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7"/>
  </p:notesMasterIdLst>
  <p:sldIdLst>
    <p:sldId id="256" r:id="rId2"/>
    <p:sldId id="277" r:id="rId3"/>
    <p:sldId id="286" r:id="rId4"/>
    <p:sldId id="287" r:id="rId5"/>
    <p:sldId id="288" r:id="rId6"/>
    <p:sldId id="289" r:id="rId7"/>
    <p:sldId id="290" r:id="rId8"/>
    <p:sldId id="278" r:id="rId9"/>
    <p:sldId id="279" r:id="rId10"/>
    <p:sldId id="280" r:id="rId11"/>
    <p:sldId id="281" r:id="rId12"/>
    <p:sldId id="282" r:id="rId13"/>
    <p:sldId id="291" r:id="rId14"/>
    <p:sldId id="292" r:id="rId15"/>
    <p:sldId id="257" r:id="rId16"/>
    <p:sldId id="258" r:id="rId17"/>
    <p:sldId id="259" r:id="rId18"/>
    <p:sldId id="260" r:id="rId19"/>
    <p:sldId id="261" r:id="rId20"/>
    <p:sldId id="264" r:id="rId21"/>
    <p:sldId id="262" r:id="rId22"/>
    <p:sldId id="263" r:id="rId23"/>
    <p:sldId id="265" r:id="rId24"/>
    <p:sldId id="266" r:id="rId25"/>
    <p:sldId id="283" r:id="rId26"/>
    <p:sldId id="293"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2" r:id="rId42"/>
    <p:sldId id="363" r:id="rId43"/>
    <p:sldId id="364" r:id="rId44"/>
    <p:sldId id="365" r:id="rId45"/>
    <p:sldId id="366" r:id="rId46"/>
    <p:sldId id="367" r:id="rId47"/>
    <p:sldId id="368" r:id="rId48"/>
    <p:sldId id="369" r:id="rId49"/>
    <p:sldId id="370" r:id="rId50"/>
    <p:sldId id="371" r:id="rId51"/>
    <p:sldId id="267" r:id="rId52"/>
    <p:sldId id="268" r:id="rId53"/>
    <p:sldId id="269" r:id="rId54"/>
    <p:sldId id="373" r:id="rId55"/>
    <p:sldId id="374" r:id="rId56"/>
    <p:sldId id="375" r:id="rId57"/>
    <p:sldId id="376" r:id="rId58"/>
    <p:sldId id="377" r:id="rId59"/>
    <p:sldId id="270" r:id="rId60"/>
    <p:sldId id="271" r:id="rId61"/>
    <p:sldId id="272" r:id="rId62"/>
    <p:sldId id="273" r:id="rId63"/>
    <p:sldId id="274" r:id="rId64"/>
    <p:sldId id="275" r:id="rId65"/>
    <p:sldId id="306" r:id="rId66"/>
    <p:sldId id="308" r:id="rId67"/>
    <p:sldId id="307" r:id="rId68"/>
    <p:sldId id="309" r:id="rId69"/>
    <p:sldId id="310" r:id="rId70"/>
    <p:sldId id="311" r:id="rId71"/>
    <p:sldId id="312" r:id="rId72"/>
    <p:sldId id="318" r:id="rId73"/>
    <p:sldId id="319" r:id="rId74"/>
    <p:sldId id="320" r:id="rId75"/>
    <p:sldId id="321" r:id="rId76"/>
    <p:sldId id="322" r:id="rId77"/>
    <p:sldId id="313" r:id="rId78"/>
    <p:sldId id="314" r:id="rId79"/>
    <p:sldId id="315" r:id="rId80"/>
    <p:sldId id="316" r:id="rId81"/>
    <p:sldId id="317"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6" r:id="rId95"/>
    <p:sldId id="335" r:id="rId96"/>
    <p:sldId id="337" r:id="rId97"/>
    <p:sldId id="338" r:id="rId98"/>
    <p:sldId id="339" r:id="rId99"/>
    <p:sldId id="340" r:id="rId100"/>
    <p:sldId id="341" r:id="rId101"/>
    <p:sldId id="342" r:id="rId102"/>
    <p:sldId id="344" r:id="rId103"/>
    <p:sldId id="345" r:id="rId104"/>
    <p:sldId id="346" r:id="rId105"/>
    <p:sldId id="343"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vZUkyluyHxJXkEG8fR13Cg==" hashData="CbiI7NgI/JinkpGhiOIfdLoY7ZKvvkF8Hv5NsPgqjzJ01gv1s3Do1AgLkjUdYvQbgI/NrI/BQVBk1gQznLtgC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76" autoAdjust="0"/>
    <p:restoredTop sz="94660"/>
  </p:normalViewPr>
  <p:slideViewPr>
    <p:cSldViewPr snapToGrid="0">
      <p:cViewPr varScale="1">
        <p:scale>
          <a:sx n="73" d="100"/>
          <a:sy n="73" d="100"/>
        </p:scale>
        <p:origin x="76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11-03T07:33:32.761"/>
    </inkml:context>
    <inkml:brush xml:id="br0">
      <inkml:brushProperty name="width" value="0.05292" units="cm"/>
      <inkml:brushProperty name="height" value="0.05292" units="cm"/>
      <inkml:brushProperty name="color" value="#FF0000"/>
    </inkml:brush>
  </inkml:definitions>
  <inkml:trace contextRef="#ctx0" brushRef="#br0">5315 17615 0</inkml:trace>
  <inkml:trace contextRef="#ctx0" brushRef="#br0" timeOffset="533812.2283">33679 13029 0,'0'47'31,"0"0"-15,0 24-16,0-1 0,23 24 15,-23-23-15,0 23 16,0 0-16,0-24 0,0 25 15,0 22-15,0-70 16,0 0-16,0 0 0,0-23 16,0-1-16,0 1 15</inkml:trace>
  <inkml:trace contextRef="#ctx0" brushRef="#br0" timeOffset="889493.8674">4304 12159 0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3CAEB-57A7-4506-9E70-12D36A4ED959}" type="datetimeFigureOut">
              <a:rPr lang="en-IN" smtClean="0"/>
              <a:t>07-06-2021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CDBD1-4885-4D1B-BE25-A7D40B02F7A6}" type="slidenum">
              <a:rPr lang="en-IN" smtClean="0"/>
              <a:t>‹#›</a:t>
            </a:fld>
            <a:endParaRPr lang="en-IN"/>
          </a:p>
        </p:txBody>
      </p:sp>
    </p:spTree>
    <p:extLst>
      <p:ext uri="{BB962C8B-B14F-4D97-AF65-F5344CB8AC3E}">
        <p14:creationId xmlns:p14="http://schemas.microsoft.com/office/powerpoint/2010/main" val="3722658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a:xfrm>
            <a:off x="10629900" y="6391908"/>
            <a:ext cx="1562100" cy="365125"/>
          </a:xfrm>
        </p:spPr>
        <p:txBody>
          <a:bodyPr/>
          <a:lstStyle/>
          <a:p>
            <a:fld id="{EC26E9D3-F360-406F-ACBB-98D020BEB12B}" type="datetime1">
              <a:rPr lang="en-IN" smtClean="0"/>
              <a:t>07-06-2021</a:t>
            </a:fld>
            <a:endParaRPr lang="en-IN"/>
          </a:p>
        </p:txBody>
      </p:sp>
      <p:sp>
        <p:nvSpPr>
          <p:cNvPr id="5"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
        <p:nvSpPr>
          <p:cNvPr id="6"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Tree>
    <p:extLst>
      <p:ext uri="{BB962C8B-B14F-4D97-AF65-F5344CB8AC3E}">
        <p14:creationId xmlns:p14="http://schemas.microsoft.com/office/powerpoint/2010/main" val="4042227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3"/>
          <p:cNvSpPr>
            <a:spLocks noGrp="1"/>
          </p:cNvSpPr>
          <p:nvPr>
            <p:ph type="dt" sz="half" idx="10"/>
          </p:nvPr>
        </p:nvSpPr>
        <p:spPr>
          <a:xfrm>
            <a:off x="10629900" y="6391908"/>
            <a:ext cx="1562100" cy="365125"/>
          </a:xfrm>
        </p:spPr>
        <p:txBody>
          <a:bodyPr/>
          <a:lstStyle/>
          <a:p>
            <a:fld id="{BDC370AE-3E54-46F3-885E-19E8EE63ACF9}" type="datetime1">
              <a:rPr lang="en-IN" smtClean="0"/>
              <a:t>07-06-2021</a:t>
            </a:fld>
            <a:endParaRPr lang="en-IN"/>
          </a:p>
        </p:txBody>
      </p:sp>
      <p:sp>
        <p:nvSpPr>
          <p:cNvPr id="9"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
        <p:nvSpPr>
          <p:cNvPr id="10"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Tree>
    <p:extLst>
      <p:ext uri="{BB962C8B-B14F-4D97-AF65-F5344CB8AC3E}">
        <p14:creationId xmlns:p14="http://schemas.microsoft.com/office/powerpoint/2010/main" val="4119004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3"/>
          <p:cNvSpPr>
            <a:spLocks noGrp="1"/>
          </p:cNvSpPr>
          <p:nvPr>
            <p:ph type="dt" sz="half" idx="10"/>
          </p:nvPr>
        </p:nvSpPr>
        <p:spPr>
          <a:xfrm>
            <a:off x="10629900" y="6391908"/>
            <a:ext cx="1562100" cy="365125"/>
          </a:xfrm>
        </p:spPr>
        <p:txBody>
          <a:bodyPr/>
          <a:lstStyle/>
          <a:p>
            <a:fld id="{BDC370AE-3E54-46F3-885E-19E8EE63ACF9}" type="datetime1">
              <a:rPr lang="en-IN" smtClean="0"/>
              <a:t>07-06-2021</a:t>
            </a:fld>
            <a:endParaRPr lang="en-IN"/>
          </a:p>
        </p:txBody>
      </p:sp>
      <p:sp>
        <p:nvSpPr>
          <p:cNvPr id="8"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
        <p:nvSpPr>
          <p:cNvPr id="9"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Tree>
    <p:extLst>
      <p:ext uri="{BB962C8B-B14F-4D97-AF65-F5344CB8AC3E}">
        <p14:creationId xmlns:p14="http://schemas.microsoft.com/office/powerpoint/2010/main" val="1235234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7170" y="171451"/>
            <a:ext cx="11784330" cy="1519238"/>
          </a:xfrm>
        </p:spPr>
        <p:txBody>
          <a:bodyPr/>
          <a:lstStyle/>
          <a:p>
            <a:r>
              <a:rPr lang="en-US" dirty="0" smtClean="0"/>
              <a:t>Click to edit Master title style</a:t>
            </a:r>
            <a:endParaRPr lang="en-IN" dirty="0"/>
          </a:p>
        </p:txBody>
      </p:sp>
      <p:sp>
        <p:nvSpPr>
          <p:cNvPr id="3" name="Content Placeholder 2"/>
          <p:cNvSpPr>
            <a:spLocks noGrp="1"/>
          </p:cNvSpPr>
          <p:nvPr>
            <p:ph idx="1"/>
          </p:nvPr>
        </p:nvSpPr>
        <p:spPr>
          <a:xfrm>
            <a:off x="217170" y="1825625"/>
            <a:ext cx="11784330" cy="435133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Date Placeholder 3"/>
          <p:cNvSpPr>
            <a:spLocks noGrp="1"/>
          </p:cNvSpPr>
          <p:nvPr>
            <p:ph type="dt" sz="half" idx="10"/>
          </p:nvPr>
        </p:nvSpPr>
        <p:spPr>
          <a:xfrm>
            <a:off x="10629900" y="6391908"/>
            <a:ext cx="1562100" cy="365125"/>
          </a:xfrm>
        </p:spPr>
        <p:txBody>
          <a:bodyPr/>
          <a:lstStyle/>
          <a:p>
            <a:fld id="{127117CE-4B01-4FAE-B15D-851C6F9A1751}" type="datetime1">
              <a:rPr lang="en-IN" smtClean="0"/>
              <a:t>07-06-2021</a:t>
            </a:fld>
            <a:endParaRPr lang="en-IN"/>
          </a:p>
        </p:txBody>
      </p:sp>
      <p:sp>
        <p:nvSpPr>
          <p:cNvPr id="8" name="Footer Placeholder 4"/>
          <p:cNvSpPr>
            <a:spLocks noGrp="1"/>
          </p:cNvSpPr>
          <p:nvPr>
            <p:ph type="ftr" sz="quarter" idx="11"/>
          </p:nvPr>
        </p:nvSpPr>
        <p:spPr>
          <a:xfrm>
            <a:off x="217170" y="6391907"/>
            <a:ext cx="1558290" cy="365125"/>
          </a:xfrm>
        </p:spPr>
        <p:txBody>
          <a:bodyPr/>
          <a:lstStyle/>
          <a:p>
            <a:r>
              <a:rPr lang="en-IN" smtClean="0"/>
              <a:t>Ashutosh Sonawane</a:t>
            </a:r>
            <a:endParaRPr lang="en-IN" dirty="0"/>
          </a:p>
        </p:txBody>
      </p:sp>
      <p:sp>
        <p:nvSpPr>
          <p:cNvPr id="9"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Tree>
    <p:extLst>
      <p:ext uri="{BB962C8B-B14F-4D97-AF65-F5344CB8AC3E}">
        <p14:creationId xmlns:p14="http://schemas.microsoft.com/office/powerpoint/2010/main" val="3865966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3"/>
          <p:cNvSpPr>
            <a:spLocks noGrp="1"/>
          </p:cNvSpPr>
          <p:nvPr>
            <p:ph type="dt" sz="half" idx="10"/>
          </p:nvPr>
        </p:nvSpPr>
        <p:spPr>
          <a:xfrm>
            <a:off x="10629900" y="6391908"/>
            <a:ext cx="1562100" cy="365125"/>
          </a:xfrm>
        </p:spPr>
        <p:txBody>
          <a:bodyPr/>
          <a:lstStyle/>
          <a:p>
            <a:fld id="{325A2D1D-00B5-41D8-B2D1-227571D2851C}" type="datetime1">
              <a:rPr lang="en-IN" smtClean="0"/>
              <a:t>07-06-2021</a:t>
            </a:fld>
            <a:endParaRPr lang="en-IN"/>
          </a:p>
        </p:txBody>
      </p:sp>
      <p:sp>
        <p:nvSpPr>
          <p:cNvPr id="9"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
        <p:nvSpPr>
          <p:cNvPr id="10"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Tree>
    <p:extLst>
      <p:ext uri="{BB962C8B-B14F-4D97-AF65-F5344CB8AC3E}">
        <p14:creationId xmlns:p14="http://schemas.microsoft.com/office/powerpoint/2010/main" val="1405859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 name="Date Placeholder 3"/>
          <p:cNvSpPr>
            <a:spLocks noGrp="1"/>
          </p:cNvSpPr>
          <p:nvPr>
            <p:ph type="dt" sz="half" idx="10"/>
          </p:nvPr>
        </p:nvSpPr>
        <p:spPr>
          <a:xfrm>
            <a:off x="10629900" y="6391908"/>
            <a:ext cx="1562100" cy="365125"/>
          </a:xfrm>
        </p:spPr>
        <p:txBody>
          <a:bodyPr/>
          <a:lstStyle/>
          <a:p>
            <a:fld id="{66368E6F-3900-4A2E-B505-DD5F738FAC0D}" type="datetime1">
              <a:rPr lang="en-IN" smtClean="0"/>
              <a:t>07-06-2021</a:t>
            </a:fld>
            <a:endParaRPr lang="en-IN"/>
          </a:p>
        </p:txBody>
      </p:sp>
      <p:sp>
        <p:nvSpPr>
          <p:cNvPr id="12"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
        <p:nvSpPr>
          <p:cNvPr id="13"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Tree>
    <p:extLst>
      <p:ext uri="{BB962C8B-B14F-4D97-AF65-F5344CB8AC3E}">
        <p14:creationId xmlns:p14="http://schemas.microsoft.com/office/powerpoint/2010/main" val="3931915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 name="Date Placeholder 3"/>
          <p:cNvSpPr>
            <a:spLocks noGrp="1"/>
          </p:cNvSpPr>
          <p:nvPr>
            <p:ph type="dt" sz="half" idx="10"/>
          </p:nvPr>
        </p:nvSpPr>
        <p:spPr>
          <a:xfrm>
            <a:off x="10629900" y="6391908"/>
            <a:ext cx="1562100" cy="365125"/>
          </a:xfrm>
        </p:spPr>
        <p:txBody>
          <a:bodyPr/>
          <a:lstStyle/>
          <a:p>
            <a:fld id="{F3F6D854-D3EF-4CDB-9BDF-BE911308EAD6}" type="datetime1">
              <a:rPr lang="en-IN" smtClean="0"/>
              <a:t>07-06-2021</a:t>
            </a:fld>
            <a:endParaRPr lang="en-IN"/>
          </a:p>
        </p:txBody>
      </p:sp>
      <p:sp>
        <p:nvSpPr>
          <p:cNvPr id="12"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
        <p:nvSpPr>
          <p:cNvPr id="13"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Tree>
    <p:extLst>
      <p:ext uri="{BB962C8B-B14F-4D97-AF65-F5344CB8AC3E}">
        <p14:creationId xmlns:p14="http://schemas.microsoft.com/office/powerpoint/2010/main" val="2669361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6" name="Date Placeholder 3"/>
          <p:cNvSpPr>
            <a:spLocks noGrp="1"/>
          </p:cNvSpPr>
          <p:nvPr>
            <p:ph type="dt" sz="half" idx="10"/>
          </p:nvPr>
        </p:nvSpPr>
        <p:spPr>
          <a:xfrm>
            <a:off x="10629900" y="6391908"/>
            <a:ext cx="1562100" cy="365125"/>
          </a:xfrm>
        </p:spPr>
        <p:txBody>
          <a:bodyPr/>
          <a:lstStyle/>
          <a:p>
            <a:fld id="{B52F58D4-1277-4166-B04F-F2497EE16212}" type="datetime1">
              <a:rPr lang="en-IN" smtClean="0"/>
              <a:t>07-06-2021</a:t>
            </a:fld>
            <a:endParaRPr lang="en-IN"/>
          </a:p>
        </p:txBody>
      </p:sp>
      <p:sp>
        <p:nvSpPr>
          <p:cNvPr id="8"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
        <p:nvSpPr>
          <p:cNvPr id="9"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Tree>
    <p:extLst>
      <p:ext uri="{BB962C8B-B14F-4D97-AF65-F5344CB8AC3E}">
        <p14:creationId xmlns:p14="http://schemas.microsoft.com/office/powerpoint/2010/main" val="3527112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10629900" y="6391908"/>
            <a:ext cx="1562100" cy="365125"/>
          </a:xfrm>
        </p:spPr>
        <p:txBody>
          <a:bodyPr/>
          <a:lstStyle/>
          <a:p>
            <a:fld id="{D1F53D0C-FF8E-4257-BC1D-11871A015EAC}" type="datetime1">
              <a:rPr lang="en-IN" smtClean="0"/>
              <a:t>07-06-2021</a:t>
            </a:fld>
            <a:endParaRPr lang="en-IN"/>
          </a:p>
        </p:txBody>
      </p:sp>
      <p:sp>
        <p:nvSpPr>
          <p:cNvPr id="7"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
        <p:nvSpPr>
          <p:cNvPr id="8"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Tree>
    <p:extLst>
      <p:ext uri="{BB962C8B-B14F-4D97-AF65-F5344CB8AC3E}">
        <p14:creationId xmlns:p14="http://schemas.microsoft.com/office/powerpoint/2010/main" val="946814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3"/>
          <p:cNvSpPr>
            <a:spLocks noGrp="1"/>
          </p:cNvSpPr>
          <p:nvPr>
            <p:ph type="dt" sz="half" idx="10"/>
          </p:nvPr>
        </p:nvSpPr>
        <p:spPr>
          <a:xfrm>
            <a:off x="10629900" y="6391908"/>
            <a:ext cx="1562100" cy="365125"/>
          </a:xfrm>
        </p:spPr>
        <p:txBody>
          <a:bodyPr/>
          <a:lstStyle/>
          <a:p>
            <a:fld id="{E676E843-29E4-4768-B834-2B6269FC1599}" type="datetime1">
              <a:rPr lang="en-IN" smtClean="0"/>
              <a:t>07-06-2021</a:t>
            </a:fld>
            <a:endParaRPr lang="en-IN"/>
          </a:p>
        </p:txBody>
      </p:sp>
      <p:sp>
        <p:nvSpPr>
          <p:cNvPr id="10"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
        <p:nvSpPr>
          <p:cNvPr id="11"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Tree>
    <p:extLst>
      <p:ext uri="{BB962C8B-B14F-4D97-AF65-F5344CB8AC3E}">
        <p14:creationId xmlns:p14="http://schemas.microsoft.com/office/powerpoint/2010/main" val="3535152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3"/>
          <p:cNvSpPr>
            <a:spLocks noGrp="1"/>
          </p:cNvSpPr>
          <p:nvPr>
            <p:ph type="dt" sz="half" idx="10"/>
          </p:nvPr>
        </p:nvSpPr>
        <p:spPr>
          <a:xfrm>
            <a:off x="10629900" y="6391908"/>
            <a:ext cx="1562100" cy="365125"/>
          </a:xfrm>
        </p:spPr>
        <p:txBody>
          <a:bodyPr/>
          <a:lstStyle/>
          <a:p>
            <a:fld id="{FBA1FE3D-487D-4B89-93B3-DEAD5F8C99EA}" type="datetime1">
              <a:rPr lang="en-IN" smtClean="0"/>
              <a:t>07-06-2021</a:t>
            </a:fld>
            <a:endParaRPr lang="en-IN"/>
          </a:p>
        </p:txBody>
      </p:sp>
      <p:sp>
        <p:nvSpPr>
          <p:cNvPr id="10" name="Slide Number Placeholder 5"/>
          <p:cNvSpPr>
            <a:spLocks noGrp="1"/>
          </p:cNvSpPr>
          <p:nvPr>
            <p:ph type="sldNum" sz="quarter" idx="12"/>
          </p:nvPr>
        </p:nvSpPr>
        <p:spPr>
          <a:xfrm>
            <a:off x="7753350" y="6391907"/>
            <a:ext cx="2743200" cy="365125"/>
          </a:xfrm>
        </p:spPr>
        <p:txBody>
          <a:bodyPr/>
          <a:lstStyle/>
          <a:p>
            <a:fld id="{B80CADA0-E01C-459D-AB8F-6AC03931BC5C}" type="slidenum">
              <a:rPr lang="en-IN" smtClean="0"/>
              <a:t>‹#›</a:t>
            </a:fld>
            <a:endParaRPr lang="en-IN"/>
          </a:p>
        </p:txBody>
      </p:sp>
      <p:sp>
        <p:nvSpPr>
          <p:cNvPr id="11" name="Footer Placeholder 4"/>
          <p:cNvSpPr>
            <a:spLocks noGrp="1"/>
          </p:cNvSpPr>
          <p:nvPr>
            <p:ph type="ftr" sz="quarter" idx="11"/>
          </p:nvPr>
        </p:nvSpPr>
        <p:spPr>
          <a:xfrm>
            <a:off x="140970" y="6391909"/>
            <a:ext cx="1596390" cy="365125"/>
          </a:xfrm>
        </p:spPr>
        <p:txBody>
          <a:bodyPr/>
          <a:lstStyle/>
          <a:p>
            <a:r>
              <a:rPr lang="en-IN" smtClean="0"/>
              <a:t>Ashutosh Sonawane</a:t>
            </a:r>
            <a:endParaRPr lang="en-IN" dirty="0"/>
          </a:p>
        </p:txBody>
      </p:sp>
    </p:spTree>
    <p:extLst>
      <p:ext uri="{BB962C8B-B14F-4D97-AF65-F5344CB8AC3E}">
        <p14:creationId xmlns:p14="http://schemas.microsoft.com/office/powerpoint/2010/main" val="2270001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1BFE62-ED2C-41E1-BD51-11005FC11DEF}" type="datetime1">
              <a:rPr lang="en-IN" smtClean="0"/>
              <a:t>07-06-2021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Ashutosh Sonawane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CADA0-E01C-459D-AB8F-6AC03931BC5C}" type="slidenum">
              <a:rPr lang="en-IN" smtClean="0"/>
              <a:t>‹#›</a:t>
            </a:fld>
            <a:endParaRPr lang="en-IN"/>
          </a:p>
        </p:txBody>
      </p:sp>
    </p:spTree>
    <p:extLst>
      <p:ext uri="{BB962C8B-B14F-4D97-AF65-F5344CB8AC3E}">
        <p14:creationId xmlns:p14="http://schemas.microsoft.com/office/powerpoint/2010/main" val="1610303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10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jpg"/><Relationship Id="rId3" Type="http://schemas.openxmlformats.org/officeDocument/2006/relationships/image" Target="../media/image31.jpg"/><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45.jpg"/><Relationship Id="rId2" Type="http://schemas.openxmlformats.org/officeDocument/2006/relationships/image" Target="../media/image30.jpg"/><Relationship Id="rId16"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34.jpg"/><Relationship Id="rId11" Type="http://schemas.openxmlformats.org/officeDocument/2006/relationships/image" Target="../media/image39.jpg"/><Relationship Id="rId5" Type="http://schemas.openxmlformats.org/officeDocument/2006/relationships/image" Target="../media/image33.jpg"/><Relationship Id="rId15" Type="http://schemas.openxmlformats.org/officeDocument/2006/relationships/image" Target="../media/image43.jpg"/><Relationship Id="rId10" Type="http://schemas.openxmlformats.org/officeDocument/2006/relationships/image" Target="../media/image38.jpg"/><Relationship Id="rId4" Type="http://schemas.openxmlformats.org/officeDocument/2006/relationships/image" Target="../media/image32.jpg"/><Relationship Id="rId9" Type="http://schemas.openxmlformats.org/officeDocument/2006/relationships/image" Target="../media/image37.jpg"/><Relationship Id="rId14" Type="http://schemas.openxmlformats.org/officeDocument/2006/relationships/image" Target="../media/image42.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0.jpg"/><Relationship Id="rId11" Type="http://schemas.openxmlformats.org/officeDocument/2006/relationships/image" Target="../media/image55.jpg"/><Relationship Id="rId5" Type="http://schemas.openxmlformats.org/officeDocument/2006/relationships/image" Target="../media/image49.jpg"/><Relationship Id="rId10" Type="http://schemas.openxmlformats.org/officeDocument/2006/relationships/image" Target="../media/image54.jpg"/><Relationship Id="rId4" Type="http://schemas.openxmlformats.org/officeDocument/2006/relationships/image" Target="../media/image48.jpg"/><Relationship Id="rId9" Type="http://schemas.openxmlformats.org/officeDocument/2006/relationships/image" Target="../media/image5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0" Type="http://schemas.openxmlformats.org/officeDocument/2006/relationships/image" Target="../media/image64.jpeg"/><Relationship Id="rId4" Type="http://schemas.openxmlformats.org/officeDocument/2006/relationships/image" Target="../media/image58.jpeg"/><Relationship Id="rId9" Type="http://schemas.openxmlformats.org/officeDocument/2006/relationships/image" Target="../media/image6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DATA STRUCTURE</a:t>
            </a:r>
            <a:br>
              <a:rPr lang="en-US" dirty="0" smtClean="0"/>
            </a:br>
            <a:r>
              <a:rPr lang="en-US" dirty="0" smtClean="0"/>
              <a:t>AND</a:t>
            </a:r>
            <a:br>
              <a:rPr lang="en-US" dirty="0" smtClean="0"/>
            </a:br>
            <a:r>
              <a:rPr lang="en-US" dirty="0" smtClean="0"/>
              <a:t>ALGORITHMS</a:t>
            </a:r>
            <a:endParaRPr lang="en-IN" dirty="0"/>
          </a:p>
        </p:txBody>
      </p:sp>
      <p:sp>
        <p:nvSpPr>
          <p:cNvPr id="3" name="Subtitle 2"/>
          <p:cNvSpPr>
            <a:spLocks noGrp="1"/>
          </p:cNvSpPr>
          <p:nvPr>
            <p:ph type="subTitle" idx="1"/>
          </p:nvPr>
        </p:nvSpPr>
        <p:spPr/>
        <p:txBody>
          <a:bodyPr/>
          <a:lstStyle/>
          <a:p>
            <a:r>
              <a:rPr lang="en-US" dirty="0" smtClean="0"/>
              <a:t>Ashutosh Sonawane</a:t>
            </a:r>
            <a:endParaRPr lang="en-IN" dirty="0"/>
          </a:p>
        </p:txBody>
      </p:sp>
    </p:spTree>
    <p:extLst>
      <p:ext uri="{BB962C8B-B14F-4D97-AF65-F5344CB8AC3E}">
        <p14:creationId xmlns:p14="http://schemas.microsoft.com/office/powerpoint/2010/main" val="1729903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55343"/>
          </a:xfrm>
        </p:spPr>
        <p:txBody>
          <a:bodyPr/>
          <a:lstStyle/>
          <a:p>
            <a:r>
              <a:rPr lang="en-IN" dirty="0"/>
              <a:t>P</a:t>
            </a:r>
            <a:r>
              <a:rPr lang="en-IN" dirty="0" smtClean="0"/>
              <a:t>erformance </a:t>
            </a:r>
            <a:r>
              <a:rPr lang="en-IN" dirty="0"/>
              <a:t>of </a:t>
            </a:r>
            <a:r>
              <a:rPr lang="en-IN" dirty="0" smtClean="0"/>
              <a:t>Algorithm</a:t>
            </a:r>
            <a:endParaRPr lang="en-IN" dirty="0"/>
          </a:p>
        </p:txBody>
      </p:sp>
      <p:sp>
        <p:nvSpPr>
          <p:cNvPr id="3" name="Content Placeholder 2"/>
          <p:cNvSpPr>
            <a:spLocks noGrp="1"/>
          </p:cNvSpPr>
          <p:nvPr>
            <p:ph idx="1"/>
          </p:nvPr>
        </p:nvSpPr>
        <p:spPr>
          <a:xfrm>
            <a:off x="838200" y="955343"/>
            <a:ext cx="10515600" cy="5221620"/>
          </a:xfrm>
        </p:spPr>
        <p:txBody>
          <a:bodyPr/>
          <a:lstStyle/>
          <a:p>
            <a:r>
              <a:rPr lang="en-US" dirty="0"/>
              <a:t>The performance of algorithm is measured on the basis of following </a:t>
            </a:r>
            <a:r>
              <a:rPr lang="en-US" dirty="0" smtClean="0"/>
              <a:t>properties.</a:t>
            </a:r>
          </a:p>
          <a:p>
            <a:pPr lvl="1"/>
            <a:r>
              <a:rPr lang="en-US" b="1" dirty="0"/>
              <a:t>Time complexity:</a:t>
            </a:r>
            <a:r>
              <a:rPr lang="en-US" dirty="0"/>
              <a:t> It is a way of representing the amount of time needed by a program to run to the completion</a:t>
            </a:r>
            <a:r>
              <a:rPr lang="en-US" dirty="0" smtClean="0"/>
              <a:t>.</a:t>
            </a:r>
          </a:p>
          <a:p>
            <a:pPr lvl="1"/>
            <a:r>
              <a:rPr lang="en-US" b="1" dirty="0"/>
              <a:t>Space complexity:</a:t>
            </a:r>
            <a:r>
              <a:rPr lang="en-US" dirty="0"/>
              <a:t> It is the amount of memory space required by an algorithm, during a course of its execution</a:t>
            </a:r>
            <a:r>
              <a:rPr lang="en-US" dirty="0" smtClean="0"/>
              <a:t>.</a:t>
            </a:r>
          </a:p>
          <a:p>
            <a:r>
              <a:rPr lang="en-US" dirty="0" smtClean="0"/>
              <a:t>How to major time complexity?</a:t>
            </a:r>
          </a:p>
          <a:p>
            <a:pPr lvl="1"/>
            <a:r>
              <a:rPr lang="en-US" dirty="0" smtClean="0"/>
              <a:t>By observe time taken by the program in sec.</a:t>
            </a:r>
          </a:p>
          <a:p>
            <a:pPr lvl="2"/>
            <a:r>
              <a:rPr lang="en-US" dirty="0" smtClean="0"/>
              <a:t>But every system have different speed because of processor clock cycle speed.(1.4 GHz or 2.2 GHz) 10</a:t>
            </a:r>
            <a:r>
              <a:rPr lang="en-US" baseline="30000" dirty="0" smtClean="0"/>
              <a:t>9</a:t>
            </a:r>
            <a:r>
              <a:rPr lang="en-US" dirty="0" smtClean="0"/>
              <a:t> Hz</a:t>
            </a:r>
          </a:p>
          <a:p>
            <a:pPr lvl="1"/>
            <a:r>
              <a:rPr lang="en-US" dirty="0" smtClean="0"/>
              <a:t>By identifying number of clock cycle.</a:t>
            </a:r>
          </a:p>
          <a:p>
            <a:pPr lvl="2"/>
            <a:r>
              <a:rPr lang="en-US" dirty="0" smtClean="0"/>
              <a:t>It is very critical and time consuming.</a:t>
            </a:r>
          </a:p>
        </p:txBody>
      </p:sp>
      <p:sp>
        <p:nvSpPr>
          <p:cNvPr id="4" name="TextBox 3"/>
          <p:cNvSpPr txBox="1"/>
          <p:nvPr/>
        </p:nvSpPr>
        <p:spPr>
          <a:xfrm>
            <a:off x="1528550" y="3992985"/>
            <a:ext cx="7861111" cy="2862322"/>
          </a:xfrm>
          <a:prstGeom prst="rect">
            <a:avLst/>
          </a:prstGeom>
          <a:noFill/>
        </p:spPr>
        <p:txBody>
          <a:bodyPr wrap="square" rtlCol="0">
            <a:spAutoFit/>
          </a:bodyPr>
          <a:lstStyle/>
          <a:p>
            <a:r>
              <a:rPr lang="en-US" dirty="0" smtClean="0"/>
              <a:t>#include&lt;</a:t>
            </a:r>
            <a:r>
              <a:rPr lang="en-US" dirty="0" err="1" smtClean="0"/>
              <a:t>chrono</a:t>
            </a:r>
            <a:r>
              <a:rPr lang="en-US" dirty="0" smtClean="0"/>
              <a:t>&gt;</a:t>
            </a:r>
          </a:p>
          <a:p>
            <a:r>
              <a:rPr lang="en-US" dirty="0" smtClean="0"/>
              <a:t>Using namespace </a:t>
            </a:r>
            <a:r>
              <a:rPr lang="en-US" dirty="0" err="1" smtClean="0"/>
              <a:t>std</a:t>
            </a:r>
            <a:r>
              <a:rPr lang="en-US" dirty="0" smtClean="0"/>
              <a:t>::</a:t>
            </a:r>
            <a:r>
              <a:rPr lang="en-US" dirty="0" err="1" smtClean="0"/>
              <a:t>chrono</a:t>
            </a:r>
            <a:r>
              <a:rPr lang="en-US" dirty="0" smtClean="0"/>
              <a:t>;</a:t>
            </a:r>
          </a:p>
          <a:p>
            <a:r>
              <a:rPr lang="en-US" dirty="0" err="1" smtClean="0"/>
              <a:t>Int</a:t>
            </a:r>
            <a:r>
              <a:rPr lang="en-US" dirty="0" smtClean="0"/>
              <a:t> main(){</a:t>
            </a:r>
          </a:p>
          <a:p>
            <a:r>
              <a:rPr lang="en-US" dirty="0"/>
              <a:t>	</a:t>
            </a:r>
            <a:r>
              <a:rPr lang="en-US" dirty="0" err="1" smtClean="0"/>
              <a:t>int</a:t>
            </a:r>
            <a:r>
              <a:rPr lang="en-US" dirty="0" smtClean="0"/>
              <a:t> </a:t>
            </a:r>
            <a:r>
              <a:rPr lang="en-US" dirty="0" err="1" smtClean="0"/>
              <a:t>arr</a:t>
            </a:r>
            <a:r>
              <a:rPr lang="en-US" dirty="0" smtClean="0"/>
              <a:t>[]={98,56,78,12,45,65,89,32};</a:t>
            </a:r>
          </a:p>
          <a:p>
            <a:r>
              <a:rPr lang="en-US" dirty="0"/>
              <a:t>	</a:t>
            </a:r>
            <a:r>
              <a:rPr lang="en-US" dirty="0" smtClean="0"/>
              <a:t>auto start = </a:t>
            </a:r>
            <a:r>
              <a:rPr lang="en-US" dirty="0" err="1" smtClean="0"/>
              <a:t>high_resolution_clock</a:t>
            </a:r>
            <a:r>
              <a:rPr lang="en-US" dirty="0" smtClean="0"/>
              <a:t>::now();</a:t>
            </a:r>
          </a:p>
          <a:p>
            <a:r>
              <a:rPr lang="en-US" dirty="0" smtClean="0"/>
              <a:t>	</a:t>
            </a:r>
            <a:r>
              <a:rPr lang="en-US" dirty="0" err="1" smtClean="0"/>
              <a:t>selectionSort</a:t>
            </a:r>
            <a:r>
              <a:rPr lang="en-US" dirty="0" smtClean="0"/>
              <a:t>(arr,8);</a:t>
            </a:r>
            <a:endParaRPr lang="en-US" dirty="0"/>
          </a:p>
          <a:p>
            <a:r>
              <a:rPr lang="en-US" dirty="0" smtClean="0"/>
              <a:t>	</a:t>
            </a:r>
            <a:r>
              <a:rPr lang="en-US" dirty="0"/>
              <a:t> auto </a:t>
            </a:r>
            <a:r>
              <a:rPr lang="en-US" dirty="0" smtClean="0"/>
              <a:t>end </a:t>
            </a:r>
            <a:r>
              <a:rPr lang="en-US" dirty="0"/>
              <a:t>= </a:t>
            </a:r>
            <a:r>
              <a:rPr lang="en-US" dirty="0" err="1"/>
              <a:t>high_resolution_clock</a:t>
            </a:r>
            <a:r>
              <a:rPr lang="en-US" dirty="0"/>
              <a:t>::now</a:t>
            </a:r>
            <a:r>
              <a:rPr lang="en-US" dirty="0" smtClean="0"/>
              <a:t>();</a:t>
            </a:r>
          </a:p>
          <a:p>
            <a:r>
              <a:rPr lang="en-US" dirty="0"/>
              <a:t>	</a:t>
            </a:r>
            <a:r>
              <a:rPr lang="en-US" dirty="0" smtClean="0"/>
              <a:t>auto duration = </a:t>
            </a:r>
            <a:r>
              <a:rPr lang="en-US" dirty="0" err="1" smtClean="0"/>
              <a:t>duration_cast</a:t>
            </a:r>
            <a:r>
              <a:rPr lang="en-US" dirty="0" smtClean="0"/>
              <a:t>&lt;microseconds&gt;(end-start);</a:t>
            </a:r>
          </a:p>
          <a:p>
            <a:r>
              <a:rPr lang="en-US" dirty="0"/>
              <a:t>	</a:t>
            </a:r>
            <a:r>
              <a:rPr lang="en-US" dirty="0" err="1" smtClean="0"/>
              <a:t>cout</a:t>
            </a:r>
            <a:r>
              <a:rPr lang="en-US" dirty="0" smtClean="0"/>
              <a:t> &lt;&lt; “selection sort take ” &lt;&lt; </a:t>
            </a:r>
            <a:r>
              <a:rPr lang="en-US" dirty="0" err="1" smtClean="0"/>
              <a:t>duration.count</a:t>
            </a:r>
            <a:r>
              <a:rPr lang="en-US" dirty="0" smtClean="0"/>
              <a:t>() &lt;&lt; “microseconds..”;</a:t>
            </a:r>
          </a:p>
          <a:p>
            <a:r>
              <a:rPr lang="en-US" dirty="0" smtClean="0"/>
              <a:t>	return 0;  }</a:t>
            </a:r>
            <a:endParaRPr lang="en-IN" dirty="0"/>
          </a:p>
        </p:txBody>
      </p:sp>
      <p:sp>
        <p:nvSpPr>
          <p:cNvPr id="5" name="Footer Placeholder 4"/>
          <p:cNvSpPr>
            <a:spLocks noGrp="1"/>
          </p:cNvSpPr>
          <p:nvPr>
            <p:ph type="ftr" sz="quarter" idx="11"/>
          </p:nvPr>
        </p:nvSpPr>
        <p:spPr/>
        <p:txBody>
          <a:bodyPr/>
          <a:lstStyle/>
          <a:p>
            <a:r>
              <a:rPr lang="en-IN" smtClean="0"/>
              <a:t>Ashutosh Sonawane</a:t>
            </a:r>
            <a:endParaRPr lang="en-IN" dirty="0"/>
          </a:p>
        </p:txBody>
      </p:sp>
      <p:sp>
        <p:nvSpPr>
          <p:cNvPr id="6" name="Slide Number Placeholder 5"/>
          <p:cNvSpPr>
            <a:spLocks noGrp="1"/>
          </p:cNvSpPr>
          <p:nvPr>
            <p:ph type="sldNum" sz="quarter" idx="12"/>
          </p:nvPr>
        </p:nvSpPr>
        <p:spPr/>
        <p:txBody>
          <a:bodyPr/>
          <a:lstStyle/>
          <a:p>
            <a:fld id="{B80CADA0-E01C-459D-AB8F-6AC03931BC5C}" type="slidenum">
              <a:rPr lang="en-IN" smtClean="0"/>
              <a:t>10</a:t>
            </a:fld>
            <a:endParaRPr lang="en-IN"/>
          </a:p>
        </p:txBody>
      </p:sp>
    </p:spTree>
    <p:extLst>
      <p:ext uri="{BB962C8B-B14F-4D97-AF65-F5344CB8AC3E}">
        <p14:creationId xmlns:p14="http://schemas.microsoft.com/office/powerpoint/2010/main" val="407776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xit" presetSubtype="0" fill="hold" grpId="1" nodeType="clickEffect">
                                  <p:stCondLst>
                                    <p:cond delay="0"/>
                                  </p:stCondLst>
                                  <p:childTnLst>
                                    <p:animEffect transition="out" filter="fade">
                                      <p:cBhvr>
                                        <p:cTn id="47" dur="1000"/>
                                        <p:tgtEl>
                                          <p:spTgt spid="4"/>
                                        </p:tgtEl>
                                      </p:cBhvr>
                                    </p:animEffect>
                                    <p:anim calcmode="lin" valueType="num">
                                      <p:cBhvr>
                                        <p:cTn id="48" dur="1000"/>
                                        <p:tgtEl>
                                          <p:spTgt spid="4"/>
                                        </p:tgtEl>
                                        <p:attrNameLst>
                                          <p:attrName>ppt_x</p:attrName>
                                        </p:attrNameLst>
                                      </p:cBhvr>
                                      <p:tavLst>
                                        <p:tav tm="0">
                                          <p:val>
                                            <p:strVal val="ppt_x"/>
                                          </p:val>
                                        </p:tav>
                                        <p:tav tm="100000">
                                          <p:val>
                                            <p:strVal val="ppt_x"/>
                                          </p:val>
                                        </p:tav>
                                      </p:tavLst>
                                    </p:anim>
                                    <p:anim calcmode="lin" valueType="num">
                                      <p:cBhvr>
                                        <p:cTn id="49" dur="1000"/>
                                        <p:tgtEl>
                                          <p:spTgt spid="4"/>
                                        </p:tgtEl>
                                        <p:attrNameLst>
                                          <p:attrName>ppt_y</p:attrName>
                                        </p:attrNameLst>
                                      </p:cBhvr>
                                      <p:tavLst>
                                        <p:tav tm="0">
                                          <p:val>
                                            <p:strVal val="ppt_y"/>
                                          </p:val>
                                        </p:tav>
                                        <p:tav tm="100000">
                                          <p:val>
                                            <p:strVal val="ppt_y+.1"/>
                                          </p:val>
                                        </p:tav>
                                      </p:tavLst>
                                    </p:anim>
                                    <p:set>
                                      <p:cBhvr>
                                        <p:cTn id="50" dur="1" fill="hold">
                                          <p:stCondLst>
                                            <p:cond delay="999"/>
                                          </p:stCondLst>
                                        </p:cTn>
                                        <p:tgtEl>
                                          <p:spTgt spid="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fade">
                                      <p:cBhvr>
                                        <p:cTn id="55" dur="1000"/>
                                        <p:tgtEl>
                                          <p:spTgt spid="3">
                                            <p:txEl>
                                              <p:pRg st="5" end="5"/>
                                            </p:txEl>
                                          </p:spTgt>
                                        </p:tgtEl>
                                      </p:cBhvr>
                                    </p:animEffect>
                                    <p:anim calcmode="lin" valueType="num">
                                      <p:cBhvr>
                                        <p:cTn id="5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fade">
                                      <p:cBhvr>
                                        <p:cTn id="62" dur="1000"/>
                                        <p:tgtEl>
                                          <p:spTgt spid="3">
                                            <p:txEl>
                                              <p:pRg st="6" end="6"/>
                                            </p:txEl>
                                          </p:spTgt>
                                        </p:tgtEl>
                                      </p:cBhvr>
                                    </p:animEffect>
                                    <p:anim calcmode="lin" valueType="num">
                                      <p:cBhvr>
                                        <p:cTn id="6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animEffect transition="in" filter="fade">
                                      <p:cBhvr>
                                        <p:cTn id="69" dur="1000"/>
                                        <p:tgtEl>
                                          <p:spTgt spid="3">
                                            <p:txEl>
                                              <p:pRg st="7" end="7"/>
                                            </p:txEl>
                                          </p:spTgt>
                                        </p:tgtEl>
                                      </p:cBhvr>
                                    </p:animEffect>
                                    <p:anim calcmode="lin" valueType="num">
                                      <p:cBhvr>
                                        <p:cTn id="7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US" dirty="0"/>
              <a:t>Prim's</a:t>
            </a:r>
            <a:r>
              <a:rPr lang="en-IN" dirty="0" smtClean="0"/>
              <a:t> </a:t>
            </a:r>
            <a:r>
              <a:rPr lang="en-IN" dirty="0"/>
              <a:t>Spanning Tree Algorithm</a:t>
            </a:r>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100</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Content Placeholder 2"/>
          <p:cNvSpPr>
            <a:spLocks noGrp="1"/>
          </p:cNvSpPr>
          <p:nvPr>
            <p:ph idx="1"/>
          </p:nvPr>
        </p:nvSpPr>
        <p:spPr>
          <a:xfrm>
            <a:off x="217170" y="1802476"/>
            <a:ext cx="11784330" cy="4351338"/>
          </a:xfrm>
        </p:spPr>
        <p:txBody>
          <a:bodyPr>
            <a:normAutofit/>
          </a:bodyPr>
          <a:lstStyle/>
          <a:p>
            <a:r>
              <a:rPr lang="en-US" dirty="0"/>
              <a:t>Prim's algorithm to find minimum cost spanning tree (as </a:t>
            </a:r>
            <a:r>
              <a:rPr lang="en-US" dirty="0" err="1"/>
              <a:t>Kruskal's</a:t>
            </a:r>
            <a:r>
              <a:rPr lang="en-US" dirty="0"/>
              <a:t> algorithm) uses the greedy approach. Prim's algorithm shares a similarity with the </a:t>
            </a:r>
            <a:r>
              <a:rPr lang="en-US" b="1" dirty="0"/>
              <a:t>shortest path first</a:t>
            </a:r>
            <a:r>
              <a:rPr lang="en-US" dirty="0"/>
              <a:t> algorithms.</a:t>
            </a:r>
          </a:p>
          <a:p>
            <a:r>
              <a:rPr lang="en-US" dirty="0"/>
              <a:t>Prim's algorithm, in contrast with </a:t>
            </a:r>
            <a:r>
              <a:rPr lang="en-US" dirty="0" err="1"/>
              <a:t>Kruskal's</a:t>
            </a:r>
            <a:r>
              <a:rPr lang="en-US" dirty="0"/>
              <a:t> algorithm, treats the nodes as a single tree and keeps on adding new nodes to the spanning tree from the given graph</a:t>
            </a:r>
            <a:r>
              <a:rPr lang="en-US" dirty="0" smtClean="0"/>
              <a:t>.</a:t>
            </a:r>
          </a:p>
          <a:p>
            <a:r>
              <a:rPr lang="en-US" dirty="0" smtClean="0"/>
              <a:t>Algorithm:-</a:t>
            </a:r>
          </a:p>
          <a:p>
            <a:pPr lvl="1"/>
            <a:r>
              <a:rPr lang="en-US" dirty="0"/>
              <a:t>Step 1 - Remove all loops and Parallel </a:t>
            </a:r>
            <a:r>
              <a:rPr lang="en-US" dirty="0" smtClean="0"/>
              <a:t>Edges</a:t>
            </a:r>
          </a:p>
          <a:p>
            <a:pPr lvl="1"/>
            <a:r>
              <a:rPr lang="en-US" dirty="0"/>
              <a:t>Step 2 - Choose any arbitrary node as root </a:t>
            </a:r>
            <a:r>
              <a:rPr lang="en-US" dirty="0" smtClean="0"/>
              <a:t>node</a:t>
            </a:r>
            <a:endParaRPr lang="en-US" dirty="0"/>
          </a:p>
          <a:p>
            <a:pPr lvl="1"/>
            <a:r>
              <a:rPr lang="en-US" dirty="0" smtClean="0"/>
              <a:t>Step </a:t>
            </a:r>
            <a:r>
              <a:rPr lang="en-US" dirty="0"/>
              <a:t>3 - Check outgoing edges and select the one with less cost</a:t>
            </a:r>
          </a:p>
          <a:p>
            <a:endParaRPr lang="en-IN" dirty="0"/>
          </a:p>
        </p:txBody>
      </p:sp>
    </p:spTree>
    <p:extLst>
      <p:ext uri="{BB962C8B-B14F-4D97-AF65-F5344CB8AC3E}">
        <p14:creationId xmlns:p14="http://schemas.microsoft.com/office/powerpoint/2010/main" val="187906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US" dirty="0"/>
              <a:t>Prim's</a:t>
            </a:r>
            <a:r>
              <a:rPr lang="en-IN" dirty="0" smtClean="0"/>
              <a:t> </a:t>
            </a:r>
            <a:r>
              <a:rPr lang="en-IN" dirty="0"/>
              <a:t>Spanning Tree Algorithm</a:t>
            </a:r>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101</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7"/>
          <p:cNvSpPr/>
          <p:nvPr/>
        </p:nvSpPr>
        <p:spPr>
          <a:xfrm>
            <a:off x="460375" y="1155934"/>
            <a:ext cx="6096000" cy="646331"/>
          </a:xfrm>
          <a:prstGeom prst="rect">
            <a:avLst/>
          </a:prstGeom>
        </p:spPr>
        <p:txBody>
          <a:bodyPr>
            <a:spAutoFit/>
          </a:bodyPr>
          <a:lstStyle/>
          <a:p>
            <a:r>
              <a:rPr lang="en-US" dirty="0">
                <a:solidFill>
                  <a:srgbClr val="40424E"/>
                </a:solidFill>
                <a:latin typeface="urw-din"/>
              </a:rPr>
              <a:t>Let us understand it with an example: Consider the below input graph.</a:t>
            </a:r>
            <a:endParaRPr lang="en-IN" dirty="0"/>
          </a:p>
        </p:txBody>
      </p:sp>
      <p:pic>
        <p:nvPicPr>
          <p:cNvPr id="22532" name="Picture 4" descr="https://www.geeksforgeeks.org/wp-content/uploads/Fig-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460" y="2292133"/>
            <a:ext cx="8721090" cy="317182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s://www.geeksforgeeks.org/wp-content/uploads/MS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460" y="2096085"/>
            <a:ext cx="2758504" cy="3563921"/>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ttps://www.geeksforgeeks.org/wp-content/uploads/MST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461" y="2096085"/>
            <a:ext cx="4978907" cy="3502400"/>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https://www.geeksforgeeks.org/wp-content/uploads/MST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459" y="2089959"/>
            <a:ext cx="4978909" cy="3374000"/>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https://www.geeksforgeeks.org/wp-content/uploads/MST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5458" y="2157607"/>
            <a:ext cx="6844286" cy="3440878"/>
          </a:xfrm>
          <a:prstGeom prst="rect">
            <a:avLst/>
          </a:prstGeom>
          <a:noFill/>
          <a:extLst>
            <a:ext uri="{909E8E84-426E-40DD-AFC4-6F175D3DCCD1}">
              <a14:hiddenFill xmlns:a14="http://schemas.microsoft.com/office/drawing/2010/main">
                <a:solidFill>
                  <a:srgbClr val="FFFFFF"/>
                </a:solidFill>
              </a14:hiddenFill>
            </a:ext>
          </a:extLst>
        </p:spPr>
      </p:pic>
      <p:pic>
        <p:nvPicPr>
          <p:cNvPr id="22542" name="Picture 14" descr="https://www.geeksforgeeks.org/wp-content/uploads/MST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5284" y="2096085"/>
            <a:ext cx="9001442" cy="3509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69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fade">
                                      <p:cBhvr>
                                        <p:cTn id="7" dur="500"/>
                                        <p:tgtEl>
                                          <p:spTgt spid="225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2532"/>
                                        </p:tgtEl>
                                      </p:cBhvr>
                                    </p:animEffect>
                                    <p:set>
                                      <p:cBhvr>
                                        <p:cTn id="12" dur="1" fill="hold">
                                          <p:stCondLst>
                                            <p:cond delay="499"/>
                                          </p:stCondLst>
                                        </p:cTn>
                                        <p:tgtEl>
                                          <p:spTgt spid="225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4"/>
                                        </p:tgtEl>
                                        <p:attrNameLst>
                                          <p:attrName>style.visibility</p:attrName>
                                        </p:attrNameLst>
                                      </p:cBhvr>
                                      <p:to>
                                        <p:strVal val="visible"/>
                                      </p:to>
                                    </p:set>
                                    <p:animEffect transition="in" filter="fade">
                                      <p:cBhvr>
                                        <p:cTn id="17" dur="500"/>
                                        <p:tgtEl>
                                          <p:spTgt spid="225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2534"/>
                                        </p:tgtEl>
                                      </p:cBhvr>
                                    </p:animEffect>
                                    <p:set>
                                      <p:cBhvr>
                                        <p:cTn id="22" dur="1" fill="hold">
                                          <p:stCondLst>
                                            <p:cond delay="499"/>
                                          </p:stCondLst>
                                        </p:cTn>
                                        <p:tgtEl>
                                          <p:spTgt spid="225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6"/>
                                        </p:tgtEl>
                                        <p:attrNameLst>
                                          <p:attrName>style.visibility</p:attrName>
                                        </p:attrNameLst>
                                      </p:cBhvr>
                                      <p:to>
                                        <p:strVal val="visible"/>
                                      </p:to>
                                    </p:set>
                                    <p:animEffect transition="in" filter="fade">
                                      <p:cBhvr>
                                        <p:cTn id="27" dur="500"/>
                                        <p:tgtEl>
                                          <p:spTgt spid="225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2536"/>
                                        </p:tgtEl>
                                      </p:cBhvr>
                                    </p:animEffect>
                                    <p:set>
                                      <p:cBhvr>
                                        <p:cTn id="32" dur="1" fill="hold">
                                          <p:stCondLst>
                                            <p:cond delay="499"/>
                                          </p:stCondLst>
                                        </p:cTn>
                                        <p:tgtEl>
                                          <p:spTgt spid="225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8"/>
                                        </p:tgtEl>
                                        <p:attrNameLst>
                                          <p:attrName>style.visibility</p:attrName>
                                        </p:attrNameLst>
                                      </p:cBhvr>
                                      <p:to>
                                        <p:strVal val="visible"/>
                                      </p:to>
                                    </p:set>
                                    <p:animEffect transition="in" filter="fade">
                                      <p:cBhvr>
                                        <p:cTn id="37" dur="500"/>
                                        <p:tgtEl>
                                          <p:spTgt spid="225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2538"/>
                                        </p:tgtEl>
                                      </p:cBhvr>
                                    </p:animEffect>
                                    <p:set>
                                      <p:cBhvr>
                                        <p:cTn id="42" dur="1" fill="hold">
                                          <p:stCondLst>
                                            <p:cond delay="499"/>
                                          </p:stCondLst>
                                        </p:cTn>
                                        <p:tgtEl>
                                          <p:spTgt spid="2253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40"/>
                                        </p:tgtEl>
                                        <p:attrNameLst>
                                          <p:attrName>style.visibility</p:attrName>
                                        </p:attrNameLst>
                                      </p:cBhvr>
                                      <p:to>
                                        <p:strVal val="visible"/>
                                      </p:to>
                                    </p:set>
                                    <p:animEffect transition="in" filter="fade">
                                      <p:cBhvr>
                                        <p:cTn id="47" dur="500"/>
                                        <p:tgtEl>
                                          <p:spTgt spid="225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2540"/>
                                        </p:tgtEl>
                                      </p:cBhvr>
                                    </p:animEffect>
                                    <p:set>
                                      <p:cBhvr>
                                        <p:cTn id="52" dur="1" fill="hold">
                                          <p:stCondLst>
                                            <p:cond delay="499"/>
                                          </p:stCondLst>
                                        </p:cTn>
                                        <p:tgtEl>
                                          <p:spTgt spid="2254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42"/>
                                        </p:tgtEl>
                                        <p:attrNameLst>
                                          <p:attrName>style.visibility</p:attrName>
                                        </p:attrNameLst>
                                      </p:cBhvr>
                                      <p:to>
                                        <p:strVal val="visible"/>
                                      </p:to>
                                    </p:set>
                                    <p:animEffect transition="in" filter="fade">
                                      <p:cBhvr>
                                        <p:cTn id="57" dur="500"/>
                                        <p:tgtEl>
                                          <p:spTgt spid="22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102</a:t>
            </a:fld>
            <a:endParaRPr lang="en-IN"/>
          </a:p>
        </p:txBody>
      </p:sp>
      <p:pic>
        <p:nvPicPr>
          <p:cNvPr id="2050" name="Picture 2" descr="Big O Complexity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7133"/>
            <a:ext cx="11864051" cy="629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20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0CADA0-E01C-459D-AB8F-6AC03931BC5C}" type="slidenum">
              <a:rPr lang="en-IN" smtClean="0"/>
              <a:t>103</a:t>
            </a:fld>
            <a:endParaRPr lang="en-IN"/>
          </a:p>
        </p:txBody>
      </p:sp>
      <p:sp>
        <p:nvSpPr>
          <p:cNvPr id="3" name="Footer Placeholder 2"/>
          <p:cNvSpPr>
            <a:spLocks noGrp="1"/>
          </p:cNvSpPr>
          <p:nvPr>
            <p:ph type="ftr" sz="quarter" idx="11"/>
          </p:nvPr>
        </p:nvSpPr>
        <p:spPr/>
        <p:txBody>
          <a:bodyPr/>
          <a:lstStyle/>
          <a:p>
            <a:r>
              <a:rPr lang="en-IN" smtClean="0"/>
              <a:t>Ashutosh Sonawane</a:t>
            </a:r>
            <a:endParaRPr lang="en-IN" dirty="0"/>
          </a:p>
        </p:txBody>
      </p:sp>
      <p:pic>
        <p:nvPicPr>
          <p:cNvPr id="3074" name="Picture 2" descr="Time Complexity in singly link list - Stack Ove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10877" cy="6273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6973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0CADA0-E01C-459D-AB8F-6AC03931BC5C}" type="slidenum">
              <a:rPr lang="en-IN" smtClean="0"/>
              <a:t>104</a:t>
            </a:fld>
            <a:endParaRPr lang="en-IN"/>
          </a:p>
        </p:txBody>
      </p:sp>
      <p:sp>
        <p:nvSpPr>
          <p:cNvPr id="3" name="Footer Placeholder 2"/>
          <p:cNvSpPr>
            <a:spLocks noGrp="1"/>
          </p:cNvSpPr>
          <p:nvPr>
            <p:ph type="ftr" sz="quarter" idx="11"/>
          </p:nvPr>
        </p:nvSpPr>
        <p:spPr/>
        <p:txBody>
          <a:bodyPr/>
          <a:lstStyle/>
          <a:p>
            <a:r>
              <a:rPr lang="en-IN" smtClean="0"/>
              <a:t>Ashutosh Sonawane</a:t>
            </a:r>
            <a:endParaRPr lang="en-IN" dirty="0"/>
          </a:p>
        </p:txBody>
      </p:sp>
      <p:pic>
        <p:nvPicPr>
          <p:cNvPr id="4098" name="Picture 2" descr="Graph as adjacency matrix time complexity - Stack Ove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21" y="1321442"/>
            <a:ext cx="12519316" cy="371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9403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105</a:t>
            </a:fld>
            <a:endParaRPr lang="en-IN"/>
          </a:p>
        </p:txBody>
      </p:sp>
      <p:pic>
        <p:nvPicPr>
          <p:cNvPr id="1026" name="Picture 2" descr="Sorting And Searching Algorithms - Time Complexities Cheat Sheet |  HackerEa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3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406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64525"/>
          </a:xfrm>
        </p:spPr>
        <p:txBody>
          <a:bodyPr/>
          <a:lstStyle/>
          <a:p>
            <a:r>
              <a:rPr lang="en-IN" dirty="0"/>
              <a:t>Asymptotic </a:t>
            </a:r>
            <a:r>
              <a:rPr lang="en-IN" dirty="0" smtClean="0"/>
              <a:t>Notations</a:t>
            </a:r>
            <a:endParaRPr lang="en-IN" dirty="0"/>
          </a:p>
        </p:txBody>
      </p:sp>
      <p:sp>
        <p:nvSpPr>
          <p:cNvPr id="3" name="Content Placeholder 2"/>
          <p:cNvSpPr>
            <a:spLocks noGrp="1"/>
          </p:cNvSpPr>
          <p:nvPr>
            <p:ph idx="1"/>
          </p:nvPr>
        </p:nvSpPr>
        <p:spPr>
          <a:xfrm>
            <a:off x="838200" y="1064525"/>
            <a:ext cx="10515600" cy="5112438"/>
          </a:xfrm>
        </p:spPr>
        <p:txBody>
          <a:bodyPr>
            <a:normAutofit fontScale="92500" lnSpcReduction="10000"/>
          </a:bodyPr>
          <a:lstStyle/>
          <a:p>
            <a:r>
              <a:rPr lang="en-US" dirty="0"/>
              <a:t>Big oh Notation (Ο)</a:t>
            </a:r>
          </a:p>
          <a:p>
            <a:r>
              <a:rPr lang="en-US" dirty="0"/>
              <a:t>Omega Notation (Ω)</a:t>
            </a:r>
          </a:p>
          <a:p>
            <a:r>
              <a:rPr lang="en-US" dirty="0"/>
              <a:t>Theta Notation (θ</a:t>
            </a:r>
            <a:r>
              <a:rPr lang="en-US" dirty="0" smtClean="0"/>
              <a:t>)</a:t>
            </a:r>
          </a:p>
          <a:p>
            <a:endParaRPr lang="en-US" dirty="0"/>
          </a:p>
          <a:p>
            <a:pPr marL="0" indent="0">
              <a:buNone/>
            </a:pPr>
            <a:r>
              <a:rPr lang="en-US" dirty="0"/>
              <a:t>Big oh Notation (O)</a:t>
            </a:r>
          </a:p>
          <a:p>
            <a:pPr lvl="1"/>
            <a:r>
              <a:rPr lang="en-US" dirty="0"/>
              <a:t>It is the formal way to express the upper boundary of an algorithm running time. It measures the </a:t>
            </a:r>
            <a:r>
              <a:rPr lang="en-US" dirty="0" smtClean="0"/>
              <a:t>longest </a:t>
            </a:r>
            <a:r>
              <a:rPr lang="en-US" dirty="0"/>
              <a:t>amount of time, algorithm takes to complete their operation.</a:t>
            </a:r>
          </a:p>
          <a:p>
            <a:pPr marL="0" indent="0">
              <a:buNone/>
            </a:pPr>
            <a:r>
              <a:rPr lang="en-US" dirty="0"/>
              <a:t>Omega Notation (Ω)</a:t>
            </a:r>
          </a:p>
          <a:p>
            <a:pPr lvl="1"/>
            <a:r>
              <a:rPr lang="en-US" dirty="0"/>
              <a:t>It is the formal way to represent the lower bound of an algorithm's running time. It measures the best amount of time an algorithm can possibly take to </a:t>
            </a:r>
            <a:r>
              <a:rPr lang="en-US" dirty="0" smtClean="0"/>
              <a:t>complete.</a:t>
            </a:r>
          </a:p>
          <a:p>
            <a:pPr marL="0" indent="0">
              <a:buNone/>
            </a:pPr>
            <a:r>
              <a:rPr lang="en-US" dirty="0"/>
              <a:t>Theta Notation (θ)</a:t>
            </a:r>
          </a:p>
          <a:p>
            <a:pPr lvl="1"/>
            <a:r>
              <a:rPr lang="en-US" dirty="0"/>
              <a:t>It is the formal way to express both the upper bound and lower bound of an algorithm running time.</a:t>
            </a:r>
          </a:p>
          <a:p>
            <a:pPr lvl="1"/>
            <a:endParaRPr lang="en-US" dirty="0"/>
          </a:p>
          <a:p>
            <a:pPr marL="0" indent="0">
              <a:buNone/>
            </a:pPr>
            <a:endParaRPr lang="en-IN"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11</a:t>
            </a:fld>
            <a:endParaRPr lang="en-IN"/>
          </a:p>
        </p:txBody>
      </p:sp>
    </p:spTree>
    <p:extLst>
      <p:ext uri="{BB962C8B-B14F-4D97-AF65-F5344CB8AC3E}">
        <p14:creationId xmlns:p14="http://schemas.microsoft.com/office/powerpoint/2010/main" val="207322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82638"/>
          </a:xfrm>
        </p:spPr>
        <p:txBody>
          <a:bodyPr/>
          <a:lstStyle/>
          <a:p>
            <a:r>
              <a:rPr lang="en-US" dirty="0" smtClean="0"/>
              <a:t>How to calculate?</a:t>
            </a:r>
            <a:endParaRPr lang="en-IN" dirty="0"/>
          </a:p>
        </p:txBody>
      </p:sp>
      <p:sp>
        <p:nvSpPr>
          <p:cNvPr id="3" name="Content Placeholder 2"/>
          <p:cNvSpPr>
            <a:spLocks noGrp="1"/>
          </p:cNvSpPr>
          <p:nvPr>
            <p:ph idx="1"/>
          </p:nvPr>
        </p:nvSpPr>
        <p:spPr>
          <a:xfrm>
            <a:off x="838200" y="982639"/>
            <a:ext cx="10515600" cy="5718412"/>
          </a:xfrm>
        </p:spPr>
        <p:txBody>
          <a:bodyPr>
            <a:normAutofit fontScale="92500" lnSpcReduction="20000"/>
          </a:bodyPr>
          <a:lstStyle/>
          <a:p>
            <a:r>
              <a:rPr lang="en-US" dirty="0" smtClean="0"/>
              <a:t>If algorithm doesn’t have any loop or fix number of lines then it will run in constant time. </a:t>
            </a:r>
            <a:r>
              <a:rPr lang="en-US" b="1" dirty="0" smtClean="0"/>
              <a:t>O(1).</a:t>
            </a:r>
          </a:p>
          <a:p>
            <a:r>
              <a:rPr lang="en-US" dirty="0" smtClean="0"/>
              <a:t>What if we have for loop in a code</a:t>
            </a:r>
          </a:p>
          <a:p>
            <a:pPr marL="457200" lvl="1" indent="0">
              <a:buNone/>
            </a:pPr>
            <a:r>
              <a:rPr lang="en-US" dirty="0"/>
              <a:t>for(</a:t>
            </a:r>
            <a:r>
              <a:rPr lang="en-US" dirty="0" err="1"/>
              <a:t>int</a:t>
            </a:r>
            <a:r>
              <a:rPr lang="en-US" dirty="0"/>
              <a:t> </a:t>
            </a:r>
            <a:r>
              <a:rPr lang="en-US" dirty="0" err="1"/>
              <a:t>i</a:t>
            </a:r>
            <a:r>
              <a:rPr lang="en-US" dirty="0"/>
              <a:t>=1; </a:t>
            </a:r>
            <a:r>
              <a:rPr lang="en-US" dirty="0" err="1"/>
              <a:t>i</a:t>
            </a:r>
            <a:r>
              <a:rPr lang="en-US" dirty="0"/>
              <a:t> &lt;= 10; </a:t>
            </a:r>
            <a:r>
              <a:rPr lang="en-US" dirty="0" err="1"/>
              <a:t>i</a:t>
            </a:r>
            <a:r>
              <a:rPr lang="en-US" dirty="0"/>
              <a:t>++){…..} </a:t>
            </a:r>
          </a:p>
          <a:p>
            <a:pPr marL="457200" lvl="1" indent="0">
              <a:buNone/>
            </a:pPr>
            <a:r>
              <a:rPr lang="en-US" b="1" dirty="0"/>
              <a:t>O(1)</a:t>
            </a:r>
            <a:endParaRPr lang="en-US" dirty="0" smtClean="0"/>
          </a:p>
          <a:p>
            <a:r>
              <a:rPr lang="en-US" dirty="0" smtClean="0"/>
              <a:t>But if we have variable depended loop</a:t>
            </a:r>
          </a:p>
          <a:p>
            <a:pPr marL="457200" lvl="1" indent="0">
              <a:buNone/>
            </a:pPr>
            <a:r>
              <a:rPr lang="en-US" dirty="0"/>
              <a:t>f</a:t>
            </a:r>
            <a:r>
              <a:rPr lang="en-US" dirty="0" smtClean="0"/>
              <a:t>or(</a:t>
            </a:r>
            <a:r>
              <a:rPr lang="en-US" dirty="0" err="1" smtClean="0"/>
              <a:t>int</a:t>
            </a:r>
            <a:r>
              <a:rPr lang="en-US" dirty="0" smtClean="0"/>
              <a:t> </a:t>
            </a:r>
            <a:r>
              <a:rPr lang="en-US" dirty="0" err="1" smtClean="0"/>
              <a:t>i</a:t>
            </a:r>
            <a:r>
              <a:rPr lang="en-US" dirty="0" smtClean="0"/>
              <a:t>=0; </a:t>
            </a:r>
            <a:r>
              <a:rPr lang="en-US" dirty="0" err="1" smtClean="0"/>
              <a:t>i</a:t>
            </a:r>
            <a:r>
              <a:rPr lang="en-US" dirty="0" smtClean="0"/>
              <a:t>&lt;=x; </a:t>
            </a:r>
            <a:r>
              <a:rPr lang="en-US" dirty="0" err="1" smtClean="0"/>
              <a:t>i</a:t>
            </a:r>
            <a:r>
              <a:rPr lang="en-US" dirty="0" smtClean="0"/>
              <a:t>++){…..}</a:t>
            </a:r>
          </a:p>
          <a:p>
            <a:pPr marL="457200" lvl="1" indent="0">
              <a:buNone/>
            </a:pPr>
            <a:r>
              <a:rPr lang="en-US" b="1" dirty="0" smtClean="0"/>
              <a:t>O{n}</a:t>
            </a:r>
          </a:p>
          <a:p>
            <a:r>
              <a:rPr lang="en-US" dirty="0" smtClean="0"/>
              <a:t>If we have loop inside another loop</a:t>
            </a:r>
          </a:p>
          <a:p>
            <a:pPr marL="457200" lvl="1" indent="0">
              <a:buNone/>
            </a:pPr>
            <a:r>
              <a:rPr lang="en-US" dirty="0"/>
              <a:t>for(</a:t>
            </a:r>
            <a:r>
              <a:rPr lang="en-US" dirty="0" err="1"/>
              <a:t>int</a:t>
            </a:r>
            <a:r>
              <a:rPr lang="en-US" dirty="0"/>
              <a:t> </a:t>
            </a:r>
            <a:r>
              <a:rPr lang="en-US" dirty="0" err="1"/>
              <a:t>i</a:t>
            </a:r>
            <a:r>
              <a:rPr lang="en-US" dirty="0"/>
              <a:t>=1; </a:t>
            </a:r>
            <a:r>
              <a:rPr lang="en-US" dirty="0" err="1"/>
              <a:t>i</a:t>
            </a:r>
            <a:r>
              <a:rPr lang="en-US" dirty="0"/>
              <a:t> &lt;= x; </a:t>
            </a:r>
            <a:r>
              <a:rPr lang="en-US" dirty="0" err="1"/>
              <a:t>i</a:t>
            </a:r>
            <a:r>
              <a:rPr lang="en-US" dirty="0"/>
              <a:t>++){</a:t>
            </a:r>
          </a:p>
          <a:p>
            <a:pPr marL="457200" lvl="1" indent="0">
              <a:buNone/>
            </a:pPr>
            <a:r>
              <a:rPr lang="en-US" dirty="0"/>
              <a:t>	for(</a:t>
            </a:r>
            <a:r>
              <a:rPr lang="en-US" dirty="0" err="1"/>
              <a:t>int</a:t>
            </a:r>
            <a:r>
              <a:rPr lang="en-US" dirty="0"/>
              <a:t> j=1; j &lt;= y; </a:t>
            </a:r>
            <a:r>
              <a:rPr lang="en-US" dirty="0" err="1"/>
              <a:t>j++</a:t>
            </a:r>
            <a:r>
              <a:rPr lang="en-US" dirty="0"/>
              <a:t>){…..}</a:t>
            </a:r>
          </a:p>
          <a:p>
            <a:pPr marL="457200" lvl="1" indent="0">
              <a:buNone/>
            </a:pPr>
            <a:r>
              <a:rPr lang="en-US" dirty="0"/>
              <a:t>} </a:t>
            </a:r>
          </a:p>
          <a:p>
            <a:pPr marL="457200" lvl="1" indent="0">
              <a:buNone/>
            </a:pPr>
            <a:r>
              <a:rPr lang="en-US" b="1" dirty="0"/>
              <a:t>O(n</a:t>
            </a:r>
            <a:r>
              <a:rPr lang="en-US" b="1" baseline="30000" dirty="0"/>
              <a:t>2</a:t>
            </a:r>
            <a:r>
              <a:rPr lang="en-US" b="1" dirty="0"/>
              <a:t>) </a:t>
            </a:r>
            <a:endParaRPr lang="en-US" dirty="0" smtClean="0"/>
          </a:p>
          <a:p>
            <a:r>
              <a:rPr lang="en-US" dirty="0" smtClean="0"/>
              <a:t>If our loop iterator is increase or decrease in multiplication or division</a:t>
            </a:r>
            <a:endParaRPr lang="en-IN" b="1" dirty="0" smtClean="0"/>
          </a:p>
          <a:p>
            <a:pPr marL="457200" lvl="1" indent="0">
              <a:buNone/>
            </a:pPr>
            <a:r>
              <a:rPr lang="en-US" dirty="0" smtClean="0"/>
              <a:t>for(</a:t>
            </a:r>
            <a:r>
              <a:rPr lang="en-US" dirty="0" err="1" smtClean="0"/>
              <a:t>int</a:t>
            </a:r>
            <a:r>
              <a:rPr lang="en-US" dirty="0" smtClean="0"/>
              <a:t> </a:t>
            </a:r>
            <a:r>
              <a:rPr lang="en-US" dirty="0" err="1" smtClean="0"/>
              <a:t>i</a:t>
            </a:r>
            <a:r>
              <a:rPr lang="en-US" dirty="0" smtClean="0"/>
              <a:t>=1;i&lt;=</a:t>
            </a:r>
            <a:r>
              <a:rPr lang="en-US" dirty="0" err="1" smtClean="0"/>
              <a:t>n;i</a:t>
            </a:r>
            <a:r>
              <a:rPr lang="en-US" dirty="0" smtClean="0"/>
              <a:t>=</a:t>
            </a:r>
            <a:r>
              <a:rPr lang="en-US" dirty="0" err="1" smtClean="0"/>
              <a:t>i</a:t>
            </a:r>
            <a:r>
              <a:rPr lang="en-US" dirty="0" smtClean="0"/>
              <a:t>*2){…..}</a:t>
            </a:r>
          </a:p>
          <a:p>
            <a:pPr marL="457200" lvl="1" indent="0">
              <a:buNone/>
            </a:pPr>
            <a:r>
              <a:rPr lang="en-US" b="1" dirty="0" smtClean="0"/>
              <a:t>O(log n)</a:t>
            </a:r>
            <a:endParaRPr lang="en-US" b="1" dirty="0"/>
          </a:p>
        </p:txBody>
      </p:sp>
      <p:sp>
        <p:nvSpPr>
          <p:cNvPr id="4" name="TextBox 3"/>
          <p:cNvSpPr txBox="1"/>
          <p:nvPr/>
        </p:nvSpPr>
        <p:spPr>
          <a:xfrm>
            <a:off x="6096000" y="2975211"/>
            <a:ext cx="4285397" cy="646331"/>
          </a:xfrm>
          <a:prstGeom prst="rect">
            <a:avLst/>
          </a:prstGeom>
          <a:noFill/>
          <a:ln>
            <a:solidFill>
              <a:schemeClr val="tx1"/>
            </a:solidFill>
          </a:ln>
        </p:spPr>
        <p:txBody>
          <a:bodyPr wrap="square" rtlCol="0">
            <a:spAutoFit/>
          </a:bodyPr>
          <a:lstStyle/>
          <a:p>
            <a:r>
              <a:rPr lang="en-US" dirty="0" smtClean="0"/>
              <a:t>In this loop iterator value is increase by one(+ or -) </a:t>
            </a:r>
            <a:endParaRPr lang="en-IN" dirty="0"/>
          </a:p>
        </p:txBody>
      </p:sp>
      <p:cxnSp>
        <p:nvCxnSpPr>
          <p:cNvPr id="6" name="Straight Arrow Connector 5"/>
          <p:cNvCxnSpPr/>
          <p:nvPr/>
        </p:nvCxnSpPr>
        <p:spPr>
          <a:xfrm flipH="1">
            <a:off x="4244454" y="3284729"/>
            <a:ext cx="1851547" cy="136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549440" y="4377240"/>
              <a:ext cx="10583640" cy="1964520"/>
            </p14:xfrm>
          </p:contentPart>
        </mc:Choice>
        <mc:Fallback xmlns="">
          <p:pic>
            <p:nvPicPr>
              <p:cNvPr id="5" name="Ink 4"/>
              <p:cNvPicPr/>
              <p:nvPr/>
            </p:nvPicPr>
            <p:blipFill>
              <a:blip r:embed="rId3"/>
              <a:stretch>
                <a:fillRect/>
              </a:stretch>
            </p:blipFill>
            <p:spPr>
              <a:xfrm>
                <a:off x="1540080" y="4367880"/>
                <a:ext cx="10602360" cy="1983240"/>
              </a:xfrm>
              <a:prstGeom prst="rect">
                <a:avLst/>
              </a:prstGeom>
            </p:spPr>
          </p:pic>
        </mc:Fallback>
      </mc:AlternateContent>
      <p:sp>
        <p:nvSpPr>
          <p:cNvPr id="7" name="Footer Placeholder 6"/>
          <p:cNvSpPr>
            <a:spLocks noGrp="1"/>
          </p:cNvSpPr>
          <p:nvPr>
            <p:ph type="ftr" sz="quarter" idx="11"/>
          </p:nvPr>
        </p:nvSpPr>
        <p:spPr/>
        <p:txBody>
          <a:bodyPr/>
          <a:lstStyle/>
          <a:p>
            <a:r>
              <a:rPr lang="en-IN" smtClean="0"/>
              <a:t>Ashutosh Sonawane</a:t>
            </a:r>
            <a:endParaRPr lang="en-IN" dirty="0"/>
          </a:p>
        </p:txBody>
      </p:sp>
      <p:sp>
        <p:nvSpPr>
          <p:cNvPr id="8" name="Slide Number Placeholder 7"/>
          <p:cNvSpPr>
            <a:spLocks noGrp="1"/>
          </p:cNvSpPr>
          <p:nvPr>
            <p:ph type="sldNum" sz="quarter" idx="12"/>
          </p:nvPr>
        </p:nvSpPr>
        <p:spPr/>
        <p:txBody>
          <a:bodyPr/>
          <a:lstStyle/>
          <a:p>
            <a:fld id="{B80CADA0-E01C-459D-AB8F-6AC03931BC5C}" type="slidenum">
              <a:rPr lang="en-IN" smtClean="0"/>
              <a:t>12</a:t>
            </a:fld>
            <a:endParaRPr lang="en-IN"/>
          </a:p>
        </p:txBody>
      </p:sp>
    </p:spTree>
    <p:extLst>
      <p:ext uri="{BB962C8B-B14F-4D97-AF65-F5344CB8AC3E}">
        <p14:creationId xmlns:p14="http://schemas.microsoft.com/office/powerpoint/2010/main" val="427361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Effect transition="in" filter="fade">
                                      <p:cBhvr>
                                        <p:cTn id="68" dur="1000"/>
                                        <p:tgtEl>
                                          <p:spTgt spid="3">
                                            <p:txEl>
                                              <p:pRg st="9" end="9"/>
                                            </p:txEl>
                                          </p:spTgt>
                                        </p:tgtEl>
                                      </p:cBhvr>
                                    </p:animEffect>
                                    <p:anim calcmode="lin" valueType="num">
                                      <p:cBhvr>
                                        <p:cTn id="6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1000"/>
                                        <p:tgtEl>
                                          <p:spTgt spid="3">
                                            <p:txEl>
                                              <p:pRg st="10" end="10"/>
                                            </p:txEl>
                                          </p:spTgt>
                                        </p:tgtEl>
                                      </p:cBhvr>
                                    </p:animEffect>
                                    <p:anim calcmode="lin" valueType="num">
                                      <p:cBhvr>
                                        <p:cTn id="7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fade">
                                      <p:cBhvr>
                                        <p:cTn id="80" dur="1000"/>
                                        <p:tgtEl>
                                          <p:spTgt spid="3">
                                            <p:txEl>
                                              <p:pRg st="11" end="11"/>
                                            </p:txEl>
                                          </p:spTgt>
                                        </p:tgtEl>
                                      </p:cBhvr>
                                    </p:animEffect>
                                    <p:anim calcmode="lin" valueType="num">
                                      <p:cBhvr>
                                        <p:cTn id="8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1000"/>
                                        <p:tgtEl>
                                          <p:spTgt spid="6"/>
                                        </p:tgtEl>
                                      </p:cBhvr>
                                    </p:animEffect>
                                    <p:anim calcmode="lin" valueType="num">
                                      <p:cBhvr>
                                        <p:cTn id="88" dur="1000" fill="hold"/>
                                        <p:tgtEl>
                                          <p:spTgt spid="6"/>
                                        </p:tgtEl>
                                        <p:attrNameLst>
                                          <p:attrName>ppt_x</p:attrName>
                                        </p:attrNameLst>
                                      </p:cBhvr>
                                      <p:tavLst>
                                        <p:tav tm="0">
                                          <p:val>
                                            <p:strVal val="#ppt_x"/>
                                          </p:val>
                                        </p:tav>
                                        <p:tav tm="100000">
                                          <p:val>
                                            <p:strVal val="#ppt_x"/>
                                          </p:val>
                                        </p:tav>
                                      </p:tavLst>
                                    </p:anim>
                                    <p:anim calcmode="lin" valueType="num">
                                      <p:cBhvr>
                                        <p:cTn id="89" dur="1000" fill="hold"/>
                                        <p:tgtEl>
                                          <p:spTgt spid="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1000"/>
                                        <p:tgtEl>
                                          <p:spTgt spid="4"/>
                                        </p:tgtEl>
                                      </p:cBhvr>
                                    </p:animEffect>
                                    <p:anim calcmode="lin" valueType="num">
                                      <p:cBhvr>
                                        <p:cTn id="93" dur="1000" fill="hold"/>
                                        <p:tgtEl>
                                          <p:spTgt spid="4"/>
                                        </p:tgtEl>
                                        <p:attrNameLst>
                                          <p:attrName>ppt_x</p:attrName>
                                        </p:attrNameLst>
                                      </p:cBhvr>
                                      <p:tavLst>
                                        <p:tav tm="0">
                                          <p:val>
                                            <p:strVal val="#ppt_x"/>
                                          </p:val>
                                        </p:tav>
                                        <p:tav tm="100000">
                                          <p:val>
                                            <p:strVal val="#ppt_x"/>
                                          </p:val>
                                        </p:tav>
                                      </p:tavLst>
                                    </p:anim>
                                    <p:anim calcmode="lin" valueType="num">
                                      <p:cBhvr>
                                        <p:cTn id="9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3">
                                            <p:txEl>
                                              <p:pRg st="12" end="12"/>
                                            </p:txEl>
                                          </p:spTgt>
                                        </p:tgtEl>
                                        <p:attrNameLst>
                                          <p:attrName>style.visibility</p:attrName>
                                        </p:attrNameLst>
                                      </p:cBhvr>
                                      <p:to>
                                        <p:strVal val="visible"/>
                                      </p:to>
                                    </p:set>
                                    <p:animEffect transition="in" filter="fade">
                                      <p:cBhvr>
                                        <p:cTn id="99" dur="1000"/>
                                        <p:tgtEl>
                                          <p:spTgt spid="3">
                                            <p:txEl>
                                              <p:pRg st="12" end="12"/>
                                            </p:txEl>
                                          </p:spTgt>
                                        </p:tgtEl>
                                      </p:cBhvr>
                                    </p:animEffect>
                                    <p:anim calcmode="lin" valueType="num">
                                      <p:cBhvr>
                                        <p:cTn id="10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101"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3">
                                            <p:txEl>
                                              <p:pRg st="13" end="13"/>
                                            </p:txEl>
                                          </p:spTgt>
                                        </p:tgtEl>
                                        <p:attrNameLst>
                                          <p:attrName>style.visibility</p:attrName>
                                        </p:attrNameLst>
                                      </p:cBhvr>
                                      <p:to>
                                        <p:strVal val="visible"/>
                                      </p:to>
                                    </p:set>
                                    <p:animEffect transition="in" filter="fade">
                                      <p:cBhvr>
                                        <p:cTn id="106" dur="1000"/>
                                        <p:tgtEl>
                                          <p:spTgt spid="3">
                                            <p:txEl>
                                              <p:pRg st="13" end="13"/>
                                            </p:txEl>
                                          </p:spTgt>
                                        </p:tgtEl>
                                      </p:cBhvr>
                                    </p:animEffect>
                                    <p:anim calcmode="lin" valueType="num">
                                      <p:cBhvr>
                                        <p:cTn id="107"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8"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3">
                                            <p:txEl>
                                              <p:pRg st="14" end="14"/>
                                            </p:txEl>
                                          </p:spTgt>
                                        </p:tgtEl>
                                        <p:attrNameLst>
                                          <p:attrName>style.visibility</p:attrName>
                                        </p:attrNameLst>
                                      </p:cBhvr>
                                      <p:to>
                                        <p:strVal val="visible"/>
                                      </p:to>
                                    </p:set>
                                    <p:animEffect transition="in" filter="fade">
                                      <p:cBhvr>
                                        <p:cTn id="113" dur="1000"/>
                                        <p:tgtEl>
                                          <p:spTgt spid="3">
                                            <p:txEl>
                                              <p:pRg st="14" end="14"/>
                                            </p:txEl>
                                          </p:spTgt>
                                        </p:tgtEl>
                                      </p:cBhvr>
                                    </p:animEffect>
                                    <p:anim calcmode="lin" valueType="num">
                                      <p:cBhvr>
                                        <p:cTn id="114"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15"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534" y="503452"/>
            <a:ext cx="4230806" cy="2308324"/>
          </a:xfrm>
          <a:prstGeom prst="rect">
            <a:avLst/>
          </a:prstGeom>
          <a:noFill/>
        </p:spPr>
        <p:txBody>
          <a:bodyPr wrap="square" rtlCol="0">
            <a:spAutoFit/>
          </a:bodyPr>
          <a:lstStyle/>
          <a:p>
            <a:r>
              <a:rPr lang="en-IN" dirty="0" smtClean="0"/>
              <a:t>void</a:t>
            </a:r>
            <a:r>
              <a:rPr lang="en-IN" dirty="0"/>
              <a:t> </a:t>
            </a:r>
            <a:r>
              <a:rPr lang="en-IN" dirty="0" err="1"/>
              <a:t>tableOf</a:t>
            </a:r>
            <a:r>
              <a:rPr lang="en-IN" dirty="0"/>
              <a:t>(</a:t>
            </a:r>
            <a:r>
              <a:rPr lang="en-IN" dirty="0" err="1"/>
              <a:t>int</a:t>
            </a:r>
            <a:r>
              <a:rPr lang="en-IN" dirty="0"/>
              <a:t> </a:t>
            </a:r>
            <a:r>
              <a:rPr lang="en-IN" dirty="0" err="1"/>
              <a:t>num</a:t>
            </a:r>
            <a:r>
              <a:rPr lang="en-IN" dirty="0"/>
              <a:t>)</a:t>
            </a:r>
          </a:p>
          <a:p>
            <a:r>
              <a:rPr lang="en-IN" dirty="0"/>
              <a:t>{</a:t>
            </a:r>
          </a:p>
          <a:p>
            <a:r>
              <a:rPr lang="en-IN" dirty="0"/>
              <a:t>  for (</a:t>
            </a:r>
            <a:r>
              <a:rPr lang="en-IN" dirty="0" err="1"/>
              <a:t>int</a:t>
            </a:r>
            <a:r>
              <a:rPr lang="en-IN" dirty="0"/>
              <a:t> </a:t>
            </a:r>
            <a:r>
              <a:rPr lang="en-IN" dirty="0" err="1"/>
              <a:t>i</a:t>
            </a:r>
            <a:r>
              <a:rPr lang="en-IN" dirty="0"/>
              <a:t> = 1; </a:t>
            </a:r>
            <a:r>
              <a:rPr lang="en-IN" dirty="0" err="1"/>
              <a:t>i</a:t>
            </a:r>
            <a:r>
              <a:rPr lang="en-IN" dirty="0"/>
              <a:t> &lt;= 10; </a:t>
            </a:r>
            <a:r>
              <a:rPr lang="en-IN" dirty="0" err="1"/>
              <a:t>i</a:t>
            </a:r>
            <a:r>
              <a:rPr lang="en-IN" dirty="0"/>
              <a:t>++)</a:t>
            </a:r>
          </a:p>
          <a:p>
            <a:r>
              <a:rPr lang="en-IN" dirty="0"/>
              <a:t>  {</a:t>
            </a:r>
          </a:p>
          <a:p>
            <a:r>
              <a:rPr lang="en-IN" dirty="0"/>
              <a:t>    </a:t>
            </a:r>
            <a:r>
              <a:rPr lang="en-IN" dirty="0" err="1"/>
              <a:t>std</a:t>
            </a:r>
            <a:r>
              <a:rPr lang="en-IN" dirty="0"/>
              <a:t>::</a:t>
            </a:r>
            <a:r>
              <a:rPr lang="en-IN" dirty="0" err="1"/>
              <a:t>cout</a:t>
            </a:r>
            <a:r>
              <a:rPr lang="en-IN" dirty="0"/>
              <a:t> </a:t>
            </a:r>
            <a:r>
              <a:rPr lang="en-IN" dirty="0" smtClean="0"/>
              <a:t>&lt;&lt;</a:t>
            </a:r>
            <a:r>
              <a:rPr lang="en-IN" dirty="0"/>
              <a:t> </a:t>
            </a:r>
            <a:r>
              <a:rPr lang="en-IN" dirty="0" err="1"/>
              <a:t>num</a:t>
            </a:r>
            <a:r>
              <a:rPr lang="en-IN" dirty="0"/>
              <a:t> * </a:t>
            </a:r>
            <a:r>
              <a:rPr lang="en-IN" dirty="0" err="1"/>
              <a:t>i</a:t>
            </a:r>
            <a:r>
              <a:rPr lang="en-IN" dirty="0"/>
              <a:t> &lt;&lt; </a:t>
            </a:r>
            <a:r>
              <a:rPr lang="en-IN" dirty="0" err="1"/>
              <a:t>std</a:t>
            </a:r>
            <a:r>
              <a:rPr lang="en-IN" dirty="0"/>
              <a:t>::</a:t>
            </a:r>
            <a:r>
              <a:rPr lang="en-IN" dirty="0" err="1"/>
              <a:t>endl</a:t>
            </a:r>
            <a:r>
              <a:rPr lang="en-IN" dirty="0"/>
              <a:t>;</a:t>
            </a:r>
          </a:p>
          <a:p>
            <a:r>
              <a:rPr lang="en-IN" dirty="0"/>
              <a:t>  }</a:t>
            </a:r>
          </a:p>
          <a:p>
            <a:r>
              <a:rPr lang="en-IN" dirty="0"/>
              <a:t>}</a:t>
            </a:r>
          </a:p>
          <a:p>
            <a:endParaRPr lang="en-IN" dirty="0"/>
          </a:p>
        </p:txBody>
      </p:sp>
      <p:sp>
        <p:nvSpPr>
          <p:cNvPr id="3" name="TextBox 2"/>
          <p:cNvSpPr txBox="1"/>
          <p:nvPr/>
        </p:nvSpPr>
        <p:spPr>
          <a:xfrm>
            <a:off x="95534" y="2334608"/>
            <a:ext cx="3125337" cy="461665"/>
          </a:xfrm>
          <a:prstGeom prst="rect">
            <a:avLst/>
          </a:prstGeom>
          <a:noFill/>
        </p:spPr>
        <p:txBody>
          <a:bodyPr wrap="square" rtlCol="0">
            <a:spAutoFit/>
          </a:bodyPr>
          <a:lstStyle/>
          <a:p>
            <a:r>
              <a:rPr lang="en-US" sz="2400" b="1" dirty="0" smtClean="0"/>
              <a:t>O(1)</a:t>
            </a:r>
            <a:endParaRPr lang="en-IN" b="1" dirty="0"/>
          </a:p>
        </p:txBody>
      </p:sp>
      <p:sp>
        <p:nvSpPr>
          <p:cNvPr id="4" name="TextBox 3"/>
          <p:cNvSpPr txBox="1"/>
          <p:nvPr/>
        </p:nvSpPr>
        <p:spPr>
          <a:xfrm>
            <a:off x="95534" y="3474982"/>
            <a:ext cx="4230806" cy="2862322"/>
          </a:xfrm>
          <a:prstGeom prst="rect">
            <a:avLst/>
          </a:prstGeom>
          <a:noFill/>
        </p:spPr>
        <p:txBody>
          <a:bodyPr wrap="square" rtlCol="0">
            <a:spAutoFit/>
          </a:bodyPr>
          <a:lstStyle/>
          <a:p>
            <a:r>
              <a:rPr lang="en-IN" dirty="0" smtClean="0"/>
              <a:t>void</a:t>
            </a:r>
            <a:r>
              <a:rPr lang="en-IN" dirty="0"/>
              <a:t> table(</a:t>
            </a:r>
            <a:r>
              <a:rPr lang="en-IN" dirty="0" err="1"/>
              <a:t>int</a:t>
            </a:r>
            <a:r>
              <a:rPr lang="en-IN" dirty="0"/>
              <a:t> from, </a:t>
            </a:r>
            <a:r>
              <a:rPr lang="en-IN" dirty="0" err="1"/>
              <a:t>int</a:t>
            </a:r>
            <a:r>
              <a:rPr lang="en-IN" dirty="0"/>
              <a:t> to)</a:t>
            </a:r>
          </a:p>
          <a:p>
            <a:r>
              <a:rPr lang="en-IN" dirty="0"/>
              <a:t>{</a:t>
            </a:r>
          </a:p>
          <a:p>
            <a:r>
              <a:rPr lang="en-IN" dirty="0"/>
              <a:t>  for (</a:t>
            </a:r>
            <a:r>
              <a:rPr lang="en-IN" dirty="0" err="1"/>
              <a:t>int</a:t>
            </a:r>
            <a:r>
              <a:rPr lang="en-IN" dirty="0"/>
              <a:t> </a:t>
            </a:r>
            <a:r>
              <a:rPr lang="en-IN" dirty="0" err="1"/>
              <a:t>i</a:t>
            </a:r>
            <a:r>
              <a:rPr lang="en-IN" dirty="0"/>
              <a:t> = 1; </a:t>
            </a:r>
            <a:r>
              <a:rPr lang="en-IN" dirty="0" err="1"/>
              <a:t>i</a:t>
            </a:r>
            <a:r>
              <a:rPr lang="en-IN" dirty="0"/>
              <a:t> &lt;= 10; </a:t>
            </a:r>
            <a:r>
              <a:rPr lang="en-IN" dirty="0" err="1"/>
              <a:t>i</a:t>
            </a:r>
            <a:r>
              <a:rPr lang="en-IN" dirty="0"/>
              <a:t>++)</a:t>
            </a:r>
          </a:p>
          <a:p>
            <a:r>
              <a:rPr lang="en-IN" dirty="0"/>
              <a:t>  {</a:t>
            </a:r>
          </a:p>
          <a:p>
            <a:r>
              <a:rPr lang="en-IN" dirty="0"/>
              <a:t>    for (</a:t>
            </a:r>
            <a:r>
              <a:rPr lang="en-IN" dirty="0" err="1"/>
              <a:t>int</a:t>
            </a:r>
            <a:r>
              <a:rPr lang="en-IN" dirty="0"/>
              <a:t> j = from; j &lt;= to; </a:t>
            </a:r>
            <a:r>
              <a:rPr lang="en-IN" dirty="0" err="1"/>
              <a:t>j++</a:t>
            </a:r>
            <a:r>
              <a:rPr lang="en-IN" dirty="0"/>
              <a:t>)</a:t>
            </a:r>
          </a:p>
          <a:p>
            <a:r>
              <a:rPr lang="en-IN" dirty="0"/>
              <a:t>      </a:t>
            </a:r>
            <a:r>
              <a:rPr lang="en-IN" dirty="0" err="1"/>
              <a:t>std</a:t>
            </a:r>
            <a:r>
              <a:rPr lang="en-IN" dirty="0"/>
              <a:t>::</a:t>
            </a:r>
            <a:r>
              <a:rPr lang="en-IN" dirty="0" err="1"/>
              <a:t>cout</a:t>
            </a:r>
            <a:r>
              <a:rPr lang="en-IN" dirty="0"/>
              <a:t> &lt;&lt; </a:t>
            </a:r>
            <a:r>
              <a:rPr lang="en-IN" dirty="0" err="1"/>
              <a:t>std</a:t>
            </a:r>
            <a:r>
              <a:rPr lang="en-IN" dirty="0"/>
              <a:t>::</a:t>
            </a:r>
            <a:r>
              <a:rPr lang="en-IN" dirty="0" err="1"/>
              <a:t>setw</a:t>
            </a:r>
            <a:r>
              <a:rPr lang="en-IN" dirty="0"/>
              <a:t>(4) &lt;&lt; j * </a:t>
            </a:r>
            <a:r>
              <a:rPr lang="en-IN" dirty="0" err="1"/>
              <a:t>i</a:t>
            </a:r>
            <a:r>
              <a:rPr lang="en-IN" dirty="0"/>
              <a:t> &lt;&lt; "|";</a:t>
            </a:r>
          </a:p>
          <a:p>
            <a:r>
              <a:rPr lang="en-IN" dirty="0"/>
              <a:t>    </a:t>
            </a:r>
            <a:r>
              <a:rPr lang="en-IN" dirty="0" err="1"/>
              <a:t>std</a:t>
            </a:r>
            <a:r>
              <a:rPr lang="en-IN" dirty="0"/>
              <a:t>::</a:t>
            </a:r>
            <a:r>
              <a:rPr lang="en-IN" dirty="0" err="1"/>
              <a:t>cout</a:t>
            </a:r>
            <a:r>
              <a:rPr lang="en-IN" dirty="0"/>
              <a:t> &lt;&lt; </a:t>
            </a:r>
            <a:r>
              <a:rPr lang="en-IN" dirty="0" err="1"/>
              <a:t>std</a:t>
            </a:r>
            <a:r>
              <a:rPr lang="en-IN" dirty="0"/>
              <a:t>::</a:t>
            </a:r>
            <a:r>
              <a:rPr lang="en-IN" dirty="0" err="1"/>
              <a:t>endl</a:t>
            </a:r>
            <a:r>
              <a:rPr lang="en-IN" dirty="0"/>
              <a:t>;</a:t>
            </a:r>
          </a:p>
          <a:p>
            <a:r>
              <a:rPr lang="en-IN" dirty="0"/>
              <a:t>  }</a:t>
            </a:r>
          </a:p>
          <a:p>
            <a:r>
              <a:rPr lang="en-IN" dirty="0"/>
              <a:t>}</a:t>
            </a:r>
          </a:p>
          <a:p>
            <a:endParaRPr lang="en-IN" dirty="0"/>
          </a:p>
        </p:txBody>
      </p:sp>
      <p:sp>
        <p:nvSpPr>
          <p:cNvPr id="5" name="TextBox 4"/>
          <p:cNvSpPr txBox="1"/>
          <p:nvPr/>
        </p:nvSpPr>
        <p:spPr>
          <a:xfrm>
            <a:off x="95534" y="6153023"/>
            <a:ext cx="3125337" cy="461665"/>
          </a:xfrm>
          <a:prstGeom prst="rect">
            <a:avLst/>
          </a:prstGeom>
          <a:noFill/>
        </p:spPr>
        <p:txBody>
          <a:bodyPr wrap="square" rtlCol="0">
            <a:spAutoFit/>
          </a:bodyPr>
          <a:lstStyle/>
          <a:p>
            <a:r>
              <a:rPr lang="en-US" sz="2400" b="1" dirty="0" smtClean="0"/>
              <a:t>O(n)</a:t>
            </a:r>
            <a:endParaRPr lang="en-IN" b="1" dirty="0"/>
          </a:p>
        </p:txBody>
      </p:sp>
      <p:sp>
        <p:nvSpPr>
          <p:cNvPr id="6" name="TextBox 5"/>
          <p:cNvSpPr txBox="1"/>
          <p:nvPr/>
        </p:nvSpPr>
        <p:spPr>
          <a:xfrm>
            <a:off x="4499222" y="333079"/>
            <a:ext cx="3518838" cy="2862322"/>
          </a:xfrm>
          <a:prstGeom prst="rect">
            <a:avLst/>
          </a:prstGeom>
          <a:noFill/>
        </p:spPr>
        <p:txBody>
          <a:bodyPr wrap="square" rtlCol="0">
            <a:spAutoFit/>
          </a:bodyPr>
          <a:lstStyle/>
          <a:p>
            <a:r>
              <a:rPr lang="en-IN" dirty="0" smtClean="0"/>
              <a:t>bool</a:t>
            </a:r>
            <a:r>
              <a:rPr lang="en-IN" dirty="0"/>
              <a:t> </a:t>
            </a:r>
            <a:r>
              <a:rPr lang="en-IN" dirty="0" err="1"/>
              <a:t>primeNumber</a:t>
            </a:r>
            <a:r>
              <a:rPr lang="en-IN" dirty="0"/>
              <a:t>(</a:t>
            </a:r>
            <a:r>
              <a:rPr lang="en-IN" dirty="0" err="1"/>
              <a:t>int</a:t>
            </a:r>
            <a:r>
              <a:rPr lang="en-IN" dirty="0"/>
              <a:t> </a:t>
            </a:r>
            <a:r>
              <a:rPr lang="en-IN" dirty="0" err="1"/>
              <a:t>num</a:t>
            </a:r>
            <a:r>
              <a:rPr lang="en-IN" dirty="0"/>
              <a:t>)</a:t>
            </a:r>
          </a:p>
          <a:p>
            <a:r>
              <a:rPr lang="en-IN" dirty="0"/>
              <a:t>{</a:t>
            </a:r>
          </a:p>
          <a:p>
            <a:r>
              <a:rPr lang="en-IN" dirty="0"/>
              <a:t>  for (</a:t>
            </a:r>
            <a:r>
              <a:rPr lang="en-IN" dirty="0" err="1"/>
              <a:t>int</a:t>
            </a:r>
            <a:r>
              <a:rPr lang="en-IN" dirty="0"/>
              <a:t> </a:t>
            </a:r>
            <a:r>
              <a:rPr lang="en-IN" dirty="0" err="1"/>
              <a:t>i</a:t>
            </a:r>
            <a:r>
              <a:rPr lang="en-IN" dirty="0"/>
              <a:t> = 2; </a:t>
            </a:r>
            <a:r>
              <a:rPr lang="en-IN" dirty="0" err="1"/>
              <a:t>i</a:t>
            </a:r>
            <a:r>
              <a:rPr lang="en-IN" dirty="0"/>
              <a:t> &lt; </a:t>
            </a:r>
            <a:r>
              <a:rPr lang="en-IN" dirty="0" err="1"/>
              <a:t>num</a:t>
            </a:r>
            <a:r>
              <a:rPr lang="en-IN" dirty="0"/>
              <a:t> / 2; </a:t>
            </a:r>
            <a:r>
              <a:rPr lang="en-IN" dirty="0" err="1"/>
              <a:t>i</a:t>
            </a:r>
            <a:r>
              <a:rPr lang="en-IN" dirty="0"/>
              <a:t>++)</a:t>
            </a:r>
          </a:p>
          <a:p>
            <a:r>
              <a:rPr lang="en-IN" dirty="0"/>
              <a:t>  {</a:t>
            </a:r>
          </a:p>
          <a:p>
            <a:r>
              <a:rPr lang="en-IN" dirty="0"/>
              <a:t>    if (</a:t>
            </a:r>
            <a:r>
              <a:rPr lang="en-IN" dirty="0" err="1"/>
              <a:t>num</a:t>
            </a:r>
            <a:r>
              <a:rPr lang="en-IN" dirty="0"/>
              <a:t> % </a:t>
            </a:r>
            <a:r>
              <a:rPr lang="en-IN" dirty="0" err="1"/>
              <a:t>i</a:t>
            </a:r>
            <a:r>
              <a:rPr lang="en-IN" dirty="0"/>
              <a:t> == 0)</a:t>
            </a:r>
          </a:p>
          <a:p>
            <a:r>
              <a:rPr lang="en-IN" dirty="0"/>
              <a:t>      return false;</a:t>
            </a:r>
          </a:p>
          <a:p>
            <a:r>
              <a:rPr lang="en-IN" dirty="0"/>
              <a:t>  }</a:t>
            </a:r>
          </a:p>
          <a:p>
            <a:r>
              <a:rPr lang="en-IN" dirty="0"/>
              <a:t>  return true;</a:t>
            </a:r>
          </a:p>
          <a:p>
            <a:r>
              <a:rPr lang="en-IN" dirty="0"/>
              <a:t>}</a:t>
            </a:r>
          </a:p>
          <a:p>
            <a:endParaRPr lang="en-IN" dirty="0"/>
          </a:p>
        </p:txBody>
      </p:sp>
      <p:sp>
        <p:nvSpPr>
          <p:cNvPr id="7" name="TextBox 6"/>
          <p:cNvSpPr txBox="1"/>
          <p:nvPr/>
        </p:nvSpPr>
        <p:spPr>
          <a:xfrm>
            <a:off x="4546989" y="2811776"/>
            <a:ext cx="3125337" cy="461665"/>
          </a:xfrm>
          <a:prstGeom prst="rect">
            <a:avLst/>
          </a:prstGeom>
          <a:noFill/>
        </p:spPr>
        <p:txBody>
          <a:bodyPr wrap="square" rtlCol="0">
            <a:spAutoFit/>
          </a:bodyPr>
          <a:lstStyle/>
          <a:p>
            <a:r>
              <a:rPr lang="en-US" sz="2400" b="1" dirty="0" smtClean="0"/>
              <a:t>O(n)</a:t>
            </a:r>
            <a:endParaRPr lang="en-IN" b="1" dirty="0"/>
          </a:p>
        </p:txBody>
      </p:sp>
      <p:sp>
        <p:nvSpPr>
          <p:cNvPr id="8" name="TextBox 7"/>
          <p:cNvSpPr txBox="1"/>
          <p:nvPr/>
        </p:nvSpPr>
        <p:spPr>
          <a:xfrm>
            <a:off x="8018060" y="423082"/>
            <a:ext cx="4219422" cy="5632311"/>
          </a:xfrm>
          <a:prstGeom prst="rect">
            <a:avLst/>
          </a:prstGeom>
          <a:noFill/>
        </p:spPr>
        <p:txBody>
          <a:bodyPr wrap="square" rtlCol="0">
            <a:spAutoFit/>
          </a:bodyPr>
          <a:lstStyle/>
          <a:p>
            <a:r>
              <a:rPr lang="en-IN" dirty="0" smtClean="0"/>
              <a:t>void</a:t>
            </a:r>
            <a:r>
              <a:rPr lang="en-IN" dirty="0"/>
              <a:t> </a:t>
            </a:r>
            <a:r>
              <a:rPr lang="en-IN" dirty="0" err="1"/>
              <a:t>firstNPrimeNum</a:t>
            </a:r>
            <a:r>
              <a:rPr lang="en-IN" dirty="0"/>
              <a:t>(</a:t>
            </a:r>
            <a:r>
              <a:rPr lang="en-IN" dirty="0" err="1"/>
              <a:t>int</a:t>
            </a:r>
            <a:r>
              <a:rPr lang="en-IN" dirty="0"/>
              <a:t> </a:t>
            </a:r>
            <a:r>
              <a:rPr lang="en-IN" dirty="0" err="1"/>
              <a:t>num</a:t>
            </a:r>
            <a:r>
              <a:rPr lang="en-IN" dirty="0"/>
              <a:t>)</a:t>
            </a:r>
          </a:p>
          <a:p>
            <a:r>
              <a:rPr lang="en-IN" dirty="0"/>
              <a:t>{</a:t>
            </a:r>
          </a:p>
          <a:p>
            <a:r>
              <a:rPr lang="en-IN" dirty="0"/>
              <a:t>  if (</a:t>
            </a:r>
            <a:r>
              <a:rPr lang="en-IN" dirty="0" err="1"/>
              <a:t>num</a:t>
            </a:r>
            <a:r>
              <a:rPr lang="en-IN" dirty="0"/>
              <a:t> &gt;= 1</a:t>
            </a:r>
            <a:r>
              <a:rPr lang="en-IN" dirty="0" smtClean="0"/>
              <a:t>)</a:t>
            </a:r>
            <a:endParaRPr lang="en-IN" dirty="0"/>
          </a:p>
          <a:p>
            <a:r>
              <a:rPr lang="en-IN" dirty="0"/>
              <a:t>    </a:t>
            </a:r>
            <a:r>
              <a:rPr lang="en-IN" dirty="0" err="1"/>
              <a:t>std</a:t>
            </a:r>
            <a:r>
              <a:rPr lang="en-IN" dirty="0"/>
              <a:t>::</a:t>
            </a:r>
            <a:r>
              <a:rPr lang="en-IN" dirty="0" err="1"/>
              <a:t>cout</a:t>
            </a:r>
            <a:r>
              <a:rPr lang="en-IN" dirty="0"/>
              <a:t> &lt;&lt; "First " &lt;&lt; </a:t>
            </a:r>
            <a:r>
              <a:rPr lang="en-IN" dirty="0" err="1"/>
              <a:t>num</a:t>
            </a:r>
            <a:r>
              <a:rPr lang="en-IN" dirty="0"/>
              <a:t> &lt;&lt; " prime numbers are:\n</a:t>
            </a:r>
            <a:r>
              <a:rPr lang="en-IN" dirty="0" smtClean="0"/>
              <a:t>"&lt;&lt;</a:t>
            </a:r>
            <a:r>
              <a:rPr lang="en-IN" dirty="0"/>
              <a:t> "2  </a:t>
            </a:r>
            <a:r>
              <a:rPr lang="en-IN" dirty="0" smtClean="0"/>
              <a:t>";</a:t>
            </a:r>
            <a:endParaRPr lang="en-IN" dirty="0"/>
          </a:p>
          <a:p>
            <a:r>
              <a:rPr lang="en-IN" dirty="0"/>
              <a:t>  </a:t>
            </a:r>
            <a:r>
              <a:rPr lang="en-IN" dirty="0" err="1"/>
              <a:t>int</a:t>
            </a:r>
            <a:r>
              <a:rPr lang="en-IN" dirty="0"/>
              <a:t> c, </a:t>
            </a:r>
            <a:r>
              <a:rPr lang="en-IN" dirty="0" err="1"/>
              <a:t>i</a:t>
            </a:r>
            <a:r>
              <a:rPr lang="en-IN" dirty="0"/>
              <a:t> = 3;</a:t>
            </a:r>
          </a:p>
          <a:p>
            <a:r>
              <a:rPr lang="en-IN" dirty="0"/>
              <a:t>  for (</a:t>
            </a:r>
            <a:r>
              <a:rPr lang="en-IN" dirty="0" err="1"/>
              <a:t>int</a:t>
            </a:r>
            <a:r>
              <a:rPr lang="en-IN" dirty="0"/>
              <a:t> count = 2; count &lt;= </a:t>
            </a:r>
            <a:r>
              <a:rPr lang="en-IN" dirty="0" err="1"/>
              <a:t>num</a:t>
            </a:r>
            <a:r>
              <a:rPr lang="en-IN" dirty="0"/>
              <a:t>;)</a:t>
            </a:r>
          </a:p>
          <a:p>
            <a:r>
              <a:rPr lang="en-IN" dirty="0"/>
              <a:t>  {</a:t>
            </a:r>
          </a:p>
          <a:p>
            <a:r>
              <a:rPr lang="en-IN" dirty="0"/>
              <a:t>    for (c = 2; c &lt;= </a:t>
            </a:r>
            <a:r>
              <a:rPr lang="en-IN" dirty="0" err="1"/>
              <a:t>i</a:t>
            </a:r>
            <a:r>
              <a:rPr lang="en-IN" dirty="0"/>
              <a:t> - 1; </a:t>
            </a:r>
            <a:r>
              <a:rPr lang="en-IN" dirty="0" err="1"/>
              <a:t>c</a:t>
            </a:r>
            <a:r>
              <a:rPr lang="en-IN" dirty="0" err="1" smtClean="0"/>
              <a:t>++</a:t>
            </a:r>
            <a:r>
              <a:rPr lang="en-IN" dirty="0" smtClean="0"/>
              <a:t>)</a:t>
            </a:r>
            <a:endParaRPr lang="en-IN" dirty="0"/>
          </a:p>
          <a:p>
            <a:r>
              <a:rPr lang="en-IN" dirty="0"/>
              <a:t>      if (</a:t>
            </a:r>
            <a:r>
              <a:rPr lang="en-IN" dirty="0" err="1"/>
              <a:t>i</a:t>
            </a:r>
            <a:r>
              <a:rPr lang="en-IN" dirty="0"/>
              <a:t> % c == 0)</a:t>
            </a:r>
          </a:p>
          <a:p>
            <a:r>
              <a:rPr lang="en-IN" dirty="0"/>
              <a:t>        break</a:t>
            </a:r>
            <a:r>
              <a:rPr lang="en-IN" dirty="0" smtClean="0"/>
              <a:t>;</a:t>
            </a:r>
            <a:endParaRPr lang="en-IN" dirty="0"/>
          </a:p>
          <a:p>
            <a:r>
              <a:rPr lang="en-IN" dirty="0"/>
              <a:t>    if (c == </a:t>
            </a:r>
            <a:r>
              <a:rPr lang="en-IN" dirty="0" err="1"/>
              <a:t>i</a:t>
            </a:r>
            <a:r>
              <a:rPr lang="en-IN" dirty="0"/>
              <a:t>)</a:t>
            </a:r>
          </a:p>
          <a:p>
            <a:r>
              <a:rPr lang="en-IN" dirty="0"/>
              <a:t>    {</a:t>
            </a:r>
          </a:p>
          <a:p>
            <a:r>
              <a:rPr lang="en-IN" dirty="0"/>
              <a:t>      </a:t>
            </a:r>
            <a:r>
              <a:rPr lang="en-IN" dirty="0" err="1"/>
              <a:t>std</a:t>
            </a:r>
            <a:r>
              <a:rPr lang="en-IN" dirty="0"/>
              <a:t>::</a:t>
            </a:r>
            <a:r>
              <a:rPr lang="en-IN" dirty="0" err="1"/>
              <a:t>cout</a:t>
            </a:r>
            <a:r>
              <a:rPr lang="en-IN" dirty="0"/>
              <a:t> &lt;&lt; </a:t>
            </a:r>
            <a:r>
              <a:rPr lang="en-IN" dirty="0" err="1"/>
              <a:t>i</a:t>
            </a:r>
            <a:r>
              <a:rPr lang="en-IN" dirty="0"/>
              <a:t> &lt;&lt; "  ";</a:t>
            </a:r>
          </a:p>
          <a:p>
            <a:r>
              <a:rPr lang="en-IN" dirty="0"/>
              <a:t>      count++;</a:t>
            </a:r>
          </a:p>
          <a:p>
            <a:r>
              <a:rPr lang="en-IN" dirty="0"/>
              <a:t>    }</a:t>
            </a:r>
          </a:p>
          <a:p>
            <a:r>
              <a:rPr lang="en-IN" dirty="0"/>
              <a:t>    </a:t>
            </a:r>
            <a:r>
              <a:rPr lang="en-IN" dirty="0" err="1"/>
              <a:t>i</a:t>
            </a:r>
            <a:r>
              <a:rPr lang="en-IN" dirty="0"/>
              <a:t>++;</a:t>
            </a:r>
          </a:p>
          <a:p>
            <a:r>
              <a:rPr lang="en-IN" dirty="0"/>
              <a:t>  }</a:t>
            </a:r>
          </a:p>
          <a:p>
            <a:r>
              <a:rPr lang="en-IN" dirty="0"/>
              <a:t>}</a:t>
            </a:r>
          </a:p>
          <a:p>
            <a:endParaRPr lang="en-IN" dirty="0"/>
          </a:p>
        </p:txBody>
      </p:sp>
      <p:sp>
        <p:nvSpPr>
          <p:cNvPr id="9" name="TextBox 8"/>
          <p:cNvSpPr txBox="1"/>
          <p:nvPr/>
        </p:nvSpPr>
        <p:spPr>
          <a:xfrm>
            <a:off x="8368363" y="5309221"/>
            <a:ext cx="3125337" cy="461665"/>
          </a:xfrm>
          <a:prstGeom prst="rect">
            <a:avLst/>
          </a:prstGeom>
          <a:noFill/>
        </p:spPr>
        <p:txBody>
          <a:bodyPr wrap="square" rtlCol="0">
            <a:spAutoFit/>
          </a:bodyPr>
          <a:lstStyle/>
          <a:p>
            <a:r>
              <a:rPr lang="en-US" sz="2400" b="1" dirty="0" smtClean="0"/>
              <a:t>O(n</a:t>
            </a:r>
            <a:r>
              <a:rPr lang="en-US" sz="2400" b="1" baseline="30000" dirty="0" smtClean="0"/>
              <a:t>2</a:t>
            </a:r>
            <a:r>
              <a:rPr lang="en-US" sz="2400" b="1" dirty="0" smtClean="0"/>
              <a:t>)</a:t>
            </a:r>
            <a:endParaRPr lang="en-IN" b="1" dirty="0"/>
          </a:p>
        </p:txBody>
      </p:sp>
      <p:sp>
        <p:nvSpPr>
          <p:cNvPr id="10" name="TextBox 9"/>
          <p:cNvSpPr txBox="1"/>
          <p:nvPr/>
        </p:nvSpPr>
        <p:spPr>
          <a:xfrm>
            <a:off x="4558381" y="3407952"/>
            <a:ext cx="4117067" cy="3693319"/>
          </a:xfrm>
          <a:prstGeom prst="rect">
            <a:avLst/>
          </a:prstGeom>
          <a:noFill/>
        </p:spPr>
        <p:txBody>
          <a:bodyPr wrap="square" rtlCol="0">
            <a:spAutoFit/>
          </a:bodyPr>
          <a:lstStyle/>
          <a:p>
            <a:r>
              <a:rPr lang="en-IN" dirty="0" err="1" smtClean="0"/>
              <a:t>int</a:t>
            </a:r>
            <a:r>
              <a:rPr lang="en-IN" dirty="0"/>
              <a:t> </a:t>
            </a:r>
            <a:r>
              <a:rPr lang="en-IN" dirty="0" err="1"/>
              <a:t>secondMax</a:t>
            </a:r>
            <a:r>
              <a:rPr lang="en-IN" dirty="0"/>
              <a:t>(</a:t>
            </a:r>
            <a:r>
              <a:rPr lang="en-IN" dirty="0" err="1"/>
              <a:t>int</a:t>
            </a:r>
            <a:r>
              <a:rPr lang="en-IN" dirty="0"/>
              <a:t> *</a:t>
            </a:r>
            <a:r>
              <a:rPr lang="en-IN" dirty="0" err="1"/>
              <a:t>arr</a:t>
            </a:r>
            <a:r>
              <a:rPr lang="en-IN" dirty="0"/>
              <a:t>, </a:t>
            </a:r>
            <a:r>
              <a:rPr lang="en-IN" dirty="0" err="1"/>
              <a:t>int</a:t>
            </a:r>
            <a:r>
              <a:rPr lang="en-IN" dirty="0"/>
              <a:t> size)</a:t>
            </a:r>
          </a:p>
          <a:p>
            <a:r>
              <a:rPr lang="en-IN" dirty="0"/>
              <a:t>{</a:t>
            </a:r>
          </a:p>
          <a:p>
            <a:r>
              <a:rPr lang="en-IN" dirty="0"/>
              <a:t>  </a:t>
            </a:r>
            <a:r>
              <a:rPr lang="en-IN" dirty="0" err="1"/>
              <a:t>int</a:t>
            </a:r>
            <a:r>
              <a:rPr lang="en-IN" dirty="0"/>
              <a:t> max1, max2;</a:t>
            </a:r>
          </a:p>
          <a:p>
            <a:r>
              <a:rPr lang="en-IN" dirty="0"/>
              <a:t>  max1 = max2 = INT_MIN;</a:t>
            </a:r>
          </a:p>
          <a:p>
            <a:r>
              <a:rPr lang="en-IN" dirty="0"/>
              <a:t>  for (</a:t>
            </a:r>
            <a:r>
              <a:rPr lang="en-IN" dirty="0" err="1"/>
              <a:t>int</a:t>
            </a:r>
            <a:r>
              <a:rPr lang="en-IN" dirty="0"/>
              <a:t> </a:t>
            </a:r>
            <a:r>
              <a:rPr lang="en-IN" dirty="0" err="1"/>
              <a:t>i</a:t>
            </a:r>
            <a:r>
              <a:rPr lang="en-IN" dirty="0"/>
              <a:t> = 0; </a:t>
            </a:r>
            <a:r>
              <a:rPr lang="en-IN" dirty="0" err="1"/>
              <a:t>i</a:t>
            </a:r>
            <a:r>
              <a:rPr lang="en-IN" dirty="0"/>
              <a:t> &lt; size; </a:t>
            </a:r>
            <a:r>
              <a:rPr lang="en-IN" dirty="0" err="1"/>
              <a:t>i</a:t>
            </a:r>
            <a:r>
              <a:rPr lang="en-IN" dirty="0"/>
              <a:t>++)</a:t>
            </a:r>
          </a:p>
          <a:p>
            <a:r>
              <a:rPr lang="en-IN" dirty="0"/>
              <a:t>    if (</a:t>
            </a:r>
            <a:r>
              <a:rPr lang="en-IN" dirty="0" err="1"/>
              <a:t>arr</a:t>
            </a:r>
            <a:r>
              <a:rPr lang="en-IN" dirty="0"/>
              <a:t>[</a:t>
            </a:r>
            <a:r>
              <a:rPr lang="en-IN" dirty="0" err="1"/>
              <a:t>i</a:t>
            </a:r>
            <a:r>
              <a:rPr lang="en-IN" dirty="0"/>
              <a:t>] &gt; max1</a:t>
            </a:r>
            <a:r>
              <a:rPr lang="en-IN" dirty="0" smtClean="0"/>
              <a:t>){</a:t>
            </a:r>
          </a:p>
          <a:p>
            <a:r>
              <a:rPr lang="en-IN" dirty="0"/>
              <a:t>      max2 = max1</a:t>
            </a:r>
            <a:r>
              <a:rPr lang="en-IN" dirty="0" smtClean="0"/>
              <a:t>; </a:t>
            </a:r>
            <a:r>
              <a:rPr lang="en-IN" dirty="0"/>
              <a:t> max1 = </a:t>
            </a:r>
            <a:r>
              <a:rPr lang="en-IN" dirty="0" err="1"/>
              <a:t>arr</a:t>
            </a:r>
            <a:r>
              <a:rPr lang="en-IN" dirty="0"/>
              <a:t>[</a:t>
            </a:r>
            <a:r>
              <a:rPr lang="en-IN" dirty="0" err="1"/>
              <a:t>i</a:t>
            </a:r>
            <a:r>
              <a:rPr lang="en-IN" dirty="0"/>
              <a:t>];</a:t>
            </a:r>
          </a:p>
          <a:p>
            <a:r>
              <a:rPr lang="en-IN" dirty="0"/>
              <a:t>    }</a:t>
            </a:r>
          </a:p>
          <a:p>
            <a:r>
              <a:rPr lang="en-IN" dirty="0"/>
              <a:t>    else if (</a:t>
            </a:r>
            <a:r>
              <a:rPr lang="en-IN" dirty="0" err="1"/>
              <a:t>arr</a:t>
            </a:r>
            <a:r>
              <a:rPr lang="en-IN" dirty="0"/>
              <a:t>[</a:t>
            </a:r>
            <a:r>
              <a:rPr lang="en-IN" dirty="0" err="1"/>
              <a:t>i</a:t>
            </a:r>
            <a:r>
              <a:rPr lang="en-IN" dirty="0"/>
              <a:t>] &gt; max2 &amp;&amp; </a:t>
            </a:r>
            <a:r>
              <a:rPr lang="en-IN" dirty="0" err="1"/>
              <a:t>arr</a:t>
            </a:r>
            <a:r>
              <a:rPr lang="en-IN" dirty="0"/>
              <a:t>[</a:t>
            </a:r>
            <a:r>
              <a:rPr lang="en-IN" dirty="0" err="1"/>
              <a:t>i</a:t>
            </a:r>
            <a:r>
              <a:rPr lang="en-IN" dirty="0"/>
              <a:t>] &lt; max1)</a:t>
            </a:r>
          </a:p>
          <a:p>
            <a:r>
              <a:rPr lang="en-IN" dirty="0"/>
              <a:t>      max2 = </a:t>
            </a:r>
            <a:r>
              <a:rPr lang="en-IN" dirty="0" err="1"/>
              <a:t>arr</a:t>
            </a:r>
            <a:r>
              <a:rPr lang="en-IN" dirty="0"/>
              <a:t>[</a:t>
            </a:r>
            <a:r>
              <a:rPr lang="en-IN" dirty="0" err="1"/>
              <a:t>i</a:t>
            </a:r>
            <a:r>
              <a:rPr lang="en-IN" dirty="0"/>
              <a:t>];</a:t>
            </a:r>
          </a:p>
          <a:p>
            <a:r>
              <a:rPr lang="en-IN" dirty="0"/>
              <a:t>  return max2;</a:t>
            </a:r>
          </a:p>
          <a:p>
            <a:r>
              <a:rPr lang="en-IN" dirty="0"/>
              <a:t>}</a:t>
            </a:r>
          </a:p>
          <a:p>
            <a:endParaRPr lang="en-IN" dirty="0"/>
          </a:p>
        </p:txBody>
      </p:sp>
      <p:sp>
        <p:nvSpPr>
          <p:cNvPr id="11" name="TextBox 10"/>
          <p:cNvSpPr txBox="1"/>
          <p:nvPr/>
        </p:nvSpPr>
        <p:spPr>
          <a:xfrm>
            <a:off x="5163424" y="6399647"/>
            <a:ext cx="3125337" cy="461665"/>
          </a:xfrm>
          <a:prstGeom prst="rect">
            <a:avLst/>
          </a:prstGeom>
          <a:noFill/>
        </p:spPr>
        <p:txBody>
          <a:bodyPr wrap="square" rtlCol="0">
            <a:spAutoFit/>
          </a:bodyPr>
          <a:lstStyle/>
          <a:p>
            <a:r>
              <a:rPr lang="en-US" sz="2400" b="1" dirty="0" smtClean="0"/>
              <a:t>O(n)</a:t>
            </a:r>
            <a:endParaRPr lang="en-IN" b="1" dirty="0"/>
          </a:p>
        </p:txBody>
      </p:sp>
      <p:sp>
        <p:nvSpPr>
          <p:cNvPr id="12" name="TextBox 11"/>
          <p:cNvSpPr txBox="1"/>
          <p:nvPr/>
        </p:nvSpPr>
        <p:spPr>
          <a:xfrm>
            <a:off x="95534" y="134120"/>
            <a:ext cx="4353636" cy="369332"/>
          </a:xfrm>
          <a:prstGeom prst="rect">
            <a:avLst/>
          </a:prstGeom>
          <a:noFill/>
        </p:spPr>
        <p:txBody>
          <a:bodyPr wrap="square" rtlCol="0">
            <a:spAutoFit/>
          </a:bodyPr>
          <a:lstStyle/>
          <a:p>
            <a:r>
              <a:rPr lang="en-US" dirty="0"/>
              <a:t>//</a:t>
            </a:r>
            <a:r>
              <a:rPr lang="en-US" dirty="0" smtClean="0"/>
              <a:t>print </a:t>
            </a:r>
            <a:r>
              <a:rPr lang="en-US" dirty="0"/>
              <a:t>multiplication table of given </a:t>
            </a:r>
            <a:r>
              <a:rPr lang="en-US" dirty="0" smtClean="0"/>
              <a:t>number</a:t>
            </a:r>
            <a:endParaRPr lang="en-IN" dirty="0"/>
          </a:p>
        </p:txBody>
      </p:sp>
      <p:sp>
        <p:nvSpPr>
          <p:cNvPr id="13" name="TextBox 12"/>
          <p:cNvSpPr txBox="1"/>
          <p:nvPr/>
        </p:nvSpPr>
        <p:spPr>
          <a:xfrm>
            <a:off x="95534" y="2984731"/>
            <a:ext cx="4546989" cy="646331"/>
          </a:xfrm>
          <a:prstGeom prst="rect">
            <a:avLst/>
          </a:prstGeom>
          <a:noFill/>
        </p:spPr>
        <p:txBody>
          <a:bodyPr wrap="square" rtlCol="0">
            <a:spAutoFit/>
          </a:bodyPr>
          <a:lstStyle/>
          <a:p>
            <a:r>
              <a:rPr lang="en-US" dirty="0" smtClean="0"/>
              <a:t>//print </a:t>
            </a:r>
            <a:r>
              <a:rPr lang="en-US" dirty="0"/>
              <a:t>multiplication tables between given range</a:t>
            </a:r>
            <a:endParaRPr lang="en-IN" dirty="0"/>
          </a:p>
        </p:txBody>
      </p:sp>
      <p:sp>
        <p:nvSpPr>
          <p:cNvPr id="14" name="TextBox 13"/>
          <p:cNvSpPr txBox="1"/>
          <p:nvPr/>
        </p:nvSpPr>
        <p:spPr>
          <a:xfrm>
            <a:off x="4499222" y="120670"/>
            <a:ext cx="3518838" cy="369332"/>
          </a:xfrm>
          <a:prstGeom prst="rect">
            <a:avLst/>
          </a:prstGeom>
          <a:noFill/>
        </p:spPr>
        <p:txBody>
          <a:bodyPr wrap="square" rtlCol="0">
            <a:spAutoFit/>
          </a:bodyPr>
          <a:lstStyle/>
          <a:p>
            <a:r>
              <a:rPr lang="en-US" dirty="0" smtClean="0"/>
              <a:t>//</a:t>
            </a:r>
            <a:r>
              <a:rPr lang="en-US" dirty="0"/>
              <a:t>find given number is prime or not</a:t>
            </a:r>
            <a:endParaRPr lang="en-IN" dirty="0"/>
          </a:p>
        </p:txBody>
      </p:sp>
      <p:sp>
        <p:nvSpPr>
          <p:cNvPr id="15" name="TextBox 14"/>
          <p:cNvSpPr txBox="1"/>
          <p:nvPr/>
        </p:nvSpPr>
        <p:spPr>
          <a:xfrm>
            <a:off x="4362744" y="3154783"/>
            <a:ext cx="3889613" cy="369332"/>
          </a:xfrm>
          <a:prstGeom prst="rect">
            <a:avLst/>
          </a:prstGeom>
          <a:noFill/>
        </p:spPr>
        <p:txBody>
          <a:bodyPr wrap="square" rtlCol="0">
            <a:spAutoFit/>
          </a:bodyPr>
          <a:lstStyle/>
          <a:p>
            <a:r>
              <a:rPr lang="en-US" dirty="0" smtClean="0"/>
              <a:t>//second maximum number from array</a:t>
            </a:r>
            <a:endParaRPr lang="en-IN" dirty="0"/>
          </a:p>
        </p:txBody>
      </p:sp>
      <p:sp>
        <p:nvSpPr>
          <p:cNvPr id="16" name="TextBox 15"/>
          <p:cNvSpPr txBox="1"/>
          <p:nvPr/>
        </p:nvSpPr>
        <p:spPr>
          <a:xfrm>
            <a:off x="8018060" y="174144"/>
            <a:ext cx="3616657" cy="369332"/>
          </a:xfrm>
          <a:prstGeom prst="rect">
            <a:avLst/>
          </a:prstGeom>
          <a:noFill/>
        </p:spPr>
        <p:txBody>
          <a:bodyPr wrap="square" rtlCol="0">
            <a:spAutoFit/>
          </a:bodyPr>
          <a:lstStyle/>
          <a:p>
            <a:r>
              <a:rPr lang="en-US" dirty="0" smtClean="0"/>
              <a:t>//</a:t>
            </a:r>
            <a:r>
              <a:rPr lang="en-US" dirty="0"/>
              <a:t>print first n prime </a:t>
            </a:r>
            <a:r>
              <a:rPr lang="en-US" dirty="0" smtClean="0"/>
              <a:t>numbers</a:t>
            </a:r>
            <a:endParaRPr lang="en-IN" dirty="0"/>
          </a:p>
        </p:txBody>
      </p:sp>
      <p:sp>
        <p:nvSpPr>
          <p:cNvPr id="17" name="Footer Placeholder 16"/>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18" name="Slide Number Placeholder 17"/>
          <p:cNvSpPr>
            <a:spLocks noGrp="1"/>
          </p:cNvSpPr>
          <p:nvPr>
            <p:ph type="sldNum" sz="quarter" idx="12"/>
          </p:nvPr>
        </p:nvSpPr>
        <p:spPr/>
        <p:txBody>
          <a:bodyPr/>
          <a:lstStyle/>
          <a:p>
            <a:fld id="{B80CADA0-E01C-459D-AB8F-6AC03931BC5C}" type="slidenum">
              <a:rPr lang="en-IN" smtClean="0"/>
              <a:t>13</a:t>
            </a:fld>
            <a:endParaRPr lang="en-IN"/>
          </a:p>
        </p:txBody>
      </p:sp>
    </p:spTree>
    <p:extLst>
      <p:ext uri="{BB962C8B-B14F-4D97-AF65-F5344CB8AC3E}">
        <p14:creationId xmlns:p14="http://schemas.microsoft.com/office/powerpoint/2010/main" val="36862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1000"/>
                                        <p:tgtEl>
                                          <p:spTgt spid="15"/>
                                        </p:tgtEl>
                                      </p:cBhvr>
                                    </p:animEffect>
                                    <p:anim calcmode="lin" valueType="num">
                                      <p:cBhvr>
                                        <p:cTn id="71" dur="1000" fill="hold"/>
                                        <p:tgtEl>
                                          <p:spTgt spid="15"/>
                                        </p:tgtEl>
                                        <p:attrNameLst>
                                          <p:attrName>ppt_x</p:attrName>
                                        </p:attrNameLst>
                                      </p:cBhvr>
                                      <p:tavLst>
                                        <p:tav tm="0">
                                          <p:val>
                                            <p:strVal val="#ppt_x"/>
                                          </p:val>
                                        </p:tav>
                                        <p:tav tm="100000">
                                          <p:val>
                                            <p:strVal val="#ppt_x"/>
                                          </p:val>
                                        </p:tav>
                                      </p:tavLst>
                                    </p:anim>
                                    <p:anim calcmode="lin" valueType="num">
                                      <p:cBhvr>
                                        <p:cTn id="7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1000"/>
                                        <p:tgtEl>
                                          <p:spTgt spid="10"/>
                                        </p:tgtEl>
                                      </p:cBhvr>
                                    </p:animEffect>
                                    <p:anim calcmode="lin" valueType="num">
                                      <p:cBhvr>
                                        <p:cTn id="78" dur="1000" fill="hold"/>
                                        <p:tgtEl>
                                          <p:spTgt spid="10"/>
                                        </p:tgtEl>
                                        <p:attrNameLst>
                                          <p:attrName>ppt_x</p:attrName>
                                        </p:attrNameLst>
                                      </p:cBhvr>
                                      <p:tavLst>
                                        <p:tav tm="0">
                                          <p:val>
                                            <p:strVal val="#ppt_x"/>
                                          </p:val>
                                        </p:tav>
                                        <p:tav tm="100000">
                                          <p:val>
                                            <p:strVal val="#ppt_x"/>
                                          </p:val>
                                        </p:tav>
                                      </p:tavLst>
                                    </p:anim>
                                    <p:anim calcmode="lin" valueType="num">
                                      <p:cBhvr>
                                        <p:cTn id="7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1000"/>
                                        <p:tgtEl>
                                          <p:spTgt spid="16"/>
                                        </p:tgtEl>
                                      </p:cBhvr>
                                    </p:animEffect>
                                    <p:anim calcmode="lin" valueType="num">
                                      <p:cBhvr>
                                        <p:cTn id="92" dur="1000" fill="hold"/>
                                        <p:tgtEl>
                                          <p:spTgt spid="16"/>
                                        </p:tgtEl>
                                        <p:attrNameLst>
                                          <p:attrName>ppt_x</p:attrName>
                                        </p:attrNameLst>
                                      </p:cBhvr>
                                      <p:tavLst>
                                        <p:tav tm="0">
                                          <p:val>
                                            <p:strVal val="#ppt_x"/>
                                          </p:val>
                                        </p:tav>
                                        <p:tav tm="100000">
                                          <p:val>
                                            <p:strVal val="#ppt_x"/>
                                          </p:val>
                                        </p:tav>
                                      </p:tavLst>
                                    </p:anim>
                                    <p:anim calcmode="lin" valueType="num">
                                      <p:cBhvr>
                                        <p:cTn id="9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1000"/>
                                        <p:tgtEl>
                                          <p:spTgt spid="8"/>
                                        </p:tgtEl>
                                      </p:cBhvr>
                                    </p:animEffect>
                                    <p:anim calcmode="lin" valueType="num">
                                      <p:cBhvr>
                                        <p:cTn id="99" dur="1000" fill="hold"/>
                                        <p:tgtEl>
                                          <p:spTgt spid="8"/>
                                        </p:tgtEl>
                                        <p:attrNameLst>
                                          <p:attrName>ppt_x</p:attrName>
                                        </p:attrNameLst>
                                      </p:cBhvr>
                                      <p:tavLst>
                                        <p:tav tm="0">
                                          <p:val>
                                            <p:strVal val="#ppt_x"/>
                                          </p:val>
                                        </p:tav>
                                        <p:tav tm="100000">
                                          <p:val>
                                            <p:strVal val="#ppt_x"/>
                                          </p:val>
                                        </p:tav>
                                      </p:tavLst>
                                    </p:anim>
                                    <p:anim calcmode="lin" valueType="num">
                                      <p:cBhvr>
                                        <p:cTn id="10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183" y="704014"/>
            <a:ext cx="5308978" cy="3293209"/>
          </a:xfrm>
          <a:prstGeom prst="rect">
            <a:avLst/>
          </a:prstGeom>
          <a:noFill/>
        </p:spPr>
        <p:txBody>
          <a:bodyPr wrap="square" rtlCol="0">
            <a:spAutoFit/>
          </a:bodyPr>
          <a:lstStyle/>
          <a:p>
            <a:r>
              <a:rPr lang="en-IN" sz="1600" dirty="0" err="1"/>
              <a:t>int</a:t>
            </a:r>
            <a:r>
              <a:rPr lang="en-IN" sz="1600" dirty="0"/>
              <a:t> </a:t>
            </a:r>
            <a:r>
              <a:rPr lang="en-IN" sz="1600" dirty="0" err="1"/>
              <a:t>iterativeBsearch</a:t>
            </a:r>
            <a:r>
              <a:rPr lang="en-IN" sz="1600" dirty="0"/>
              <a:t>(</a:t>
            </a:r>
            <a:r>
              <a:rPr lang="en-IN" sz="1600" dirty="0" err="1"/>
              <a:t>int</a:t>
            </a:r>
            <a:r>
              <a:rPr lang="en-IN" sz="1600" dirty="0"/>
              <a:t> A[], </a:t>
            </a:r>
            <a:r>
              <a:rPr lang="en-IN" sz="1600" dirty="0" err="1"/>
              <a:t>int</a:t>
            </a:r>
            <a:r>
              <a:rPr lang="en-IN" sz="1600" dirty="0"/>
              <a:t> size, </a:t>
            </a:r>
            <a:r>
              <a:rPr lang="en-IN" sz="1600" dirty="0" err="1"/>
              <a:t>int</a:t>
            </a:r>
            <a:r>
              <a:rPr lang="en-IN" sz="1600" dirty="0"/>
              <a:t> element) {</a:t>
            </a:r>
          </a:p>
          <a:p>
            <a:r>
              <a:rPr lang="en-IN" sz="1600" dirty="0"/>
              <a:t>   </a:t>
            </a:r>
            <a:r>
              <a:rPr lang="en-IN" sz="1600" dirty="0" err="1"/>
              <a:t>int</a:t>
            </a:r>
            <a:r>
              <a:rPr lang="en-IN" sz="1600" dirty="0"/>
              <a:t> start = </a:t>
            </a:r>
            <a:r>
              <a:rPr lang="en-IN" sz="1600" dirty="0" smtClean="0"/>
              <a:t>0</a:t>
            </a:r>
            <a:r>
              <a:rPr lang="en-IN" sz="1600" dirty="0"/>
              <a:t>,</a:t>
            </a:r>
            <a:r>
              <a:rPr lang="en-IN" sz="1600" dirty="0" smtClean="0"/>
              <a:t> </a:t>
            </a:r>
            <a:r>
              <a:rPr lang="en-IN" sz="1600" dirty="0"/>
              <a:t>end = size-1;</a:t>
            </a:r>
          </a:p>
          <a:p>
            <a:r>
              <a:rPr lang="en-IN" sz="1600" dirty="0"/>
              <a:t>   while(start&lt;=end) {</a:t>
            </a:r>
          </a:p>
          <a:p>
            <a:r>
              <a:rPr lang="en-IN" sz="1600" dirty="0"/>
              <a:t>      </a:t>
            </a:r>
            <a:r>
              <a:rPr lang="en-IN" sz="1600" dirty="0" err="1"/>
              <a:t>int</a:t>
            </a:r>
            <a:r>
              <a:rPr lang="en-IN" sz="1600" dirty="0"/>
              <a:t> mid = (</a:t>
            </a:r>
            <a:r>
              <a:rPr lang="en-IN" sz="1600" dirty="0" err="1"/>
              <a:t>start+end</a:t>
            </a:r>
            <a:r>
              <a:rPr lang="en-IN" sz="1600" dirty="0"/>
              <a:t>)/2;</a:t>
            </a:r>
          </a:p>
          <a:p>
            <a:r>
              <a:rPr lang="en-IN" sz="1600" dirty="0"/>
              <a:t>      if( A[mid] == element) </a:t>
            </a:r>
          </a:p>
          <a:p>
            <a:r>
              <a:rPr lang="en-IN" sz="1600" dirty="0"/>
              <a:t>         return mid;</a:t>
            </a:r>
          </a:p>
          <a:p>
            <a:r>
              <a:rPr lang="en-IN" sz="1600" dirty="0"/>
              <a:t>      </a:t>
            </a:r>
            <a:r>
              <a:rPr lang="en-IN" sz="1600" dirty="0" smtClean="0"/>
              <a:t>else </a:t>
            </a:r>
            <a:r>
              <a:rPr lang="en-IN" sz="1600" dirty="0"/>
              <a:t>if( element &lt; A[mid] ) </a:t>
            </a:r>
          </a:p>
          <a:p>
            <a:r>
              <a:rPr lang="en-IN" sz="1600" dirty="0"/>
              <a:t>         end = mid-1;</a:t>
            </a:r>
          </a:p>
          <a:p>
            <a:r>
              <a:rPr lang="en-IN" sz="1600" dirty="0"/>
              <a:t>      </a:t>
            </a:r>
            <a:r>
              <a:rPr lang="en-IN" sz="1600" dirty="0" smtClean="0"/>
              <a:t>else</a:t>
            </a:r>
            <a:endParaRPr lang="en-IN" sz="1600" dirty="0"/>
          </a:p>
          <a:p>
            <a:r>
              <a:rPr lang="en-IN" sz="1600" dirty="0"/>
              <a:t>         start = mid+1</a:t>
            </a:r>
            <a:r>
              <a:rPr lang="en-IN" sz="1600" dirty="0" smtClean="0"/>
              <a:t>;</a:t>
            </a:r>
            <a:endParaRPr lang="en-IN" sz="1600" dirty="0"/>
          </a:p>
          <a:p>
            <a:r>
              <a:rPr lang="en-IN" sz="1600" dirty="0"/>
              <a:t>   </a:t>
            </a:r>
            <a:r>
              <a:rPr lang="en-IN" sz="1600" dirty="0" smtClean="0"/>
              <a:t>}</a:t>
            </a:r>
          </a:p>
          <a:p>
            <a:r>
              <a:rPr lang="en-IN" sz="1600" dirty="0" smtClean="0"/>
              <a:t>   return -1;</a:t>
            </a:r>
          </a:p>
          <a:p>
            <a:r>
              <a:rPr lang="en-IN" sz="1600" dirty="0" smtClean="0"/>
              <a:t>}</a:t>
            </a:r>
            <a:endParaRPr lang="en-IN" sz="1600" dirty="0"/>
          </a:p>
        </p:txBody>
      </p:sp>
      <p:sp>
        <p:nvSpPr>
          <p:cNvPr id="5" name="TextBox 4"/>
          <p:cNvSpPr txBox="1"/>
          <p:nvPr/>
        </p:nvSpPr>
        <p:spPr>
          <a:xfrm>
            <a:off x="109183" y="3997223"/>
            <a:ext cx="5308978" cy="2585323"/>
          </a:xfrm>
          <a:prstGeom prst="rect">
            <a:avLst/>
          </a:prstGeom>
          <a:noFill/>
        </p:spPr>
        <p:txBody>
          <a:bodyPr wrap="square" rtlCol="0">
            <a:spAutoFit/>
          </a:bodyPr>
          <a:lstStyle/>
          <a:p>
            <a:r>
              <a:rPr lang="en-IN" sz="1600" dirty="0" err="1"/>
              <a:t>int</a:t>
            </a:r>
            <a:r>
              <a:rPr lang="en-IN" sz="1600" dirty="0"/>
              <a:t> </a:t>
            </a:r>
            <a:r>
              <a:rPr lang="en-IN" sz="1600" dirty="0" err="1" smtClean="0"/>
              <a:t>recursiveBsearch</a:t>
            </a:r>
            <a:r>
              <a:rPr lang="en-IN" sz="1600" dirty="0" smtClean="0"/>
              <a:t>(</a:t>
            </a:r>
            <a:r>
              <a:rPr lang="en-IN" sz="1600" dirty="0" err="1" smtClean="0"/>
              <a:t>int</a:t>
            </a:r>
            <a:r>
              <a:rPr lang="en-IN" sz="1600" dirty="0" smtClean="0"/>
              <a:t> </a:t>
            </a:r>
            <a:r>
              <a:rPr lang="en-IN" sz="1600" dirty="0"/>
              <a:t>A[], </a:t>
            </a:r>
            <a:r>
              <a:rPr lang="en-IN" sz="1600" dirty="0" err="1"/>
              <a:t>int</a:t>
            </a:r>
            <a:r>
              <a:rPr lang="en-IN" sz="1600" dirty="0"/>
              <a:t> start, </a:t>
            </a:r>
            <a:r>
              <a:rPr lang="en-IN" sz="1600" dirty="0" err="1"/>
              <a:t>int</a:t>
            </a:r>
            <a:r>
              <a:rPr lang="en-IN" sz="1600" dirty="0"/>
              <a:t> end, </a:t>
            </a:r>
            <a:r>
              <a:rPr lang="en-IN" sz="1600" dirty="0" err="1"/>
              <a:t>int</a:t>
            </a:r>
            <a:r>
              <a:rPr lang="en-IN" sz="1600" dirty="0"/>
              <a:t> element) {</a:t>
            </a:r>
          </a:p>
          <a:p>
            <a:r>
              <a:rPr lang="en-IN" sz="1600" dirty="0"/>
              <a:t>   if(start&gt;end) return -1;</a:t>
            </a:r>
          </a:p>
          <a:p>
            <a:r>
              <a:rPr lang="en-IN" sz="1600" dirty="0"/>
              <a:t>      </a:t>
            </a:r>
            <a:r>
              <a:rPr lang="en-IN" sz="1600" dirty="0" err="1"/>
              <a:t>int</a:t>
            </a:r>
            <a:r>
              <a:rPr lang="en-IN" sz="1600" dirty="0"/>
              <a:t> mid = (</a:t>
            </a:r>
            <a:r>
              <a:rPr lang="en-IN" sz="1600" dirty="0" err="1"/>
              <a:t>start+end</a:t>
            </a:r>
            <a:r>
              <a:rPr lang="en-IN" sz="1600" dirty="0"/>
              <a:t>)/2;</a:t>
            </a:r>
          </a:p>
          <a:p>
            <a:r>
              <a:rPr lang="en-IN" sz="1600" dirty="0"/>
              <a:t>   if( A[mid] == element ) </a:t>
            </a:r>
            <a:endParaRPr lang="en-IN" sz="1600" dirty="0" smtClean="0"/>
          </a:p>
          <a:p>
            <a:r>
              <a:rPr lang="en-IN" sz="1600" dirty="0"/>
              <a:t> </a:t>
            </a:r>
            <a:r>
              <a:rPr lang="en-IN" sz="1600" dirty="0" smtClean="0"/>
              <a:t>      return </a:t>
            </a:r>
            <a:r>
              <a:rPr lang="en-IN" sz="1600" dirty="0"/>
              <a:t>mid;</a:t>
            </a:r>
          </a:p>
          <a:p>
            <a:r>
              <a:rPr lang="en-IN" sz="1600" dirty="0"/>
              <a:t>   else if( element &lt; A[mid] )</a:t>
            </a:r>
          </a:p>
          <a:p>
            <a:r>
              <a:rPr lang="en-IN" sz="1600" dirty="0"/>
              <a:t>      </a:t>
            </a:r>
            <a:r>
              <a:rPr lang="en-IN" sz="1600" dirty="0" err="1" smtClean="0"/>
              <a:t>recursiveBsearch</a:t>
            </a:r>
            <a:r>
              <a:rPr lang="en-IN" sz="1600" dirty="0" smtClean="0"/>
              <a:t>(A</a:t>
            </a:r>
            <a:r>
              <a:rPr lang="en-IN" sz="1600" dirty="0"/>
              <a:t>, start, mid-1, element);</a:t>
            </a:r>
          </a:p>
          <a:p>
            <a:r>
              <a:rPr lang="en-IN" sz="1600" dirty="0"/>
              <a:t>   else</a:t>
            </a:r>
          </a:p>
          <a:p>
            <a:r>
              <a:rPr lang="en-IN" sz="1600" dirty="0"/>
              <a:t>      </a:t>
            </a:r>
            <a:r>
              <a:rPr lang="en-IN" sz="1600" dirty="0" err="1" smtClean="0"/>
              <a:t>recursiveBsearch</a:t>
            </a:r>
            <a:r>
              <a:rPr lang="en-IN" sz="1600" dirty="0" smtClean="0"/>
              <a:t>(A</a:t>
            </a:r>
            <a:r>
              <a:rPr lang="en-IN" sz="1600" dirty="0"/>
              <a:t>, mid+1, end, element);</a:t>
            </a:r>
          </a:p>
          <a:p>
            <a:r>
              <a:rPr lang="en-IN" sz="1600" dirty="0"/>
              <a:t>}</a:t>
            </a:r>
          </a:p>
        </p:txBody>
      </p:sp>
      <p:sp>
        <p:nvSpPr>
          <p:cNvPr id="7" name="TextBox 6"/>
          <p:cNvSpPr txBox="1"/>
          <p:nvPr/>
        </p:nvSpPr>
        <p:spPr>
          <a:xfrm>
            <a:off x="354841" y="3597113"/>
            <a:ext cx="1282889" cy="400110"/>
          </a:xfrm>
          <a:prstGeom prst="rect">
            <a:avLst/>
          </a:prstGeom>
          <a:noFill/>
        </p:spPr>
        <p:txBody>
          <a:bodyPr wrap="square" rtlCol="0">
            <a:spAutoFit/>
          </a:bodyPr>
          <a:lstStyle/>
          <a:p>
            <a:r>
              <a:rPr lang="en-US" sz="2000" b="1" dirty="0" smtClean="0"/>
              <a:t>O(log n)</a:t>
            </a:r>
            <a:endParaRPr lang="en-IN" b="1" dirty="0"/>
          </a:p>
        </p:txBody>
      </p:sp>
      <p:sp>
        <p:nvSpPr>
          <p:cNvPr id="8" name="TextBox 7"/>
          <p:cNvSpPr txBox="1"/>
          <p:nvPr/>
        </p:nvSpPr>
        <p:spPr>
          <a:xfrm>
            <a:off x="354841" y="6265099"/>
            <a:ext cx="1282889" cy="400110"/>
          </a:xfrm>
          <a:prstGeom prst="rect">
            <a:avLst/>
          </a:prstGeom>
          <a:noFill/>
        </p:spPr>
        <p:txBody>
          <a:bodyPr wrap="square" rtlCol="0">
            <a:spAutoFit/>
          </a:bodyPr>
          <a:lstStyle/>
          <a:p>
            <a:r>
              <a:rPr lang="en-US" sz="2000" b="1" dirty="0" smtClean="0"/>
              <a:t>O(log n)</a:t>
            </a:r>
            <a:endParaRPr lang="en-IN" b="1" dirty="0"/>
          </a:p>
        </p:txBody>
      </p:sp>
      <p:sp>
        <p:nvSpPr>
          <p:cNvPr id="9" name="TextBox 8"/>
          <p:cNvSpPr txBox="1"/>
          <p:nvPr/>
        </p:nvSpPr>
        <p:spPr>
          <a:xfrm>
            <a:off x="109183" y="218364"/>
            <a:ext cx="3794077" cy="461665"/>
          </a:xfrm>
          <a:prstGeom prst="rect">
            <a:avLst/>
          </a:prstGeom>
          <a:noFill/>
        </p:spPr>
        <p:txBody>
          <a:bodyPr wrap="square" rtlCol="0">
            <a:spAutoFit/>
          </a:bodyPr>
          <a:lstStyle/>
          <a:p>
            <a:r>
              <a:rPr lang="en-US" sz="2400" b="1" dirty="0" smtClean="0"/>
              <a:t>Binary Search </a:t>
            </a:r>
            <a:endParaRPr lang="en-IN" b="1" dirty="0"/>
          </a:p>
        </p:txBody>
      </p:sp>
      <p:sp>
        <p:nvSpPr>
          <p:cNvPr id="11" name="TextBox 10"/>
          <p:cNvSpPr txBox="1"/>
          <p:nvPr/>
        </p:nvSpPr>
        <p:spPr>
          <a:xfrm>
            <a:off x="5418161" y="218364"/>
            <a:ext cx="3794077" cy="461665"/>
          </a:xfrm>
          <a:prstGeom prst="rect">
            <a:avLst/>
          </a:prstGeom>
          <a:noFill/>
        </p:spPr>
        <p:txBody>
          <a:bodyPr wrap="square" rtlCol="0">
            <a:spAutoFit/>
          </a:bodyPr>
          <a:lstStyle/>
          <a:p>
            <a:r>
              <a:rPr lang="en-US" sz="2400" b="1" dirty="0" smtClean="0"/>
              <a:t>Tree Traversal</a:t>
            </a:r>
            <a:r>
              <a:rPr lang="en-US" dirty="0" smtClean="0"/>
              <a:t> </a:t>
            </a:r>
            <a:endParaRPr lang="en-IN" dirty="0"/>
          </a:p>
        </p:txBody>
      </p:sp>
      <p:sp>
        <p:nvSpPr>
          <p:cNvPr id="14" name="TextBox 13"/>
          <p:cNvSpPr txBox="1"/>
          <p:nvPr/>
        </p:nvSpPr>
        <p:spPr>
          <a:xfrm>
            <a:off x="5418161" y="704014"/>
            <a:ext cx="5308978" cy="2339102"/>
          </a:xfrm>
          <a:prstGeom prst="rect">
            <a:avLst/>
          </a:prstGeom>
          <a:noFill/>
        </p:spPr>
        <p:txBody>
          <a:bodyPr wrap="square" rtlCol="0">
            <a:spAutoFit/>
          </a:bodyPr>
          <a:lstStyle/>
          <a:p>
            <a:r>
              <a:rPr lang="en-IN" sz="1600" dirty="0"/>
              <a:t>void Tree::</a:t>
            </a:r>
            <a:r>
              <a:rPr lang="en-IN" sz="1600" dirty="0" err="1"/>
              <a:t>inorder</a:t>
            </a:r>
            <a:r>
              <a:rPr lang="en-IN" sz="1600" dirty="0"/>
              <a:t>(Node *ep)</a:t>
            </a:r>
          </a:p>
          <a:p>
            <a:r>
              <a:rPr lang="en-IN" sz="1600" dirty="0"/>
              <a:t>{</a:t>
            </a:r>
          </a:p>
          <a:p>
            <a:r>
              <a:rPr lang="en-IN" sz="1600" dirty="0"/>
              <a:t>  if (ep != </a:t>
            </a:r>
            <a:r>
              <a:rPr lang="en-IN" sz="1600" dirty="0" err="1"/>
              <a:t>nullptr</a:t>
            </a:r>
            <a:r>
              <a:rPr lang="en-IN" sz="1600" dirty="0"/>
              <a:t>)</a:t>
            </a:r>
          </a:p>
          <a:p>
            <a:r>
              <a:rPr lang="en-IN" sz="1600" dirty="0"/>
              <a:t>  {</a:t>
            </a:r>
          </a:p>
          <a:p>
            <a:r>
              <a:rPr lang="en-IN" sz="1600" dirty="0"/>
              <a:t>    </a:t>
            </a:r>
            <a:r>
              <a:rPr lang="en-IN" sz="1600" dirty="0" err="1"/>
              <a:t>inorder</a:t>
            </a:r>
            <a:r>
              <a:rPr lang="en-IN" sz="1600" dirty="0"/>
              <a:t>(ep-&gt;</a:t>
            </a:r>
            <a:r>
              <a:rPr lang="en-IN" sz="1600" dirty="0" err="1"/>
              <a:t>getLeft</a:t>
            </a:r>
            <a:r>
              <a:rPr lang="en-IN" sz="1600" dirty="0"/>
              <a:t>());</a:t>
            </a:r>
          </a:p>
          <a:p>
            <a:r>
              <a:rPr lang="en-IN" sz="1600" dirty="0"/>
              <a:t>    </a:t>
            </a:r>
            <a:r>
              <a:rPr lang="en-IN" sz="1600" dirty="0" err="1"/>
              <a:t>std</a:t>
            </a:r>
            <a:r>
              <a:rPr lang="en-IN" sz="1600" dirty="0"/>
              <a:t>::</a:t>
            </a:r>
            <a:r>
              <a:rPr lang="en-IN" sz="1600" dirty="0" err="1"/>
              <a:t>cout</a:t>
            </a:r>
            <a:r>
              <a:rPr lang="en-IN" sz="1600" dirty="0"/>
              <a:t> &lt;&lt; ep-&gt;</a:t>
            </a:r>
            <a:r>
              <a:rPr lang="en-IN" sz="1600" dirty="0" err="1"/>
              <a:t>getData</a:t>
            </a:r>
            <a:r>
              <a:rPr lang="en-IN" sz="1600" dirty="0"/>
              <a:t>() &lt;&lt; " ";</a:t>
            </a:r>
          </a:p>
          <a:p>
            <a:r>
              <a:rPr lang="en-IN" sz="1600" dirty="0"/>
              <a:t>    </a:t>
            </a:r>
            <a:r>
              <a:rPr lang="en-IN" sz="1600" dirty="0" err="1"/>
              <a:t>inorder</a:t>
            </a:r>
            <a:r>
              <a:rPr lang="en-IN" sz="1600" dirty="0"/>
              <a:t>(ep-&gt;</a:t>
            </a:r>
            <a:r>
              <a:rPr lang="en-IN" sz="1600" dirty="0" err="1"/>
              <a:t>getRight</a:t>
            </a:r>
            <a:r>
              <a:rPr lang="en-IN" sz="1600" dirty="0"/>
              <a:t>());</a:t>
            </a:r>
          </a:p>
          <a:p>
            <a:r>
              <a:rPr lang="en-IN" sz="1600" dirty="0"/>
              <a:t>  }</a:t>
            </a:r>
          </a:p>
          <a:p>
            <a:r>
              <a:rPr lang="en-IN" sz="1600" dirty="0"/>
              <a:t>}</a:t>
            </a:r>
          </a:p>
        </p:txBody>
      </p:sp>
      <p:sp>
        <p:nvSpPr>
          <p:cNvPr id="3" name="Footer Placeholder 2"/>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4" name="Slide Number Placeholder 3"/>
          <p:cNvSpPr>
            <a:spLocks noGrp="1"/>
          </p:cNvSpPr>
          <p:nvPr>
            <p:ph type="sldNum" sz="quarter" idx="12"/>
          </p:nvPr>
        </p:nvSpPr>
        <p:spPr/>
        <p:txBody>
          <a:bodyPr/>
          <a:lstStyle/>
          <a:p>
            <a:fld id="{B80CADA0-E01C-459D-AB8F-6AC03931BC5C}" type="slidenum">
              <a:rPr lang="en-IN" smtClean="0"/>
              <a:t>14</a:t>
            </a:fld>
            <a:endParaRPr lang="en-IN"/>
          </a:p>
        </p:txBody>
      </p:sp>
    </p:spTree>
    <p:extLst>
      <p:ext uri="{BB962C8B-B14F-4D97-AF65-F5344CB8AC3E}">
        <p14:creationId xmlns:p14="http://schemas.microsoft.com/office/powerpoint/2010/main" val="284825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P spid="9" grpId="0"/>
      <p:bldP spid="11"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Structure?</a:t>
            </a:r>
            <a:endParaRPr lang="en-IN" dirty="0"/>
          </a:p>
        </p:txBody>
      </p:sp>
      <p:sp>
        <p:nvSpPr>
          <p:cNvPr id="3" name="Content Placeholder 2"/>
          <p:cNvSpPr>
            <a:spLocks noGrp="1"/>
          </p:cNvSpPr>
          <p:nvPr>
            <p:ph idx="1"/>
          </p:nvPr>
        </p:nvSpPr>
        <p:spPr/>
        <p:txBody>
          <a:bodyPr>
            <a:normAutofit fontScale="77500" lnSpcReduction="20000"/>
          </a:bodyPr>
          <a:lstStyle/>
          <a:p>
            <a:r>
              <a:rPr lang="en-US" dirty="0"/>
              <a:t>In computer science, a </a:t>
            </a:r>
            <a:r>
              <a:rPr lang="en-US" b="1" dirty="0"/>
              <a:t>data structure</a:t>
            </a:r>
            <a:r>
              <a:rPr lang="en-US" dirty="0"/>
              <a:t> is a data organization, management, and storage format that enables efficient access and modification</a:t>
            </a:r>
            <a:r>
              <a:rPr lang="en-US" dirty="0" smtClean="0"/>
              <a:t>.</a:t>
            </a:r>
          </a:p>
          <a:p>
            <a:r>
              <a:rPr lang="en-US" dirty="0"/>
              <a:t>Different types of data structures are suited to different kinds of applications, and some are highly specialized to specific tasks. For example, </a:t>
            </a:r>
            <a:r>
              <a:rPr lang="en-US" b="1" dirty="0"/>
              <a:t>relational databases</a:t>
            </a:r>
            <a:r>
              <a:rPr lang="en-US" dirty="0"/>
              <a:t> commonly use </a:t>
            </a:r>
            <a:r>
              <a:rPr lang="en-US" b="1" dirty="0" smtClean="0"/>
              <a:t>B-tree</a:t>
            </a:r>
            <a:r>
              <a:rPr lang="en-US" dirty="0"/>
              <a:t> indexes for data retrieval</a:t>
            </a:r>
            <a:r>
              <a:rPr lang="en-US" dirty="0" smtClean="0"/>
              <a:t>,</a:t>
            </a:r>
            <a:r>
              <a:rPr lang="en-US" dirty="0"/>
              <a:t> while </a:t>
            </a:r>
            <a:r>
              <a:rPr lang="en-US" b="1" dirty="0"/>
              <a:t>compiler</a:t>
            </a:r>
            <a:r>
              <a:rPr lang="en-US" dirty="0"/>
              <a:t> implementations usually use </a:t>
            </a:r>
            <a:r>
              <a:rPr lang="en-US" b="1" dirty="0"/>
              <a:t>hash tables</a:t>
            </a:r>
            <a:r>
              <a:rPr lang="en-US" dirty="0"/>
              <a:t> to look up identifiers</a:t>
            </a:r>
            <a:r>
              <a:rPr lang="en-US" dirty="0" smtClean="0"/>
              <a:t>.</a:t>
            </a:r>
          </a:p>
          <a:p>
            <a:r>
              <a:rPr lang="en-US" dirty="0"/>
              <a:t>There are numerous types of data structures, generally built upon simpler primitive data </a:t>
            </a:r>
            <a:r>
              <a:rPr lang="en-US" dirty="0" smtClean="0"/>
              <a:t>types. For example Array, List, stack, queue, Tree graph, etc.</a:t>
            </a:r>
          </a:p>
          <a:p>
            <a:r>
              <a:rPr lang="en-US" dirty="0" smtClean="0"/>
              <a:t>And the basic operation perform on this data structure are as follow</a:t>
            </a:r>
          </a:p>
          <a:p>
            <a:pPr lvl="1"/>
            <a:r>
              <a:rPr lang="en-US" dirty="0" smtClean="0"/>
              <a:t>Insertion </a:t>
            </a:r>
          </a:p>
          <a:p>
            <a:pPr lvl="1"/>
            <a:r>
              <a:rPr lang="en-US" dirty="0" smtClean="0"/>
              <a:t>Deletion</a:t>
            </a:r>
          </a:p>
          <a:p>
            <a:pPr lvl="1"/>
            <a:r>
              <a:rPr lang="en-US" dirty="0" smtClean="0"/>
              <a:t>Traversal</a:t>
            </a:r>
          </a:p>
          <a:p>
            <a:pPr lvl="1"/>
            <a:r>
              <a:rPr lang="en-US" dirty="0" smtClean="0"/>
              <a:t>Searching</a:t>
            </a:r>
          </a:p>
          <a:p>
            <a:pPr lvl="1"/>
            <a:r>
              <a:rPr lang="en-US" dirty="0" smtClean="0"/>
              <a:t>Sorting</a:t>
            </a:r>
          </a:p>
          <a:p>
            <a:pPr lvl="1"/>
            <a:r>
              <a:rPr lang="en-US" dirty="0" err="1" smtClean="0"/>
              <a:t>etc</a:t>
            </a:r>
            <a:endParaRPr lang="en-IN"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15</a:t>
            </a:fld>
            <a:endParaRPr lang="en-IN"/>
          </a:p>
        </p:txBody>
      </p:sp>
    </p:spTree>
    <p:extLst>
      <p:ext uri="{BB962C8B-B14F-4D97-AF65-F5344CB8AC3E}">
        <p14:creationId xmlns:p14="http://schemas.microsoft.com/office/powerpoint/2010/main" val="269836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a:t>
            </a:r>
            <a:endParaRPr lang="en-IN" dirty="0"/>
          </a:p>
        </p:txBody>
      </p:sp>
      <p:sp>
        <p:nvSpPr>
          <p:cNvPr id="4" name="Rectangle 3"/>
          <p:cNvSpPr/>
          <p:nvPr/>
        </p:nvSpPr>
        <p:spPr>
          <a:xfrm>
            <a:off x="4682836" y="1936468"/>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Structure</a:t>
            </a:r>
            <a:endParaRPr lang="en-IN" dirty="0"/>
          </a:p>
        </p:txBody>
      </p:sp>
      <p:sp>
        <p:nvSpPr>
          <p:cNvPr id="5" name="Rectangle 4"/>
          <p:cNvSpPr/>
          <p:nvPr/>
        </p:nvSpPr>
        <p:spPr>
          <a:xfrm>
            <a:off x="7716981" y="2993000"/>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 Linear</a:t>
            </a:r>
            <a:endParaRPr lang="en-IN" dirty="0"/>
          </a:p>
        </p:txBody>
      </p:sp>
      <p:sp>
        <p:nvSpPr>
          <p:cNvPr id="6" name="Rectangle 5"/>
          <p:cNvSpPr/>
          <p:nvPr/>
        </p:nvSpPr>
        <p:spPr>
          <a:xfrm>
            <a:off x="1219200" y="2993000"/>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Linear</a:t>
            </a:r>
            <a:endParaRPr lang="en-IN" dirty="0"/>
          </a:p>
        </p:txBody>
      </p:sp>
      <p:sp>
        <p:nvSpPr>
          <p:cNvPr id="7" name="Rectangle 6"/>
          <p:cNvSpPr/>
          <p:nvPr/>
        </p:nvSpPr>
        <p:spPr>
          <a:xfrm>
            <a:off x="1935678" y="3719735"/>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Array</a:t>
            </a:r>
            <a:endParaRPr lang="en-IN" dirty="0"/>
          </a:p>
        </p:txBody>
      </p:sp>
      <p:sp>
        <p:nvSpPr>
          <p:cNvPr id="8" name="Rectangle 7"/>
          <p:cNvSpPr/>
          <p:nvPr/>
        </p:nvSpPr>
        <p:spPr>
          <a:xfrm>
            <a:off x="1935677" y="4439791"/>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a:t>
            </a:r>
            <a:endParaRPr lang="en-IN" dirty="0"/>
          </a:p>
        </p:txBody>
      </p:sp>
      <p:sp>
        <p:nvSpPr>
          <p:cNvPr id="9" name="Rectangle 8"/>
          <p:cNvSpPr/>
          <p:nvPr/>
        </p:nvSpPr>
        <p:spPr>
          <a:xfrm>
            <a:off x="1935677" y="5159848"/>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Stack</a:t>
            </a:r>
            <a:endParaRPr lang="en-IN" dirty="0"/>
          </a:p>
        </p:txBody>
      </p:sp>
      <p:sp>
        <p:nvSpPr>
          <p:cNvPr id="10" name="Rectangle 9"/>
          <p:cNvSpPr/>
          <p:nvPr/>
        </p:nvSpPr>
        <p:spPr>
          <a:xfrm>
            <a:off x="1935677" y="5879904"/>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Queue</a:t>
            </a:r>
            <a:endParaRPr lang="en-IN" dirty="0"/>
          </a:p>
        </p:txBody>
      </p:sp>
      <p:sp>
        <p:nvSpPr>
          <p:cNvPr id="11" name="Rectangle 10"/>
          <p:cNvSpPr/>
          <p:nvPr/>
        </p:nvSpPr>
        <p:spPr>
          <a:xfrm>
            <a:off x="8381992" y="3719735"/>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Tree</a:t>
            </a:r>
            <a:endParaRPr lang="en-IN" dirty="0"/>
          </a:p>
        </p:txBody>
      </p:sp>
      <p:sp>
        <p:nvSpPr>
          <p:cNvPr id="12" name="Rectangle 11"/>
          <p:cNvSpPr/>
          <p:nvPr/>
        </p:nvSpPr>
        <p:spPr>
          <a:xfrm>
            <a:off x="8381992" y="4439791"/>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a:t>
            </a:r>
            <a:endParaRPr lang="en-IN" dirty="0"/>
          </a:p>
        </p:txBody>
      </p:sp>
      <p:cxnSp>
        <p:nvCxnSpPr>
          <p:cNvPr id="18" name="Straight Connector 17"/>
          <p:cNvCxnSpPr/>
          <p:nvPr/>
        </p:nvCxnSpPr>
        <p:spPr>
          <a:xfrm>
            <a:off x="2517569" y="2736993"/>
            <a:ext cx="6612575" cy="26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17569" y="2718980"/>
            <a:ext cx="0" cy="27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5" idx="0"/>
          </p:cNvCxnSpPr>
          <p:nvPr/>
        </p:nvCxnSpPr>
        <p:spPr>
          <a:xfrm>
            <a:off x="9130144" y="2758059"/>
            <a:ext cx="1" cy="23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56315" y="2509755"/>
            <a:ext cx="11875" cy="240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508166" y="3620774"/>
            <a:ext cx="11876" cy="25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0" idx="1"/>
          </p:cNvCxnSpPr>
          <p:nvPr/>
        </p:nvCxnSpPr>
        <p:spPr>
          <a:xfrm>
            <a:off x="1520042" y="6193791"/>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506192" y="5497008"/>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504211" y="4065599"/>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514106" y="4757932"/>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39276" y="3571192"/>
            <a:ext cx="17190" cy="1182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954481" y="4749013"/>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952501" y="4092305"/>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IN" smtClean="0"/>
              <a:t>Ashutosh Sonawane</a:t>
            </a:r>
            <a:endParaRPr lang="en-IN" dirty="0"/>
          </a:p>
        </p:txBody>
      </p:sp>
      <p:sp>
        <p:nvSpPr>
          <p:cNvPr id="13" name="Slide Number Placeholder 12"/>
          <p:cNvSpPr>
            <a:spLocks noGrp="1"/>
          </p:cNvSpPr>
          <p:nvPr>
            <p:ph type="sldNum" sz="quarter" idx="12"/>
          </p:nvPr>
        </p:nvSpPr>
        <p:spPr/>
        <p:txBody>
          <a:bodyPr/>
          <a:lstStyle/>
          <a:p>
            <a:fld id="{B80CADA0-E01C-459D-AB8F-6AC03931BC5C}" type="slidenum">
              <a:rPr lang="en-IN" smtClean="0"/>
              <a:t>16</a:t>
            </a:fld>
            <a:endParaRPr lang="en-IN"/>
          </a:p>
        </p:txBody>
      </p:sp>
    </p:spTree>
    <p:extLst>
      <p:ext uri="{BB962C8B-B14F-4D97-AF65-F5344CB8AC3E}">
        <p14:creationId xmlns:p14="http://schemas.microsoft.com/office/powerpoint/2010/main" val="251354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16" presetClass="entr" presetSubtype="2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par>
                                <p:cTn id="28" presetID="16" presetClass="entr" presetSubtype="2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barn(inVertical)">
                                      <p:cBhvr>
                                        <p:cTn id="30" dur="500"/>
                                        <p:tgtEl>
                                          <p:spTgt spid="31"/>
                                        </p:tgtEl>
                                      </p:cBhvr>
                                    </p:animEffect>
                                  </p:childTnLst>
                                </p:cTn>
                              </p:par>
                              <p:par>
                                <p:cTn id="31" presetID="16" presetClass="entr" presetSubtype="21"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arn(inVertical)">
                                      <p:cBhvr>
                                        <p:cTn id="33" dur="500"/>
                                        <p:tgtEl>
                                          <p:spTgt spid="32"/>
                                        </p:tgtEl>
                                      </p:cBhvr>
                                    </p:animEffect>
                                  </p:childTnLst>
                                </p:cTn>
                              </p:par>
                              <p:par>
                                <p:cTn id="34" presetID="16" presetClass="entr" presetSubtype="21"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arn(inVertical)">
                                      <p:cBhvr>
                                        <p:cTn id="36" dur="500"/>
                                        <p:tgtEl>
                                          <p:spTgt spid="30"/>
                                        </p:tgtEl>
                                      </p:cBhvr>
                                    </p:animEffect>
                                  </p:childTnLst>
                                </p:cTn>
                              </p:par>
                              <p:par>
                                <p:cTn id="37" presetID="16" presetClass="entr" presetSubtype="2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arn(inVertical)">
                                      <p:cBhvr>
                                        <p:cTn id="45" dur="500"/>
                                        <p:tgtEl>
                                          <p:spTgt spid="8"/>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arn(inVertical)">
                                      <p:cBhvr>
                                        <p:cTn id="48" dur="500"/>
                                        <p:tgtEl>
                                          <p:spTgt spid="9"/>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arn(inVertical)">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barn(inVertical)">
                                      <p:cBhvr>
                                        <p:cTn id="56" dur="500"/>
                                        <p:tgtEl>
                                          <p:spTgt spid="33"/>
                                        </p:tgtEl>
                                      </p:cBhvr>
                                    </p:animEffect>
                                  </p:childTnLst>
                                </p:cTn>
                              </p:par>
                              <p:par>
                                <p:cTn id="57" presetID="16" presetClass="entr" presetSubtype="21"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arn(inVertical)">
                                      <p:cBhvr>
                                        <p:cTn id="59" dur="500"/>
                                        <p:tgtEl>
                                          <p:spTgt spid="37"/>
                                        </p:tgtEl>
                                      </p:cBhvr>
                                    </p:animEffect>
                                  </p:childTnLst>
                                </p:cTn>
                              </p:par>
                              <p:par>
                                <p:cTn id="60" presetID="16" presetClass="entr" presetSubtype="21"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barn(inVertical)">
                                      <p:cBhvr>
                                        <p:cTn id="62" dur="500"/>
                                        <p:tgtEl>
                                          <p:spTgt spid="36"/>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barn(inVertical)">
                                      <p:cBhvr>
                                        <p:cTn id="65" dur="500"/>
                                        <p:tgtEl>
                                          <p:spTgt spid="11"/>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barn(inVertical)">
                                      <p:cBhvr>
                                        <p:cTn id="6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a:t>
            </a:r>
            <a:endParaRPr lang="en-IN" dirty="0"/>
          </a:p>
        </p:txBody>
      </p:sp>
      <p:sp>
        <p:nvSpPr>
          <p:cNvPr id="4" name="Rectangle 3"/>
          <p:cNvSpPr/>
          <p:nvPr/>
        </p:nvSpPr>
        <p:spPr>
          <a:xfrm>
            <a:off x="4682836" y="1936468"/>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Structure</a:t>
            </a:r>
            <a:endParaRPr lang="en-IN" dirty="0"/>
          </a:p>
        </p:txBody>
      </p:sp>
      <p:sp>
        <p:nvSpPr>
          <p:cNvPr id="5" name="Rectangle 4"/>
          <p:cNvSpPr/>
          <p:nvPr/>
        </p:nvSpPr>
        <p:spPr>
          <a:xfrm>
            <a:off x="7716981" y="2993000"/>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Logical</a:t>
            </a:r>
            <a:endParaRPr lang="en-IN" dirty="0"/>
          </a:p>
        </p:txBody>
      </p:sp>
      <p:sp>
        <p:nvSpPr>
          <p:cNvPr id="6" name="Rectangle 5"/>
          <p:cNvSpPr/>
          <p:nvPr/>
        </p:nvSpPr>
        <p:spPr>
          <a:xfrm>
            <a:off x="1219200" y="2993000"/>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Physical</a:t>
            </a:r>
            <a:endParaRPr lang="en-IN" dirty="0"/>
          </a:p>
        </p:txBody>
      </p:sp>
      <p:sp>
        <p:nvSpPr>
          <p:cNvPr id="7" name="Rectangle 6"/>
          <p:cNvSpPr/>
          <p:nvPr/>
        </p:nvSpPr>
        <p:spPr>
          <a:xfrm>
            <a:off x="8336470" y="3707860"/>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Tree</a:t>
            </a:r>
            <a:endParaRPr lang="en-IN" dirty="0"/>
          </a:p>
        </p:txBody>
      </p:sp>
      <p:sp>
        <p:nvSpPr>
          <p:cNvPr id="8" name="Rectangle 7"/>
          <p:cNvSpPr/>
          <p:nvPr/>
        </p:nvSpPr>
        <p:spPr>
          <a:xfrm>
            <a:off x="8371089" y="4427916"/>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a:t>
            </a:r>
            <a:endParaRPr lang="en-IN" dirty="0"/>
          </a:p>
        </p:txBody>
      </p:sp>
      <p:sp>
        <p:nvSpPr>
          <p:cNvPr id="9" name="Rectangle 8"/>
          <p:cNvSpPr/>
          <p:nvPr/>
        </p:nvSpPr>
        <p:spPr>
          <a:xfrm>
            <a:off x="8336469" y="5147973"/>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Stack</a:t>
            </a:r>
            <a:endParaRPr lang="en-IN" dirty="0"/>
          </a:p>
        </p:txBody>
      </p:sp>
      <p:sp>
        <p:nvSpPr>
          <p:cNvPr id="10" name="Rectangle 9"/>
          <p:cNvSpPr/>
          <p:nvPr/>
        </p:nvSpPr>
        <p:spPr>
          <a:xfrm>
            <a:off x="8336469" y="5868029"/>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Queue</a:t>
            </a:r>
            <a:endParaRPr lang="en-IN" dirty="0"/>
          </a:p>
        </p:txBody>
      </p:sp>
      <p:sp>
        <p:nvSpPr>
          <p:cNvPr id="11" name="Rectangle 10"/>
          <p:cNvSpPr/>
          <p:nvPr/>
        </p:nvSpPr>
        <p:spPr>
          <a:xfrm>
            <a:off x="1838695" y="3731610"/>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Array</a:t>
            </a:r>
            <a:endParaRPr lang="en-IN" dirty="0"/>
          </a:p>
        </p:txBody>
      </p:sp>
      <p:sp>
        <p:nvSpPr>
          <p:cNvPr id="12" name="Rectangle 11"/>
          <p:cNvSpPr/>
          <p:nvPr/>
        </p:nvSpPr>
        <p:spPr>
          <a:xfrm>
            <a:off x="1838695" y="4451666"/>
            <a:ext cx="2826327" cy="627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a:t>
            </a:r>
            <a:endParaRPr lang="en-IN" dirty="0"/>
          </a:p>
        </p:txBody>
      </p:sp>
      <p:cxnSp>
        <p:nvCxnSpPr>
          <p:cNvPr id="18" name="Straight Connector 17"/>
          <p:cNvCxnSpPr/>
          <p:nvPr/>
        </p:nvCxnSpPr>
        <p:spPr>
          <a:xfrm>
            <a:off x="2517569" y="2736993"/>
            <a:ext cx="6612575" cy="26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17569" y="2718980"/>
            <a:ext cx="0" cy="27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5" idx="0"/>
          </p:cNvCxnSpPr>
          <p:nvPr/>
        </p:nvCxnSpPr>
        <p:spPr>
          <a:xfrm>
            <a:off x="9130144" y="2758059"/>
            <a:ext cx="1" cy="23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90061" y="2564242"/>
            <a:ext cx="11875" cy="240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08958" y="3608899"/>
            <a:ext cx="11876" cy="25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0" idx="1"/>
          </p:cNvCxnSpPr>
          <p:nvPr/>
        </p:nvCxnSpPr>
        <p:spPr>
          <a:xfrm>
            <a:off x="7920834" y="6181916"/>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906984" y="5485133"/>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905003" y="4053724"/>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914898" y="4746057"/>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95979" y="3583067"/>
            <a:ext cx="17190" cy="1182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411184" y="4760888"/>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409204" y="4104180"/>
            <a:ext cx="41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IN" smtClean="0"/>
              <a:t>Ashutosh Sonawane</a:t>
            </a:r>
            <a:endParaRPr lang="en-IN" dirty="0"/>
          </a:p>
        </p:txBody>
      </p:sp>
      <p:sp>
        <p:nvSpPr>
          <p:cNvPr id="13" name="Slide Number Placeholder 12"/>
          <p:cNvSpPr>
            <a:spLocks noGrp="1"/>
          </p:cNvSpPr>
          <p:nvPr>
            <p:ph type="sldNum" sz="quarter" idx="12"/>
          </p:nvPr>
        </p:nvSpPr>
        <p:spPr/>
        <p:txBody>
          <a:bodyPr/>
          <a:lstStyle/>
          <a:p>
            <a:fld id="{B80CADA0-E01C-459D-AB8F-6AC03931BC5C}" type="slidenum">
              <a:rPr lang="en-IN" smtClean="0"/>
              <a:t>17</a:t>
            </a:fld>
            <a:endParaRPr lang="en-IN"/>
          </a:p>
        </p:txBody>
      </p:sp>
    </p:spTree>
    <p:extLst>
      <p:ext uri="{BB962C8B-B14F-4D97-AF65-F5344CB8AC3E}">
        <p14:creationId xmlns:p14="http://schemas.microsoft.com/office/powerpoint/2010/main" val="22601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a:t>
            </a:r>
            <a:endParaRPr lang="en-IN" dirty="0"/>
          </a:p>
        </p:txBody>
      </p:sp>
      <p:sp>
        <p:nvSpPr>
          <p:cNvPr id="3" name="Content Placeholder 2"/>
          <p:cNvSpPr>
            <a:spLocks noGrp="1"/>
          </p:cNvSpPr>
          <p:nvPr>
            <p:ph idx="1"/>
          </p:nvPr>
        </p:nvSpPr>
        <p:spPr>
          <a:xfrm>
            <a:off x="838200" y="1825625"/>
            <a:ext cx="10515600" cy="2128858"/>
          </a:xfrm>
        </p:spPr>
        <p:txBody>
          <a:bodyPr>
            <a:normAutofit fontScale="77500" lnSpcReduction="20000"/>
          </a:bodyPr>
          <a:lstStyle/>
          <a:p>
            <a:r>
              <a:rPr lang="en-US" dirty="0"/>
              <a:t>an </a:t>
            </a:r>
            <a:r>
              <a:rPr lang="en-US" b="1" dirty="0" smtClean="0"/>
              <a:t>Array</a:t>
            </a:r>
            <a:r>
              <a:rPr lang="en-US" dirty="0"/>
              <a:t>, is a data structure consisting of a collection of </a:t>
            </a:r>
            <a:r>
              <a:rPr lang="en-US" i="1" dirty="0"/>
              <a:t>elements</a:t>
            </a:r>
            <a:r>
              <a:rPr lang="en-US" dirty="0"/>
              <a:t> (values or variables), each identified by at least one </a:t>
            </a:r>
            <a:r>
              <a:rPr lang="en-US" i="1" dirty="0"/>
              <a:t>array index</a:t>
            </a:r>
            <a:r>
              <a:rPr lang="en-US" dirty="0"/>
              <a:t> or </a:t>
            </a:r>
            <a:r>
              <a:rPr lang="en-US" i="1" dirty="0"/>
              <a:t>key</a:t>
            </a:r>
            <a:r>
              <a:rPr lang="en-US" dirty="0"/>
              <a:t>.</a:t>
            </a:r>
            <a:endParaRPr lang="en-US" dirty="0" smtClean="0"/>
          </a:p>
          <a:p>
            <a:r>
              <a:rPr lang="en-US" dirty="0" smtClean="0"/>
              <a:t>Array is a container which can hold a fix number of items and these items should be of the same type.</a:t>
            </a:r>
            <a:endParaRPr lang="en-IN" dirty="0" smtClean="0"/>
          </a:p>
          <a:p>
            <a:r>
              <a:rPr lang="en-US" dirty="0" smtClean="0"/>
              <a:t>The </a:t>
            </a:r>
            <a:r>
              <a:rPr lang="en-US" dirty="0"/>
              <a:t>memory address of the first element of an array is called first address, foundation address, or base address</a:t>
            </a:r>
            <a:r>
              <a:rPr lang="en-US" dirty="0" smtClean="0"/>
              <a:t>.</a:t>
            </a:r>
          </a:p>
        </p:txBody>
      </p:sp>
      <p:sp>
        <p:nvSpPr>
          <p:cNvPr id="4" name="TextBox 3"/>
          <p:cNvSpPr txBox="1"/>
          <p:nvPr/>
        </p:nvSpPr>
        <p:spPr>
          <a:xfrm>
            <a:off x="1104404" y="3954483"/>
            <a:ext cx="3716978" cy="461665"/>
          </a:xfrm>
          <a:prstGeom prst="rect">
            <a:avLst/>
          </a:prstGeom>
          <a:noFill/>
        </p:spPr>
        <p:txBody>
          <a:bodyPr wrap="square" rtlCol="0">
            <a:spAutoFit/>
          </a:bodyPr>
          <a:lstStyle/>
          <a:p>
            <a:r>
              <a:rPr lang="en-US" sz="2400" b="1" dirty="0" err="1" smtClean="0"/>
              <a:t>DataType</a:t>
            </a:r>
            <a:r>
              <a:rPr lang="en-US" sz="2400" b="1" dirty="0" smtClean="0"/>
              <a:t> </a:t>
            </a:r>
            <a:r>
              <a:rPr lang="en-US" sz="2400" b="1" dirty="0" err="1" smtClean="0"/>
              <a:t>ArrayName</a:t>
            </a:r>
            <a:r>
              <a:rPr lang="en-US" sz="2400" b="1" dirty="0" smtClean="0"/>
              <a:t>[Size]</a:t>
            </a:r>
            <a:endParaRPr lang="en-IN" sz="2400" b="1" dirty="0"/>
          </a:p>
        </p:txBody>
      </p:sp>
      <p:sp>
        <p:nvSpPr>
          <p:cNvPr id="5" name="TextBox 4"/>
          <p:cNvSpPr txBox="1"/>
          <p:nvPr/>
        </p:nvSpPr>
        <p:spPr>
          <a:xfrm>
            <a:off x="1104404" y="4581896"/>
            <a:ext cx="3716978" cy="461665"/>
          </a:xfrm>
          <a:prstGeom prst="rect">
            <a:avLst/>
          </a:prstGeom>
          <a:noFill/>
        </p:spPr>
        <p:txBody>
          <a:bodyPr wrap="square" rtlCol="0">
            <a:spAutoFit/>
          </a:bodyPr>
          <a:lstStyle/>
          <a:p>
            <a:r>
              <a:rPr lang="en-US" sz="2400" b="1" dirty="0" err="1" smtClean="0"/>
              <a:t>Int</a:t>
            </a:r>
            <a:r>
              <a:rPr lang="en-US" sz="2400" b="1" dirty="0" smtClean="0"/>
              <a:t> </a:t>
            </a:r>
            <a:r>
              <a:rPr lang="en-US" sz="2400" b="1" dirty="0" err="1" smtClean="0"/>
              <a:t>arr</a:t>
            </a:r>
            <a:r>
              <a:rPr lang="en-US" sz="2400" b="1" dirty="0" smtClean="0"/>
              <a:t>[5]={10,20,30,40,50};</a:t>
            </a:r>
            <a:endParaRPr lang="en-IN" sz="2400" b="1" dirty="0"/>
          </a:p>
        </p:txBody>
      </p:sp>
      <p:graphicFrame>
        <p:nvGraphicFramePr>
          <p:cNvPr id="6" name="Table 5"/>
          <p:cNvGraphicFramePr>
            <a:graphicFrameLocks noGrp="1"/>
          </p:cNvGraphicFramePr>
          <p:nvPr>
            <p:extLst>
              <p:ext uri="{D42A27DB-BD31-4B8C-83A1-F6EECF244321}">
                <p14:modId xmlns:p14="http://schemas.microsoft.com/office/powerpoint/2010/main" val="1166454097"/>
              </p:ext>
            </p:extLst>
          </p:nvPr>
        </p:nvGraphicFramePr>
        <p:xfrm>
          <a:off x="5628903" y="4858141"/>
          <a:ext cx="6115130" cy="370840"/>
        </p:xfrm>
        <a:graphic>
          <a:graphicData uri="http://schemas.openxmlformats.org/drawingml/2006/table">
            <a:tbl>
              <a:tblPr firstRow="1" bandRow="1">
                <a:tableStyleId>{5940675A-B579-460E-94D1-54222C63F5DA}</a:tableStyleId>
              </a:tblPr>
              <a:tblGrid>
                <a:gridCol w="1223026">
                  <a:extLst>
                    <a:ext uri="{9D8B030D-6E8A-4147-A177-3AD203B41FA5}">
                      <a16:colId xmlns:a16="http://schemas.microsoft.com/office/drawing/2014/main" val="3715816005"/>
                    </a:ext>
                  </a:extLst>
                </a:gridCol>
                <a:gridCol w="1223026">
                  <a:extLst>
                    <a:ext uri="{9D8B030D-6E8A-4147-A177-3AD203B41FA5}">
                      <a16:colId xmlns:a16="http://schemas.microsoft.com/office/drawing/2014/main" val="550533645"/>
                    </a:ext>
                  </a:extLst>
                </a:gridCol>
                <a:gridCol w="1223026">
                  <a:extLst>
                    <a:ext uri="{9D8B030D-6E8A-4147-A177-3AD203B41FA5}">
                      <a16:colId xmlns:a16="http://schemas.microsoft.com/office/drawing/2014/main" val="3945117676"/>
                    </a:ext>
                  </a:extLst>
                </a:gridCol>
                <a:gridCol w="1223026">
                  <a:extLst>
                    <a:ext uri="{9D8B030D-6E8A-4147-A177-3AD203B41FA5}">
                      <a16:colId xmlns:a16="http://schemas.microsoft.com/office/drawing/2014/main" val="3668968625"/>
                    </a:ext>
                  </a:extLst>
                </a:gridCol>
                <a:gridCol w="1223026">
                  <a:extLst>
                    <a:ext uri="{9D8B030D-6E8A-4147-A177-3AD203B41FA5}">
                      <a16:colId xmlns:a16="http://schemas.microsoft.com/office/drawing/2014/main" val="3609250786"/>
                    </a:ext>
                  </a:extLst>
                </a:gridCol>
              </a:tblGrid>
              <a:tr h="370840">
                <a:tc>
                  <a:txBody>
                    <a:bodyPr/>
                    <a:lstStyle/>
                    <a:p>
                      <a:pPr algn="ctr"/>
                      <a:r>
                        <a:rPr lang="en-US" dirty="0" smtClean="0"/>
                        <a:t>10</a:t>
                      </a:r>
                      <a:endParaRPr lang="en-IN" dirty="0"/>
                    </a:p>
                  </a:txBody>
                  <a:tcPr/>
                </a:tc>
                <a:tc>
                  <a:txBody>
                    <a:bodyPr/>
                    <a:lstStyle/>
                    <a:p>
                      <a:pPr algn="ctr"/>
                      <a:r>
                        <a:rPr lang="en-US" dirty="0" smtClean="0"/>
                        <a:t>20</a:t>
                      </a:r>
                      <a:endParaRPr lang="en-IN" dirty="0"/>
                    </a:p>
                  </a:txBody>
                  <a:tcPr/>
                </a:tc>
                <a:tc>
                  <a:txBody>
                    <a:bodyPr/>
                    <a:lstStyle/>
                    <a:p>
                      <a:pPr algn="ctr"/>
                      <a:r>
                        <a:rPr lang="en-US" dirty="0" smtClean="0"/>
                        <a:t>30</a:t>
                      </a:r>
                      <a:endParaRPr lang="en-IN" dirty="0"/>
                    </a:p>
                  </a:txBody>
                  <a:tcPr/>
                </a:tc>
                <a:tc>
                  <a:txBody>
                    <a:bodyPr/>
                    <a:lstStyle/>
                    <a:p>
                      <a:pPr algn="ctr"/>
                      <a:r>
                        <a:rPr lang="en-US" dirty="0" smtClean="0"/>
                        <a:t>40</a:t>
                      </a:r>
                      <a:endParaRPr lang="en-IN" dirty="0"/>
                    </a:p>
                  </a:txBody>
                  <a:tcPr/>
                </a:tc>
                <a:tc>
                  <a:txBody>
                    <a:bodyPr/>
                    <a:lstStyle/>
                    <a:p>
                      <a:pPr algn="ctr"/>
                      <a:r>
                        <a:rPr lang="en-US" dirty="0" smtClean="0"/>
                        <a:t>50</a:t>
                      </a:r>
                      <a:endParaRPr lang="en-IN" dirty="0"/>
                    </a:p>
                  </a:txBody>
                  <a:tcPr/>
                </a:tc>
                <a:extLst>
                  <a:ext uri="{0D108BD9-81ED-4DB2-BD59-A6C34878D82A}">
                    <a16:rowId xmlns:a16="http://schemas.microsoft.com/office/drawing/2014/main" val="358507008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80827265"/>
              </p:ext>
            </p:extLst>
          </p:nvPr>
        </p:nvGraphicFramePr>
        <p:xfrm>
          <a:off x="5638803" y="5212419"/>
          <a:ext cx="6115130" cy="370840"/>
        </p:xfrm>
        <a:graphic>
          <a:graphicData uri="http://schemas.openxmlformats.org/drawingml/2006/table">
            <a:tbl>
              <a:tblPr firstRow="1" bandRow="1">
                <a:tableStyleId>{2D5ABB26-0587-4C30-8999-92F81FD0307C}</a:tableStyleId>
              </a:tblPr>
              <a:tblGrid>
                <a:gridCol w="1223026">
                  <a:extLst>
                    <a:ext uri="{9D8B030D-6E8A-4147-A177-3AD203B41FA5}">
                      <a16:colId xmlns:a16="http://schemas.microsoft.com/office/drawing/2014/main" val="3715816005"/>
                    </a:ext>
                  </a:extLst>
                </a:gridCol>
                <a:gridCol w="1223026">
                  <a:extLst>
                    <a:ext uri="{9D8B030D-6E8A-4147-A177-3AD203B41FA5}">
                      <a16:colId xmlns:a16="http://schemas.microsoft.com/office/drawing/2014/main" val="550533645"/>
                    </a:ext>
                  </a:extLst>
                </a:gridCol>
                <a:gridCol w="1223026">
                  <a:extLst>
                    <a:ext uri="{9D8B030D-6E8A-4147-A177-3AD203B41FA5}">
                      <a16:colId xmlns:a16="http://schemas.microsoft.com/office/drawing/2014/main" val="3945117676"/>
                    </a:ext>
                  </a:extLst>
                </a:gridCol>
                <a:gridCol w="1223026">
                  <a:extLst>
                    <a:ext uri="{9D8B030D-6E8A-4147-A177-3AD203B41FA5}">
                      <a16:colId xmlns:a16="http://schemas.microsoft.com/office/drawing/2014/main" val="3668968625"/>
                    </a:ext>
                  </a:extLst>
                </a:gridCol>
                <a:gridCol w="1223026">
                  <a:extLst>
                    <a:ext uri="{9D8B030D-6E8A-4147-A177-3AD203B41FA5}">
                      <a16:colId xmlns:a16="http://schemas.microsoft.com/office/drawing/2014/main" val="3609250786"/>
                    </a:ext>
                  </a:extLst>
                </a:gridCol>
              </a:tblGrid>
              <a:tr h="370840">
                <a:tc>
                  <a:txBody>
                    <a:bodyPr/>
                    <a:lstStyle/>
                    <a:p>
                      <a:pPr algn="ctr"/>
                      <a:r>
                        <a:rPr lang="en-US" dirty="0" smtClean="0"/>
                        <a:t>1000</a:t>
                      </a:r>
                      <a:endParaRPr lang="en-IN" dirty="0"/>
                    </a:p>
                  </a:txBody>
                  <a:tcPr/>
                </a:tc>
                <a:tc>
                  <a:txBody>
                    <a:bodyPr/>
                    <a:lstStyle/>
                    <a:p>
                      <a:pPr algn="ctr"/>
                      <a:r>
                        <a:rPr lang="en-US" dirty="0" smtClean="0"/>
                        <a:t>1004</a:t>
                      </a:r>
                      <a:endParaRPr lang="en-IN" dirty="0"/>
                    </a:p>
                  </a:txBody>
                  <a:tcPr/>
                </a:tc>
                <a:tc>
                  <a:txBody>
                    <a:bodyPr/>
                    <a:lstStyle/>
                    <a:p>
                      <a:pPr algn="ctr"/>
                      <a:r>
                        <a:rPr lang="en-US" dirty="0" smtClean="0"/>
                        <a:t>1008</a:t>
                      </a:r>
                      <a:endParaRPr lang="en-IN" dirty="0"/>
                    </a:p>
                  </a:txBody>
                  <a:tcPr/>
                </a:tc>
                <a:tc>
                  <a:txBody>
                    <a:bodyPr/>
                    <a:lstStyle/>
                    <a:p>
                      <a:pPr algn="ctr"/>
                      <a:r>
                        <a:rPr lang="en-US" dirty="0" smtClean="0"/>
                        <a:t>1012</a:t>
                      </a:r>
                      <a:endParaRPr lang="en-IN" dirty="0"/>
                    </a:p>
                  </a:txBody>
                  <a:tcPr/>
                </a:tc>
                <a:tc>
                  <a:txBody>
                    <a:bodyPr/>
                    <a:lstStyle/>
                    <a:p>
                      <a:pPr algn="ctr"/>
                      <a:r>
                        <a:rPr lang="en-US" dirty="0" smtClean="0"/>
                        <a:t>1016</a:t>
                      </a:r>
                      <a:endParaRPr lang="en-IN" dirty="0"/>
                    </a:p>
                  </a:txBody>
                  <a:tcPr/>
                </a:tc>
                <a:extLst>
                  <a:ext uri="{0D108BD9-81ED-4DB2-BD59-A6C34878D82A}">
                    <a16:rowId xmlns:a16="http://schemas.microsoft.com/office/drawing/2014/main" val="3585070084"/>
                  </a:ext>
                </a:extLst>
              </a:tr>
            </a:tbl>
          </a:graphicData>
        </a:graphic>
      </p:graphicFrame>
      <p:sp>
        <p:nvSpPr>
          <p:cNvPr id="8" name="Footer Placeholder 7"/>
          <p:cNvSpPr>
            <a:spLocks noGrp="1"/>
          </p:cNvSpPr>
          <p:nvPr>
            <p:ph type="ftr" sz="quarter" idx="11"/>
          </p:nvPr>
        </p:nvSpPr>
        <p:spPr/>
        <p:txBody>
          <a:bodyPr/>
          <a:lstStyle/>
          <a:p>
            <a:r>
              <a:rPr lang="en-IN" smtClean="0"/>
              <a:t>Ashutosh Sonawane</a:t>
            </a:r>
            <a:endParaRPr lang="en-IN" dirty="0"/>
          </a:p>
        </p:txBody>
      </p:sp>
      <p:sp>
        <p:nvSpPr>
          <p:cNvPr id="9" name="Slide Number Placeholder 8"/>
          <p:cNvSpPr>
            <a:spLocks noGrp="1"/>
          </p:cNvSpPr>
          <p:nvPr>
            <p:ph type="sldNum" sz="quarter" idx="12"/>
          </p:nvPr>
        </p:nvSpPr>
        <p:spPr/>
        <p:txBody>
          <a:bodyPr/>
          <a:lstStyle/>
          <a:p>
            <a:fld id="{B80CADA0-E01C-459D-AB8F-6AC03931BC5C}" type="slidenum">
              <a:rPr lang="en-IN" smtClean="0"/>
              <a:t>18</a:t>
            </a:fld>
            <a:endParaRPr lang="en-IN"/>
          </a:p>
        </p:txBody>
      </p:sp>
    </p:spTree>
    <p:extLst>
      <p:ext uri="{BB962C8B-B14F-4D97-AF65-F5344CB8AC3E}">
        <p14:creationId xmlns:p14="http://schemas.microsoft.com/office/powerpoint/2010/main" val="117249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47" y="139201"/>
            <a:ext cx="10515600" cy="1325563"/>
          </a:xfrm>
        </p:spPr>
        <p:txBody>
          <a:bodyPr/>
          <a:lstStyle/>
          <a:p>
            <a:r>
              <a:rPr lang="en-US" dirty="0" smtClean="0"/>
              <a:t>Array as container (insertion)</a:t>
            </a:r>
            <a:endParaRPr lang="en-IN" dirty="0"/>
          </a:p>
        </p:txBody>
      </p:sp>
      <p:sp>
        <p:nvSpPr>
          <p:cNvPr id="4" name="TextBox 3"/>
          <p:cNvSpPr txBox="1"/>
          <p:nvPr/>
        </p:nvSpPr>
        <p:spPr>
          <a:xfrm>
            <a:off x="593766" y="1384013"/>
            <a:ext cx="2066307" cy="369332"/>
          </a:xfrm>
          <a:prstGeom prst="rect">
            <a:avLst/>
          </a:prstGeom>
          <a:noFill/>
        </p:spPr>
        <p:txBody>
          <a:bodyPr wrap="square" rtlCol="0">
            <a:spAutoFit/>
          </a:bodyPr>
          <a:lstStyle/>
          <a:p>
            <a:r>
              <a:rPr lang="en-US" dirty="0" smtClean="0"/>
              <a:t>Array </a:t>
            </a:r>
            <a:r>
              <a:rPr lang="en-US" dirty="0" err="1" smtClean="0"/>
              <a:t>arr</a:t>
            </a:r>
            <a:r>
              <a:rPr lang="en-US" dirty="0" smtClean="0"/>
              <a:t>(5);</a:t>
            </a:r>
            <a:endParaRPr lang="en-IN" dirty="0"/>
          </a:p>
        </p:txBody>
      </p:sp>
      <p:sp>
        <p:nvSpPr>
          <p:cNvPr id="5" name="Oval 4"/>
          <p:cNvSpPr/>
          <p:nvPr/>
        </p:nvSpPr>
        <p:spPr>
          <a:xfrm>
            <a:off x="5085278" y="1166271"/>
            <a:ext cx="1217219" cy="11756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818937860"/>
              </p:ext>
            </p:extLst>
          </p:nvPr>
        </p:nvGraphicFramePr>
        <p:xfrm>
          <a:off x="8003967" y="1568679"/>
          <a:ext cx="3740065" cy="370840"/>
        </p:xfrm>
        <a:graphic>
          <a:graphicData uri="http://schemas.openxmlformats.org/drawingml/2006/table">
            <a:tbl>
              <a:tblPr firstRow="1" bandRow="1">
                <a:tableStyleId>{5940675A-B579-460E-94D1-54222C63F5DA}</a:tableStyleId>
              </a:tblPr>
              <a:tblGrid>
                <a:gridCol w="748013">
                  <a:extLst>
                    <a:ext uri="{9D8B030D-6E8A-4147-A177-3AD203B41FA5}">
                      <a16:colId xmlns:a16="http://schemas.microsoft.com/office/drawing/2014/main" val="3715816005"/>
                    </a:ext>
                  </a:extLst>
                </a:gridCol>
                <a:gridCol w="748013">
                  <a:extLst>
                    <a:ext uri="{9D8B030D-6E8A-4147-A177-3AD203B41FA5}">
                      <a16:colId xmlns:a16="http://schemas.microsoft.com/office/drawing/2014/main" val="550533645"/>
                    </a:ext>
                  </a:extLst>
                </a:gridCol>
                <a:gridCol w="748013">
                  <a:extLst>
                    <a:ext uri="{9D8B030D-6E8A-4147-A177-3AD203B41FA5}">
                      <a16:colId xmlns:a16="http://schemas.microsoft.com/office/drawing/2014/main" val="3945117676"/>
                    </a:ext>
                  </a:extLst>
                </a:gridCol>
                <a:gridCol w="748013">
                  <a:extLst>
                    <a:ext uri="{9D8B030D-6E8A-4147-A177-3AD203B41FA5}">
                      <a16:colId xmlns:a16="http://schemas.microsoft.com/office/drawing/2014/main" val="3668968625"/>
                    </a:ext>
                  </a:extLst>
                </a:gridCol>
                <a:gridCol w="748013">
                  <a:extLst>
                    <a:ext uri="{9D8B030D-6E8A-4147-A177-3AD203B41FA5}">
                      <a16:colId xmlns:a16="http://schemas.microsoft.com/office/drawing/2014/main" val="3609250786"/>
                    </a:ext>
                  </a:extLst>
                </a:gridCol>
              </a:tblGrid>
              <a:tr h="370840">
                <a:tc>
                  <a:txBody>
                    <a:bodyPr/>
                    <a:lstStyle/>
                    <a:p>
                      <a:pPr algn="ctr"/>
                      <a:r>
                        <a:rPr lang="en-US" dirty="0" smtClean="0"/>
                        <a:t>GV</a:t>
                      </a:r>
                      <a:endParaRPr lang="en-IN" dirty="0"/>
                    </a:p>
                  </a:txBody>
                  <a:tcPr/>
                </a:tc>
                <a:tc>
                  <a:txBody>
                    <a:bodyPr/>
                    <a:lstStyle/>
                    <a:p>
                      <a:pPr algn="ctr"/>
                      <a:r>
                        <a:rPr lang="en-US" dirty="0" smtClean="0"/>
                        <a:t>GV</a:t>
                      </a:r>
                      <a:endParaRPr lang="en-IN" dirty="0"/>
                    </a:p>
                  </a:txBody>
                  <a:tcPr/>
                </a:tc>
                <a:tc>
                  <a:txBody>
                    <a:bodyPr/>
                    <a:lstStyle/>
                    <a:p>
                      <a:pPr algn="ctr"/>
                      <a:r>
                        <a:rPr lang="en-US" dirty="0" smtClean="0"/>
                        <a:t>GV</a:t>
                      </a:r>
                      <a:endParaRPr lang="en-IN" dirty="0"/>
                    </a:p>
                  </a:txBody>
                  <a:tcPr/>
                </a:tc>
                <a:tc>
                  <a:txBody>
                    <a:bodyPr/>
                    <a:lstStyle/>
                    <a:p>
                      <a:pPr algn="ctr"/>
                      <a:r>
                        <a:rPr lang="en-US" dirty="0" smtClean="0"/>
                        <a:t>GV</a:t>
                      </a:r>
                      <a:endParaRPr lang="en-IN" dirty="0"/>
                    </a:p>
                  </a:txBody>
                  <a:tcPr/>
                </a:tc>
                <a:tc>
                  <a:txBody>
                    <a:bodyPr/>
                    <a:lstStyle/>
                    <a:p>
                      <a:pPr algn="ctr"/>
                      <a:r>
                        <a:rPr lang="en-US" dirty="0" smtClean="0"/>
                        <a:t>GV</a:t>
                      </a:r>
                      <a:endParaRPr lang="en-IN" dirty="0"/>
                    </a:p>
                  </a:txBody>
                  <a:tcPr/>
                </a:tc>
                <a:extLst>
                  <a:ext uri="{0D108BD9-81ED-4DB2-BD59-A6C34878D82A}">
                    <a16:rowId xmlns:a16="http://schemas.microsoft.com/office/drawing/2014/main" val="358507008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3057205"/>
              </p:ext>
            </p:extLst>
          </p:nvPr>
        </p:nvGraphicFramePr>
        <p:xfrm>
          <a:off x="8013867" y="1922957"/>
          <a:ext cx="3740065" cy="370840"/>
        </p:xfrm>
        <a:graphic>
          <a:graphicData uri="http://schemas.openxmlformats.org/drawingml/2006/table">
            <a:tbl>
              <a:tblPr firstRow="1" bandRow="1">
                <a:tableStyleId>{2D5ABB26-0587-4C30-8999-92F81FD0307C}</a:tableStyleId>
              </a:tblPr>
              <a:tblGrid>
                <a:gridCol w="748013">
                  <a:extLst>
                    <a:ext uri="{9D8B030D-6E8A-4147-A177-3AD203B41FA5}">
                      <a16:colId xmlns:a16="http://schemas.microsoft.com/office/drawing/2014/main" val="3715816005"/>
                    </a:ext>
                  </a:extLst>
                </a:gridCol>
                <a:gridCol w="748013">
                  <a:extLst>
                    <a:ext uri="{9D8B030D-6E8A-4147-A177-3AD203B41FA5}">
                      <a16:colId xmlns:a16="http://schemas.microsoft.com/office/drawing/2014/main" val="550533645"/>
                    </a:ext>
                  </a:extLst>
                </a:gridCol>
                <a:gridCol w="748013">
                  <a:extLst>
                    <a:ext uri="{9D8B030D-6E8A-4147-A177-3AD203B41FA5}">
                      <a16:colId xmlns:a16="http://schemas.microsoft.com/office/drawing/2014/main" val="3945117676"/>
                    </a:ext>
                  </a:extLst>
                </a:gridCol>
                <a:gridCol w="748013">
                  <a:extLst>
                    <a:ext uri="{9D8B030D-6E8A-4147-A177-3AD203B41FA5}">
                      <a16:colId xmlns:a16="http://schemas.microsoft.com/office/drawing/2014/main" val="3668968625"/>
                    </a:ext>
                  </a:extLst>
                </a:gridCol>
                <a:gridCol w="748013">
                  <a:extLst>
                    <a:ext uri="{9D8B030D-6E8A-4147-A177-3AD203B41FA5}">
                      <a16:colId xmlns:a16="http://schemas.microsoft.com/office/drawing/2014/main" val="3609250786"/>
                    </a:ext>
                  </a:extLst>
                </a:gridCol>
              </a:tblGrid>
              <a:tr h="370840">
                <a:tc>
                  <a:txBody>
                    <a:bodyPr/>
                    <a:lstStyle/>
                    <a:p>
                      <a:pPr algn="ctr"/>
                      <a:r>
                        <a:rPr lang="en-US" dirty="0" smtClean="0"/>
                        <a:t>1000</a:t>
                      </a:r>
                      <a:endParaRPr lang="en-IN" dirty="0"/>
                    </a:p>
                  </a:txBody>
                  <a:tcPr/>
                </a:tc>
                <a:tc>
                  <a:txBody>
                    <a:bodyPr/>
                    <a:lstStyle/>
                    <a:p>
                      <a:pPr algn="ctr"/>
                      <a:r>
                        <a:rPr lang="en-US" dirty="0" smtClean="0"/>
                        <a:t>1004</a:t>
                      </a:r>
                      <a:endParaRPr lang="en-IN" dirty="0"/>
                    </a:p>
                  </a:txBody>
                  <a:tcPr/>
                </a:tc>
                <a:tc>
                  <a:txBody>
                    <a:bodyPr/>
                    <a:lstStyle/>
                    <a:p>
                      <a:pPr algn="ctr"/>
                      <a:r>
                        <a:rPr lang="en-US" dirty="0" smtClean="0"/>
                        <a:t>1008</a:t>
                      </a:r>
                      <a:endParaRPr lang="en-IN" dirty="0"/>
                    </a:p>
                  </a:txBody>
                  <a:tcPr/>
                </a:tc>
                <a:tc>
                  <a:txBody>
                    <a:bodyPr/>
                    <a:lstStyle/>
                    <a:p>
                      <a:pPr algn="ctr"/>
                      <a:r>
                        <a:rPr lang="en-US" dirty="0" smtClean="0"/>
                        <a:t>1012</a:t>
                      </a:r>
                      <a:endParaRPr lang="en-IN" dirty="0"/>
                    </a:p>
                  </a:txBody>
                  <a:tcPr/>
                </a:tc>
                <a:tc>
                  <a:txBody>
                    <a:bodyPr/>
                    <a:lstStyle/>
                    <a:p>
                      <a:pPr algn="ctr"/>
                      <a:r>
                        <a:rPr lang="en-US" dirty="0" smtClean="0"/>
                        <a:t>1016</a:t>
                      </a:r>
                      <a:endParaRPr lang="en-IN" dirty="0"/>
                    </a:p>
                  </a:txBody>
                  <a:tcPr/>
                </a:tc>
                <a:extLst>
                  <a:ext uri="{0D108BD9-81ED-4DB2-BD59-A6C34878D82A}">
                    <a16:rowId xmlns:a16="http://schemas.microsoft.com/office/drawing/2014/main" val="3585070084"/>
                  </a:ext>
                </a:extLst>
              </a:tr>
            </a:tbl>
          </a:graphicData>
        </a:graphic>
      </p:graphicFrame>
      <p:cxnSp>
        <p:nvCxnSpPr>
          <p:cNvPr id="9" name="Straight Arrow Connector 8"/>
          <p:cNvCxnSpPr>
            <a:stCxn id="5" idx="6"/>
            <a:endCxn id="6" idx="1"/>
          </p:cNvCxnSpPr>
          <p:nvPr/>
        </p:nvCxnSpPr>
        <p:spPr>
          <a:xfrm>
            <a:off x="6302497" y="1754099"/>
            <a:ext cx="1701470"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aphicFrame>
        <p:nvGraphicFramePr>
          <p:cNvPr id="12" name="Table 11"/>
          <p:cNvGraphicFramePr>
            <a:graphicFrameLocks noGrp="1"/>
          </p:cNvGraphicFramePr>
          <p:nvPr>
            <p:extLst>
              <p:ext uri="{D42A27DB-BD31-4B8C-83A1-F6EECF244321}">
                <p14:modId xmlns:p14="http://schemas.microsoft.com/office/powerpoint/2010/main" val="1051804648"/>
              </p:ext>
            </p:extLst>
          </p:nvPr>
        </p:nvGraphicFramePr>
        <p:xfrm>
          <a:off x="8025742" y="1590454"/>
          <a:ext cx="3740065" cy="370840"/>
        </p:xfrm>
        <a:graphic>
          <a:graphicData uri="http://schemas.openxmlformats.org/drawingml/2006/table">
            <a:tbl>
              <a:tblPr firstRow="1" bandRow="1">
                <a:tableStyleId>{5940675A-B579-460E-94D1-54222C63F5DA}</a:tableStyleId>
              </a:tblPr>
              <a:tblGrid>
                <a:gridCol w="748013">
                  <a:extLst>
                    <a:ext uri="{9D8B030D-6E8A-4147-A177-3AD203B41FA5}">
                      <a16:colId xmlns:a16="http://schemas.microsoft.com/office/drawing/2014/main" val="3715816005"/>
                    </a:ext>
                  </a:extLst>
                </a:gridCol>
                <a:gridCol w="748013">
                  <a:extLst>
                    <a:ext uri="{9D8B030D-6E8A-4147-A177-3AD203B41FA5}">
                      <a16:colId xmlns:a16="http://schemas.microsoft.com/office/drawing/2014/main" val="550533645"/>
                    </a:ext>
                  </a:extLst>
                </a:gridCol>
                <a:gridCol w="748013">
                  <a:extLst>
                    <a:ext uri="{9D8B030D-6E8A-4147-A177-3AD203B41FA5}">
                      <a16:colId xmlns:a16="http://schemas.microsoft.com/office/drawing/2014/main" val="3945117676"/>
                    </a:ext>
                  </a:extLst>
                </a:gridCol>
                <a:gridCol w="748013">
                  <a:extLst>
                    <a:ext uri="{9D8B030D-6E8A-4147-A177-3AD203B41FA5}">
                      <a16:colId xmlns:a16="http://schemas.microsoft.com/office/drawing/2014/main" val="3668968625"/>
                    </a:ext>
                  </a:extLst>
                </a:gridCol>
                <a:gridCol w="748013">
                  <a:extLst>
                    <a:ext uri="{9D8B030D-6E8A-4147-A177-3AD203B41FA5}">
                      <a16:colId xmlns:a16="http://schemas.microsoft.com/office/drawing/2014/main" val="3609250786"/>
                    </a:ext>
                  </a:extLst>
                </a:gridCol>
              </a:tblGrid>
              <a:tr h="370840">
                <a:tc>
                  <a:txBody>
                    <a:bodyPr/>
                    <a:lstStyle/>
                    <a:p>
                      <a:pPr algn="ctr"/>
                      <a:r>
                        <a:rPr lang="en-US" dirty="0" smtClean="0"/>
                        <a:t>0</a:t>
                      </a:r>
                      <a:endParaRPr lang="en-IN" dirty="0"/>
                    </a:p>
                  </a:txBody>
                  <a:tcPr/>
                </a:tc>
                <a:tc>
                  <a:txBody>
                    <a:bodyPr/>
                    <a:lstStyle/>
                    <a:p>
                      <a:pPr algn="ctr"/>
                      <a:r>
                        <a:rPr lang="en-US" dirty="0" smtClean="0"/>
                        <a:t>0</a:t>
                      </a:r>
                      <a:endParaRPr lang="en-IN" dirty="0"/>
                    </a:p>
                  </a:txBody>
                  <a:tcPr/>
                </a:tc>
                <a:tc>
                  <a:txBody>
                    <a:bodyPr/>
                    <a:lstStyle/>
                    <a:p>
                      <a:pPr algn="ctr"/>
                      <a:r>
                        <a:rPr lang="en-US" dirty="0" smtClean="0"/>
                        <a:t>0</a:t>
                      </a:r>
                      <a:endParaRPr lang="en-IN" dirty="0"/>
                    </a:p>
                  </a:txBody>
                  <a:tcPr/>
                </a:tc>
                <a:tc>
                  <a:txBody>
                    <a:bodyPr/>
                    <a:lstStyle/>
                    <a:p>
                      <a:pPr algn="ctr"/>
                      <a:r>
                        <a:rPr lang="en-US" dirty="0" smtClean="0"/>
                        <a:t>0</a:t>
                      </a:r>
                      <a:endParaRPr lang="en-IN" dirty="0"/>
                    </a:p>
                  </a:txBody>
                  <a:tcPr/>
                </a:tc>
                <a:tc>
                  <a:txBody>
                    <a:bodyPr/>
                    <a:lstStyle/>
                    <a:p>
                      <a:pPr algn="ctr"/>
                      <a:r>
                        <a:rPr lang="en-US" dirty="0" smtClean="0"/>
                        <a:t>0</a:t>
                      </a:r>
                      <a:endParaRPr lang="en-IN" dirty="0"/>
                    </a:p>
                  </a:txBody>
                  <a:tcPr/>
                </a:tc>
                <a:extLst>
                  <a:ext uri="{0D108BD9-81ED-4DB2-BD59-A6C34878D82A}">
                    <a16:rowId xmlns:a16="http://schemas.microsoft.com/office/drawing/2014/main" val="3585070084"/>
                  </a:ext>
                </a:extLst>
              </a:tr>
            </a:tbl>
          </a:graphicData>
        </a:graphic>
      </p:graphicFrame>
      <p:sp>
        <p:nvSpPr>
          <p:cNvPr id="13" name="TextBox 12"/>
          <p:cNvSpPr txBox="1"/>
          <p:nvPr/>
        </p:nvSpPr>
        <p:spPr>
          <a:xfrm>
            <a:off x="838200" y="2802577"/>
            <a:ext cx="4553197" cy="3693319"/>
          </a:xfrm>
          <a:prstGeom prst="rect">
            <a:avLst/>
          </a:prstGeom>
          <a:noFill/>
        </p:spPr>
        <p:txBody>
          <a:bodyPr wrap="square" rtlCol="0">
            <a:spAutoFit/>
          </a:bodyPr>
          <a:lstStyle/>
          <a:p>
            <a:r>
              <a:rPr lang="en-US" dirty="0" smtClean="0"/>
              <a:t>Class Array{</a:t>
            </a:r>
          </a:p>
          <a:p>
            <a:r>
              <a:rPr lang="en-US" dirty="0" smtClean="0"/>
              <a:t>	</a:t>
            </a:r>
            <a:r>
              <a:rPr lang="en-US" dirty="0" err="1" smtClean="0"/>
              <a:t>int</a:t>
            </a:r>
            <a:r>
              <a:rPr lang="en-US" dirty="0" smtClean="0"/>
              <a:t> *</a:t>
            </a:r>
            <a:r>
              <a:rPr lang="en-US" dirty="0" err="1" smtClean="0"/>
              <a:t>ptr</a:t>
            </a:r>
            <a:r>
              <a:rPr lang="en-US" dirty="0" smtClean="0"/>
              <a:t>;</a:t>
            </a:r>
            <a:endParaRPr lang="en-US" dirty="0"/>
          </a:p>
          <a:p>
            <a:r>
              <a:rPr lang="en-US" dirty="0" smtClean="0"/>
              <a:t>	Array(){</a:t>
            </a:r>
          </a:p>
          <a:p>
            <a:r>
              <a:rPr lang="en-US" dirty="0" smtClean="0"/>
              <a:t>		</a:t>
            </a:r>
            <a:r>
              <a:rPr lang="en-US" dirty="0" err="1" smtClean="0"/>
              <a:t>ptr</a:t>
            </a:r>
            <a:r>
              <a:rPr lang="en-US" dirty="0" smtClean="0"/>
              <a:t>= new </a:t>
            </a:r>
            <a:r>
              <a:rPr lang="en-US" dirty="0" err="1" smtClean="0"/>
              <a:t>int</a:t>
            </a:r>
            <a:r>
              <a:rPr lang="en-US" dirty="0" smtClean="0"/>
              <a:t>[5];</a:t>
            </a:r>
          </a:p>
          <a:p>
            <a:r>
              <a:rPr lang="en-US" dirty="0"/>
              <a:t>	</a:t>
            </a:r>
            <a:r>
              <a:rPr lang="en-US" dirty="0" smtClean="0"/>
              <a:t>	for(</a:t>
            </a:r>
            <a:r>
              <a:rPr lang="en-US" dirty="0" err="1" smtClean="0"/>
              <a:t>int</a:t>
            </a:r>
            <a:r>
              <a:rPr lang="en-US" dirty="0" smtClean="0"/>
              <a:t> </a:t>
            </a:r>
            <a:r>
              <a:rPr lang="en-US" dirty="0" err="1" smtClean="0"/>
              <a:t>i</a:t>
            </a:r>
            <a:r>
              <a:rPr lang="en-US" dirty="0" smtClean="0"/>
              <a:t>=0;i&lt;5;i++)</a:t>
            </a:r>
          </a:p>
          <a:p>
            <a:r>
              <a:rPr lang="en-US" dirty="0"/>
              <a:t>	</a:t>
            </a:r>
            <a:r>
              <a:rPr lang="en-US" dirty="0" smtClean="0"/>
              <a:t>		</a:t>
            </a:r>
            <a:r>
              <a:rPr lang="en-US" dirty="0" err="1" smtClean="0"/>
              <a:t>ptr</a:t>
            </a:r>
            <a:r>
              <a:rPr lang="en-US" dirty="0" smtClean="0"/>
              <a:t>[</a:t>
            </a:r>
            <a:r>
              <a:rPr lang="en-US" dirty="0" err="1" smtClean="0"/>
              <a:t>i</a:t>
            </a:r>
            <a:r>
              <a:rPr lang="en-US" dirty="0" smtClean="0"/>
              <a:t>]=0;</a:t>
            </a:r>
            <a:endParaRPr lang="en-US" dirty="0"/>
          </a:p>
          <a:p>
            <a:r>
              <a:rPr lang="en-US" dirty="0" smtClean="0"/>
              <a:t>	}</a:t>
            </a:r>
          </a:p>
          <a:p>
            <a:r>
              <a:rPr lang="en-US" dirty="0"/>
              <a:t>	</a:t>
            </a:r>
            <a:r>
              <a:rPr lang="en-US" dirty="0" smtClean="0"/>
              <a:t>Array(</a:t>
            </a:r>
            <a:r>
              <a:rPr lang="en-US" dirty="0" err="1" smtClean="0"/>
              <a:t>int</a:t>
            </a:r>
            <a:r>
              <a:rPr lang="en-US" dirty="0" smtClean="0"/>
              <a:t> size){</a:t>
            </a:r>
          </a:p>
          <a:p>
            <a:r>
              <a:rPr lang="en-US" dirty="0" smtClean="0"/>
              <a:t>		</a:t>
            </a:r>
            <a:r>
              <a:rPr lang="en-US" dirty="0" err="1" smtClean="0"/>
              <a:t>ptr</a:t>
            </a:r>
            <a:r>
              <a:rPr lang="en-US" dirty="0" smtClean="0"/>
              <a:t>= new </a:t>
            </a:r>
            <a:r>
              <a:rPr lang="en-US" dirty="0" err="1" smtClean="0"/>
              <a:t>int</a:t>
            </a:r>
            <a:r>
              <a:rPr lang="en-US" dirty="0" smtClean="0"/>
              <a:t>[size];</a:t>
            </a:r>
          </a:p>
          <a:p>
            <a:r>
              <a:rPr lang="en-US" dirty="0" smtClean="0"/>
              <a:t>		for(</a:t>
            </a:r>
            <a:r>
              <a:rPr lang="en-US" dirty="0" err="1" smtClean="0"/>
              <a:t>int</a:t>
            </a:r>
            <a:r>
              <a:rPr lang="en-US" dirty="0" smtClean="0"/>
              <a:t> </a:t>
            </a:r>
            <a:r>
              <a:rPr lang="en-US" dirty="0" err="1" smtClean="0"/>
              <a:t>i</a:t>
            </a:r>
            <a:r>
              <a:rPr lang="en-US" dirty="0" smtClean="0"/>
              <a:t>=0;i&lt;</a:t>
            </a:r>
            <a:r>
              <a:rPr lang="en-US" dirty="0" err="1" smtClean="0"/>
              <a:t>size;i</a:t>
            </a:r>
            <a:r>
              <a:rPr lang="en-US" dirty="0" smtClean="0"/>
              <a:t>++)</a:t>
            </a:r>
          </a:p>
          <a:p>
            <a:r>
              <a:rPr lang="en-US" dirty="0" smtClean="0"/>
              <a:t>			</a:t>
            </a:r>
            <a:r>
              <a:rPr lang="en-US" dirty="0" err="1" smtClean="0"/>
              <a:t>ptr</a:t>
            </a:r>
            <a:r>
              <a:rPr lang="en-US" dirty="0" smtClean="0"/>
              <a:t>[</a:t>
            </a:r>
            <a:r>
              <a:rPr lang="en-US" dirty="0" err="1" smtClean="0"/>
              <a:t>i</a:t>
            </a:r>
            <a:r>
              <a:rPr lang="en-US" dirty="0" smtClean="0"/>
              <a:t>]=0;</a:t>
            </a:r>
          </a:p>
          <a:p>
            <a:r>
              <a:rPr lang="en-US" dirty="0" smtClean="0"/>
              <a:t>	}</a:t>
            </a:r>
          </a:p>
          <a:p>
            <a:r>
              <a:rPr lang="en-US" dirty="0" smtClean="0"/>
              <a:t>};</a:t>
            </a:r>
            <a:endParaRPr lang="en-IN" dirty="0"/>
          </a:p>
        </p:txBody>
      </p:sp>
      <p:sp>
        <p:nvSpPr>
          <p:cNvPr id="14" name="TextBox 13"/>
          <p:cNvSpPr txBox="1"/>
          <p:nvPr/>
        </p:nvSpPr>
        <p:spPr>
          <a:xfrm>
            <a:off x="836218" y="2788727"/>
            <a:ext cx="5908970" cy="3970318"/>
          </a:xfrm>
          <a:prstGeom prst="rect">
            <a:avLst/>
          </a:prstGeom>
          <a:noFill/>
        </p:spPr>
        <p:txBody>
          <a:bodyPr wrap="square" rtlCol="0">
            <a:spAutoFit/>
          </a:bodyPr>
          <a:lstStyle/>
          <a:p>
            <a:r>
              <a:rPr lang="en-US" dirty="0" smtClean="0"/>
              <a:t>Class Array{</a:t>
            </a:r>
          </a:p>
          <a:p>
            <a:r>
              <a:rPr lang="en-US" dirty="0" smtClean="0"/>
              <a:t>	</a:t>
            </a:r>
            <a:r>
              <a:rPr lang="en-US" dirty="0" err="1" smtClean="0"/>
              <a:t>int</a:t>
            </a:r>
            <a:r>
              <a:rPr lang="en-US" dirty="0" smtClean="0"/>
              <a:t> *</a:t>
            </a:r>
            <a:r>
              <a:rPr lang="en-US" dirty="0" err="1" smtClean="0"/>
              <a:t>ptr</a:t>
            </a:r>
            <a:r>
              <a:rPr lang="en-US" dirty="0" smtClean="0"/>
              <a:t>;</a:t>
            </a:r>
          </a:p>
          <a:p>
            <a:r>
              <a:rPr lang="en-US" dirty="0"/>
              <a:t>	</a:t>
            </a:r>
            <a:r>
              <a:rPr lang="en-US" b="1" dirty="0" err="1" smtClean="0"/>
              <a:t>int</a:t>
            </a:r>
            <a:r>
              <a:rPr lang="en-US" b="1" dirty="0" smtClean="0"/>
              <a:t> size;</a:t>
            </a:r>
            <a:endParaRPr lang="en-US" b="1" dirty="0"/>
          </a:p>
          <a:p>
            <a:r>
              <a:rPr lang="en-US" dirty="0" smtClean="0"/>
              <a:t>	Array(){</a:t>
            </a:r>
          </a:p>
          <a:p>
            <a:r>
              <a:rPr lang="en-US" dirty="0"/>
              <a:t>	</a:t>
            </a:r>
            <a:r>
              <a:rPr lang="en-US" dirty="0" smtClean="0"/>
              <a:t>	</a:t>
            </a:r>
            <a:r>
              <a:rPr lang="en-US" b="1" dirty="0" smtClean="0"/>
              <a:t>size=5;</a:t>
            </a:r>
            <a:r>
              <a:rPr lang="en-US" dirty="0" smtClean="0"/>
              <a:t>   </a:t>
            </a:r>
            <a:r>
              <a:rPr lang="en-US" dirty="0" err="1" smtClean="0"/>
              <a:t>ptr</a:t>
            </a:r>
            <a:r>
              <a:rPr lang="en-US" dirty="0" smtClean="0"/>
              <a:t>= new </a:t>
            </a:r>
            <a:r>
              <a:rPr lang="en-US" dirty="0" err="1" smtClean="0"/>
              <a:t>int</a:t>
            </a:r>
            <a:r>
              <a:rPr lang="en-US" dirty="0" smtClean="0"/>
              <a:t>[5];</a:t>
            </a:r>
          </a:p>
          <a:p>
            <a:r>
              <a:rPr lang="en-US" dirty="0"/>
              <a:t>	</a:t>
            </a:r>
            <a:r>
              <a:rPr lang="en-US" dirty="0" smtClean="0"/>
              <a:t>	for(</a:t>
            </a:r>
            <a:r>
              <a:rPr lang="en-US" dirty="0" err="1" smtClean="0"/>
              <a:t>int</a:t>
            </a:r>
            <a:r>
              <a:rPr lang="en-US" dirty="0" smtClean="0"/>
              <a:t> </a:t>
            </a:r>
            <a:r>
              <a:rPr lang="en-US" dirty="0" err="1" smtClean="0"/>
              <a:t>i</a:t>
            </a:r>
            <a:r>
              <a:rPr lang="en-US" dirty="0" smtClean="0"/>
              <a:t>=0;i&lt;5;i++)</a:t>
            </a:r>
          </a:p>
          <a:p>
            <a:r>
              <a:rPr lang="en-US" dirty="0"/>
              <a:t>	</a:t>
            </a:r>
            <a:r>
              <a:rPr lang="en-US" dirty="0" smtClean="0"/>
              <a:t>		</a:t>
            </a:r>
            <a:r>
              <a:rPr lang="en-US" dirty="0" err="1" smtClean="0"/>
              <a:t>ptr</a:t>
            </a:r>
            <a:r>
              <a:rPr lang="en-US" dirty="0" smtClean="0"/>
              <a:t>[</a:t>
            </a:r>
            <a:r>
              <a:rPr lang="en-US" dirty="0" err="1" smtClean="0"/>
              <a:t>i</a:t>
            </a:r>
            <a:r>
              <a:rPr lang="en-US" dirty="0" smtClean="0"/>
              <a:t>]=0;</a:t>
            </a:r>
            <a:endParaRPr lang="en-US" dirty="0"/>
          </a:p>
          <a:p>
            <a:r>
              <a:rPr lang="en-US" dirty="0" smtClean="0"/>
              <a:t>	}</a:t>
            </a:r>
          </a:p>
          <a:p>
            <a:r>
              <a:rPr lang="en-US" dirty="0"/>
              <a:t>	</a:t>
            </a:r>
            <a:r>
              <a:rPr lang="en-US" dirty="0" smtClean="0"/>
              <a:t>Array(</a:t>
            </a:r>
            <a:r>
              <a:rPr lang="en-US" dirty="0" err="1" smtClean="0"/>
              <a:t>int</a:t>
            </a:r>
            <a:r>
              <a:rPr lang="en-US" dirty="0" smtClean="0"/>
              <a:t> size){</a:t>
            </a:r>
          </a:p>
          <a:p>
            <a:r>
              <a:rPr lang="en-US" dirty="0"/>
              <a:t>	</a:t>
            </a:r>
            <a:r>
              <a:rPr lang="en-US" dirty="0" smtClean="0"/>
              <a:t>	</a:t>
            </a:r>
            <a:r>
              <a:rPr lang="en-US" b="1" dirty="0" smtClean="0"/>
              <a:t>this-&gt;size = size;</a:t>
            </a:r>
            <a:r>
              <a:rPr lang="en-US" b="1" dirty="0"/>
              <a:t> </a:t>
            </a:r>
            <a:r>
              <a:rPr lang="en-US" b="1" dirty="0" smtClean="0"/>
              <a:t>   </a:t>
            </a:r>
            <a:r>
              <a:rPr lang="en-US" dirty="0" err="1" smtClean="0"/>
              <a:t>ptr</a:t>
            </a:r>
            <a:r>
              <a:rPr lang="en-US" dirty="0" smtClean="0"/>
              <a:t>= new </a:t>
            </a:r>
            <a:r>
              <a:rPr lang="en-US" dirty="0" err="1" smtClean="0"/>
              <a:t>int</a:t>
            </a:r>
            <a:r>
              <a:rPr lang="en-US" dirty="0" smtClean="0"/>
              <a:t>[size];</a:t>
            </a:r>
          </a:p>
          <a:p>
            <a:r>
              <a:rPr lang="en-US" dirty="0" smtClean="0"/>
              <a:t>		for(</a:t>
            </a:r>
            <a:r>
              <a:rPr lang="en-US" dirty="0" err="1" smtClean="0"/>
              <a:t>int</a:t>
            </a:r>
            <a:r>
              <a:rPr lang="en-US" dirty="0" smtClean="0"/>
              <a:t> </a:t>
            </a:r>
            <a:r>
              <a:rPr lang="en-US" dirty="0" err="1" smtClean="0"/>
              <a:t>i</a:t>
            </a:r>
            <a:r>
              <a:rPr lang="en-US" dirty="0" smtClean="0"/>
              <a:t>=0;i&lt;</a:t>
            </a:r>
            <a:r>
              <a:rPr lang="en-US" dirty="0" err="1" smtClean="0"/>
              <a:t>size;i</a:t>
            </a:r>
            <a:r>
              <a:rPr lang="en-US" dirty="0" smtClean="0"/>
              <a:t>++)</a:t>
            </a:r>
          </a:p>
          <a:p>
            <a:r>
              <a:rPr lang="en-US" dirty="0" smtClean="0"/>
              <a:t>			</a:t>
            </a:r>
            <a:r>
              <a:rPr lang="en-US" dirty="0" err="1" smtClean="0"/>
              <a:t>ptr</a:t>
            </a:r>
            <a:r>
              <a:rPr lang="en-US" dirty="0" smtClean="0"/>
              <a:t>[</a:t>
            </a:r>
            <a:r>
              <a:rPr lang="en-US" dirty="0" err="1" smtClean="0"/>
              <a:t>i</a:t>
            </a:r>
            <a:r>
              <a:rPr lang="en-US" dirty="0" smtClean="0"/>
              <a:t>]=0;</a:t>
            </a:r>
          </a:p>
          <a:p>
            <a:r>
              <a:rPr lang="en-US" dirty="0" smtClean="0"/>
              <a:t>	}</a:t>
            </a:r>
          </a:p>
          <a:p>
            <a:r>
              <a:rPr lang="en-US" dirty="0" smtClean="0"/>
              <a:t>};</a:t>
            </a:r>
            <a:endParaRPr lang="en-IN" dirty="0"/>
          </a:p>
        </p:txBody>
      </p:sp>
      <p:sp>
        <p:nvSpPr>
          <p:cNvPr id="15" name="TextBox 14"/>
          <p:cNvSpPr txBox="1"/>
          <p:nvPr/>
        </p:nvSpPr>
        <p:spPr>
          <a:xfrm>
            <a:off x="593766" y="1672527"/>
            <a:ext cx="1598224" cy="369332"/>
          </a:xfrm>
          <a:prstGeom prst="rect">
            <a:avLst/>
          </a:prstGeom>
          <a:noFill/>
        </p:spPr>
        <p:txBody>
          <a:bodyPr wrap="square" rtlCol="0">
            <a:spAutoFit/>
          </a:bodyPr>
          <a:lstStyle/>
          <a:p>
            <a:r>
              <a:rPr lang="en-US" dirty="0" err="1"/>
              <a:t>a</a:t>
            </a:r>
            <a:r>
              <a:rPr lang="en-US" dirty="0" err="1" smtClean="0"/>
              <a:t>rr.insert</a:t>
            </a:r>
            <a:r>
              <a:rPr lang="en-US" dirty="0" smtClean="0"/>
              <a:t>(10);</a:t>
            </a:r>
            <a:endParaRPr lang="en-IN" dirty="0"/>
          </a:p>
        </p:txBody>
      </p:sp>
      <p:sp>
        <p:nvSpPr>
          <p:cNvPr id="16" name="TextBox 15"/>
          <p:cNvSpPr txBox="1"/>
          <p:nvPr/>
        </p:nvSpPr>
        <p:spPr>
          <a:xfrm>
            <a:off x="8134597" y="1607563"/>
            <a:ext cx="593766" cy="369332"/>
          </a:xfrm>
          <a:prstGeom prst="rect">
            <a:avLst/>
          </a:prstGeom>
          <a:noFill/>
        </p:spPr>
        <p:txBody>
          <a:bodyPr wrap="square" rtlCol="0">
            <a:spAutoFit/>
          </a:bodyPr>
          <a:lstStyle/>
          <a:p>
            <a:r>
              <a:rPr lang="en-US" dirty="0" smtClean="0"/>
              <a:t>10</a:t>
            </a:r>
            <a:endParaRPr lang="en-IN" dirty="0"/>
          </a:p>
        </p:txBody>
      </p:sp>
      <p:sp>
        <p:nvSpPr>
          <p:cNvPr id="17" name="TextBox 16"/>
          <p:cNvSpPr txBox="1"/>
          <p:nvPr/>
        </p:nvSpPr>
        <p:spPr>
          <a:xfrm>
            <a:off x="593766" y="1988768"/>
            <a:ext cx="1627583" cy="369332"/>
          </a:xfrm>
          <a:prstGeom prst="rect">
            <a:avLst/>
          </a:prstGeom>
          <a:noFill/>
        </p:spPr>
        <p:txBody>
          <a:bodyPr wrap="square" rtlCol="0">
            <a:spAutoFit/>
          </a:bodyPr>
          <a:lstStyle/>
          <a:p>
            <a:r>
              <a:rPr lang="en-US" dirty="0" err="1"/>
              <a:t>a</a:t>
            </a:r>
            <a:r>
              <a:rPr lang="en-US" dirty="0" err="1" smtClean="0"/>
              <a:t>rr.insert</a:t>
            </a:r>
            <a:r>
              <a:rPr lang="en-US" dirty="0" smtClean="0"/>
              <a:t>(20);</a:t>
            </a:r>
            <a:endParaRPr lang="en-IN" dirty="0"/>
          </a:p>
        </p:txBody>
      </p:sp>
      <p:sp>
        <p:nvSpPr>
          <p:cNvPr id="18" name="TextBox 17"/>
          <p:cNvSpPr txBox="1"/>
          <p:nvPr/>
        </p:nvSpPr>
        <p:spPr>
          <a:xfrm>
            <a:off x="8882741" y="1588129"/>
            <a:ext cx="510639" cy="369332"/>
          </a:xfrm>
          <a:prstGeom prst="rect">
            <a:avLst/>
          </a:prstGeom>
          <a:noFill/>
        </p:spPr>
        <p:txBody>
          <a:bodyPr wrap="square" rtlCol="0">
            <a:spAutoFit/>
          </a:bodyPr>
          <a:lstStyle/>
          <a:p>
            <a:r>
              <a:rPr lang="en-US" dirty="0" smtClean="0"/>
              <a:t>20</a:t>
            </a:r>
            <a:endParaRPr lang="en-IN" dirty="0"/>
          </a:p>
        </p:txBody>
      </p:sp>
      <p:sp>
        <p:nvSpPr>
          <p:cNvPr id="22" name="TextBox 21"/>
          <p:cNvSpPr txBox="1"/>
          <p:nvPr/>
        </p:nvSpPr>
        <p:spPr>
          <a:xfrm>
            <a:off x="5167574" y="1294717"/>
            <a:ext cx="1353789" cy="369332"/>
          </a:xfrm>
          <a:prstGeom prst="rect">
            <a:avLst/>
          </a:prstGeom>
          <a:noFill/>
        </p:spPr>
        <p:txBody>
          <a:bodyPr wrap="square" rtlCol="0">
            <a:spAutoFit/>
          </a:bodyPr>
          <a:lstStyle/>
          <a:p>
            <a:r>
              <a:rPr lang="en-US" dirty="0" err="1" smtClean="0"/>
              <a:t>Ptr</a:t>
            </a:r>
            <a:r>
              <a:rPr lang="en-US" dirty="0" smtClean="0"/>
              <a:t> =1000</a:t>
            </a:r>
            <a:endParaRPr lang="en-IN" dirty="0"/>
          </a:p>
        </p:txBody>
      </p:sp>
      <p:sp>
        <p:nvSpPr>
          <p:cNvPr id="23" name="TextBox 22"/>
          <p:cNvSpPr txBox="1"/>
          <p:nvPr/>
        </p:nvSpPr>
        <p:spPr>
          <a:xfrm>
            <a:off x="5143824" y="1571938"/>
            <a:ext cx="1158673" cy="369332"/>
          </a:xfrm>
          <a:prstGeom prst="rect">
            <a:avLst/>
          </a:prstGeom>
          <a:noFill/>
        </p:spPr>
        <p:txBody>
          <a:bodyPr wrap="square" rtlCol="0">
            <a:spAutoFit/>
          </a:bodyPr>
          <a:lstStyle/>
          <a:p>
            <a:r>
              <a:rPr lang="en-US" dirty="0" smtClean="0"/>
              <a:t>Size =5</a:t>
            </a:r>
            <a:endParaRPr lang="en-IN" dirty="0"/>
          </a:p>
        </p:txBody>
      </p:sp>
      <p:sp>
        <p:nvSpPr>
          <p:cNvPr id="24" name="TextBox 23"/>
          <p:cNvSpPr txBox="1"/>
          <p:nvPr/>
        </p:nvSpPr>
        <p:spPr>
          <a:xfrm>
            <a:off x="581891" y="2265909"/>
            <a:ext cx="1515096" cy="369332"/>
          </a:xfrm>
          <a:prstGeom prst="rect">
            <a:avLst/>
          </a:prstGeom>
          <a:noFill/>
        </p:spPr>
        <p:txBody>
          <a:bodyPr wrap="square" rtlCol="0">
            <a:spAutoFit/>
          </a:bodyPr>
          <a:lstStyle/>
          <a:p>
            <a:r>
              <a:rPr lang="en-US" dirty="0" err="1"/>
              <a:t>a</a:t>
            </a:r>
            <a:r>
              <a:rPr lang="en-US" dirty="0" err="1" smtClean="0"/>
              <a:t>rr.insert</a:t>
            </a:r>
            <a:r>
              <a:rPr lang="en-US" dirty="0" smtClean="0"/>
              <a:t>(30);</a:t>
            </a:r>
            <a:endParaRPr lang="en-IN" dirty="0"/>
          </a:p>
        </p:txBody>
      </p:sp>
      <p:sp>
        <p:nvSpPr>
          <p:cNvPr id="25" name="TextBox 24"/>
          <p:cNvSpPr txBox="1"/>
          <p:nvPr/>
        </p:nvSpPr>
        <p:spPr>
          <a:xfrm>
            <a:off x="5115296" y="1792229"/>
            <a:ext cx="928251" cy="369332"/>
          </a:xfrm>
          <a:prstGeom prst="rect">
            <a:avLst/>
          </a:prstGeom>
          <a:noFill/>
        </p:spPr>
        <p:txBody>
          <a:bodyPr wrap="square" rtlCol="0">
            <a:spAutoFit/>
          </a:bodyPr>
          <a:lstStyle/>
          <a:p>
            <a:r>
              <a:rPr lang="en-US" dirty="0" smtClean="0"/>
              <a:t>Index =</a:t>
            </a:r>
            <a:endParaRPr lang="en-IN" dirty="0"/>
          </a:p>
        </p:txBody>
      </p:sp>
      <p:sp>
        <p:nvSpPr>
          <p:cNvPr id="26" name="TextBox 25"/>
          <p:cNvSpPr txBox="1"/>
          <p:nvPr/>
        </p:nvSpPr>
        <p:spPr>
          <a:xfrm>
            <a:off x="5877617" y="1792229"/>
            <a:ext cx="424880" cy="369332"/>
          </a:xfrm>
          <a:prstGeom prst="rect">
            <a:avLst/>
          </a:prstGeom>
          <a:noFill/>
        </p:spPr>
        <p:txBody>
          <a:bodyPr wrap="square" rtlCol="0">
            <a:spAutoFit/>
          </a:bodyPr>
          <a:lstStyle/>
          <a:p>
            <a:r>
              <a:rPr lang="en-US" dirty="0" smtClean="0"/>
              <a:t>-1</a:t>
            </a:r>
            <a:endParaRPr lang="en-IN" dirty="0"/>
          </a:p>
        </p:txBody>
      </p:sp>
      <p:sp>
        <p:nvSpPr>
          <p:cNvPr id="28" name="TextBox 27"/>
          <p:cNvSpPr txBox="1"/>
          <p:nvPr/>
        </p:nvSpPr>
        <p:spPr>
          <a:xfrm>
            <a:off x="830286" y="2786752"/>
            <a:ext cx="6411685" cy="3970318"/>
          </a:xfrm>
          <a:prstGeom prst="rect">
            <a:avLst/>
          </a:prstGeom>
          <a:noFill/>
        </p:spPr>
        <p:txBody>
          <a:bodyPr wrap="square" rtlCol="0">
            <a:spAutoFit/>
          </a:bodyPr>
          <a:lstStyle/>
          <a:p>
            <a:r>
              <a:rPr lang="en-US" dirty="0" smtClean="0"/>
              <a:t>Class Array{</a:t>
            </a:r>
          </a:p>
          <a:p>
            <a:r>
              <a:rPr lang="en-US" dirty="0" smtClean="0"/>
              <a:t>	</a:t>
            </a:r>
            <a:r>
              <a:rPr lang="en-US" dirty="0" err="1" smtClean="0"/>
              <a:t>int</a:t>
            </a:r>
            <a:r>
              <a:rPr lang="en-US" dirty="0" smtClean="0"/>
              <a:t> *</a:t>
            </a:r>
            <a:r>
              <a:rPr lang="en-US" dirty="0" err="1" smtClean="0"/>
              <a:t>ptr</a:t>
            </a:r>
            <a:r>
              <a:rPr lang="en-US" dirty="0" smtClean="0"/>
              <a:t>;</a:t>
            </a:r>
          </a:p>
          <a:p>
            <a:r>
              <a:rPr lang="en-US" dirty="0"/>
              <a:t>	</a:t>
            </a:r>
            <a:r>
              <a:rPr lang="en-US" dirty="0" err="1" smtClean="0"/>
              <a:t>int</a:t>
            </a:r>
            <a:r>
              <a:rPr lang="en-US" dirty="0" smtClean="0"/>
              <a:t> </a:t>
            </a:r>
            <a:r>
              <a:rPr lang="en-US" dirty="0" err="1" smtClean="0"/>
              <a:t>size,</a:t>
            </a:r>
            <a:r>
              <a:rPr lang="en-US" b="1" dirty="0" err="1" smtClean="0"/>
              <a:t>index</a:t>
            </a:r>
            <a:r>
              <a:rPr lang="en-US" b="1" dirty="0" smtClean="0"/>
              <a:t>;</a:t>
            </a:r>
            <a:endParaRPr lang="en-US" b="1" dirty="0"/>
          </a:p>
          <a:p>
            <a:r>
              <a:rPr lang="en-US" dirty="0" smtClean="0"/>
              <a:t>	Array(){</a:t>
            </a:r>
          </a:p>
          <a:p>
            <a:r>
              <a:rPr lang="en-US" dirty="0"/>
              <a:t>	</a:t>
            </a:r>
            <a:r>
              <a:rPr lang="en-US" dirty="0" smtClean="0"/>
              <a:t>	</a:t>
            </a:r>
            <a:r>
              <a:rPr lang="en-US" b="1" dirty="0" smtClean="0"/>
              <a:t>index=-1; </a:t>
            </a:r>
            <a:r>
              <a:rPr lang="en-US" dirty="0" smtClean="0"/>
              <a:t>size=5;   </a:t>
            </a:r>
            <a:r>
              <a:rPr lang="en-US" dirty="0" err="1" smtClean="0"/>
              <a:t>ptr</a:t>
            </a:r>
            <a:r>
              <a:rPr lang="en-US" dirty="0" smtClean="0"/>
              <a:t>= new </a:t>
            </a:r>
            <a:r>
              <a:rPr lang="en-US" dirty="0" err="1" smtClean="0"/>
              <a:t>int</a:t>
            </a:r>
            <a:r>
              <a:rPr lang="en-US" dirty="0" smtClean="0"/>
              <a:t>[5];</a:t>
            </a:r>
          </a:p>
          <a:p>
            <a:r>
              <a:rPr lang="en-US" dirty="0"/>
              <a:t>	</a:t>
            </a:r>
            <a:r>
              <a:rPr lang="en-US" dirty="0" smtClean="0"/>
              <a:t>	for(</a:t>
            </a:r>
            <a:r>
              <a:rPr lang="en-US" dirty="0" err="1" smtClean="0"/>
              <a:t>int</a:t>
            </a:r>
            <a:r>
              <a:rPr lang="en-US" dirty="0" smtClean="0"/>
              <a:t> </a:t>
            </a:r>
            <a:r>
              <a:rPr lang="en-US" dirty="0" err="1" smtClean="0"/>
              <a:t>i</a:t>
            </a:r>
            <a:r>
              <a:rPr lang="en-US" dirty="0" smtClean="0"/>
              <a:t>=0;i&lt;5;i++)</a:t>
            </a:r>
          </a:p>
          <a:p>
            <a:r>
              <a:rPr lang="en-US" dirty="0"/>
              <a:t>	</a:t>
            </a:r>
            <a:r>
              <a:rPr lang="en-US" dirty="0" smtClean="0"/>
              <a:t>		</a:t>
            </a:r>
            <a:r>
              <a:rPr lang="en-US" dirty="0" err="1" smtClean="0"/>
              <a:t>ptr</a:t>
            </a:r>
            <a:r>
              <a:rPr lang="en-US" dirty="0" smtClean="0"/>
              <a:t>[</a:t>
            </a:r>
            <a:r>
              <a:rPr lang="en-US" dirty="0" err="1" smtClean="0"/>
              <a:t>i</a:t>
            </a:r>
            <a:r>
              <a:rPr lang="en-US" dirty="0" smtClean="0"/>
              <a:t>]=0;</a:t>
            </a:r>
            <a:endParaRPr lang="en-US" dirty="0"/>
          </a:p>
          <a:p>
            <a:r>
              <a:rPr lang="en-US" dirty="0" smtClean="0"/>
              <a:t>	}</a:t>
            </a:r>
          </a:p>
          <a:p>
            <a:r>
              <a:rPr lang="en-US" dirty="0"/>
              <a:t>	</a:t>
            </a:r>
            <a:r>
              <a:rPr lang="en-US" dirty="0" smtClean="0"/>
              <a:t>Array(</a:t>
            </a:r>
            <a:r>
              <a:rPr lang="en-US" dirty="0" err="1" smtClean="0"/>
              <a:t>int</a:t>
            </a:r>
            <a:r>
              <a:rPr lang="en-US" dirty="0" smtClean="0"/>
              <a:t> size){</a:t>
            </a:r>
          </a:p>
          <a:p>
            <a:r>
              <a:rPr lang="en-US" dirty="0"/>
              <a:t>	</a:t>
            </a:r>
            <a:r>
              <a:rPr lang="en-US" dirty="0" smtClean="0"/>
              <a:t>	 </a:t>
            </a:r>
            <a:r>
              <a:rPr lang="en-US" b="1" dirty="0" smtClean="0"/>
              <a:t>index=-1;</a:t>
            </a:r>
            <a:r>
              <a:rPr lang="en-US" dirty="0" smtClean="0"/>
              <a:t> this-&gt;size = size;</a:t>
            </a:r>
            <a:r>
              <a:rPr lang="en-US" dirty="0"/>
              <a:t> </a:t>
            </a:r>
            <a:r>
              <a:rPr lang="en-US" b="1" dirty="0" smtClean="0"/>
              <a:t>   </a:t>
            </a:r>
            <a:r>
              <a:rPr lang="en-US" dirty="0" err="1" smtClean="0"/>
              <a:t>ptr</a:t>
            </a:r>
            <a:r>
              <a:rPr lang="en-US" dirty="0" smtClean="0"/>
              <a:t>= new </a:t>
            </a:r>
            <a:r>
              <a:rPr lang="en-US" dirty="0" err="1" smtClean="0"/>
              <a:t>int</a:t>
            </a:r>
            <a:r>
              <a:rPr lang="en-US" dirty="0" smtClean="0"/>
              <a:t>[size];</a:t>
            </a:r>
          </a:p>
          <a:p>
            <a:r>
              <a:rPr lang="en-US" dirty="0" smtClean="0"/>
              <a:t>		for(</a:t>
            </a:r>
            <a:r>
              <a:rPr lang="en-US" dirty="0" err="1" smtClean="0"/>
              <a:t>int</a:t>
            </a:r>
            <a:r>
              <a:rPr lang="en-US" dirty="0" smtClean="0"/>
              <a:t> </a:t>
            </a:r>
            <a:r>
              <a:rPr lang="en-US" dirty="0" err="1" smtClean="0"/>
              <a:t>i</a:t>
            </a:r>
            <a:r>
              <a:rPr lang="en-US" dirty="0" smtClean="0"/>
              <a:t>=0;i&lt;</a:t>
            </a:r>
            <a:r>
              <a:rPr lang="en-US" dirty="0" err="1" smtClean="0"/>
              <a:t>size;i</a:t>
            </a:r>
            <a:r>
              <a:rPr lang="en-US" dirty="0" smtClean="0"/>
              <a:t>++)</a:t>
            </a:r>
          </a:p>
          <a:p>
            <a:r>
              <a:rPr lang="en-US" dirty="0" smtClean="0"/>
              <a:t>			</a:t>
            </a:r>
            <a:r>
              <a:rPr lang="en-US" dirty="0" err="1" smtClean="0"/>
              <a:t>ptr</a:t>
            </a:r>
            <a:r>
              <a:rPr lang="en-US" dirty="0" smtClean="0"/>
              <a:t>[</a:t>
            </a:r>
            <a:r>
              <a:rPr lang="en-US" dirty="0" err="1" smtClean="0"/>
              <a:t>i</a:t>
            </a:r>
            <a:r>
              <a:rPr lang="en-US" dirty="0" smtClean="0"/>
              <a:t>]=0;</a:t>
            </a:r>
          </a:p>
          <a:p>
            <a:r>
              <a:rPr lang="en-US" dirty="0" smtClean="0"/>
              <a:t>	}</a:t>
            </a:r>
          </a:p>
          <a:p>
            <a:r>
              <a:rPr lang="en-US" dirty="0" smtClean="0"/>
              <a:t>};</a:t>
            </a:r>
            <a:endParaRPr lang="en-IN" dirty="0"/>
          </a:p>
        </p:txBody>
      </p:sp>
      <p:sp>
        <p:nvSpPr>
          <p:cNvPr id="29" name="TextBox 28"/>
          <p:cNvSpPr txBox="1"/>
          <p:nvPr/>
        </p:nvSpPr>
        <p:spPr>
          <a:xfrm>
            <a:off x="5901367" y="1804207"/>
            <a:ext cx="459676" cy="369332"/>
          </a:xfrm>
          <a:prstGeom prst="rect">
            <a:avLst/>
          </a:prstGeom>
          <a:noFill/>
        </p:spPr>
        <p:txBody>
          <a:bodyPr wrap="square" rtlCol="0">
            <a:spAutoFit/>
          </a:bodyPr>
          <a:lstStyle/>
          <a:p>
            <a:r>
              <a:rPr lang="en-US" dirty="0" smtClean="0"/>
              <a:t>0</a:t>
            </a:r>
            <a:endParaRPr lang="en-IN" dirty="0"/>
          </a:p>
        </p:txBody>
      </p:sp>
      <p:sp>
        <p:nvSpPr>
          <p:cNvPr id="30" name="TextBox 29"/>
          <p:cNvSpPr txBox="1"/>
          <p:nvPr/>
        </p:nvSpPr>
        <p:spPr>
          <a:xfrm>
            <a:off x="5901367" y="1816082"/>
            <a:ext cx="459676" cy="369332"/>
          </a:xfrm>
          <a:prstGeom prst="rect">
            <a:avLst/>
          </a:prstGeom>
          <a:noFill/>
        </p:spPr>
        <p:txBody>
          <a:bodyPr wrap="square" rtlCol="0">
            <a:spAutoFit/>
          </a:bodyPr>
          <a:lstStyle/>
          <a:p>
            <a:r>
              <a:rPr lang="en-US" dirty="0" smtClean="0"/>
              <a:t>1</a:t>
            </a:r>
            <a:endParaRPr lang="en-IN" dirty="0"/>
          </a:p>
        </p:txBody>
      </p:sp>
      <p:sp>
        <p:nvSpPr>
          <p:cNvPr id="31" name="TextBox 30"/>
          <p:cNvSpPr txBox="1"/>
          <p:nvPr/>
        </p:nvSpPr>
        <p:spPr>
          <a:xfrm>
            <a:off x="5901367" y="1827957"/>
            <a:ext cx="459676" cy="370840"/>
          </a:xfrm>
          <a:prstGeom prst="rect">
            <a:avLst/>
          </a:prstGeom>
          <a:noFill/>
        </p:spPr>
        <p:txBody>
          <a:bodyPr wrap="square" rtlCol="0">
            <a:spAutoFit/>
          </a:bodyPr>
          <a:lstStyle/>
          <a:p>
            <a:r>
              <a:rPr lang="en-US" dirty="0" smtClean="0"/>
              <a:t>2</a:t>
            </a:r>
            <a:endParaRPr lang="en-IN" dirty="0"/>
          </a:p>
        </p:txBody>
      </p:sp>
      <p:sp>
        <p:nvSpPr>
          <p:cNvPr id="32" name="TextBox 31"/>
          <p:cNvSpPr txBox="1"/>
          <p:nvPr/>
        </p:nvSpPr>
        <p:spPr>
          <a:xfrm>
            <a:off x="9642766" y="1591296"/>
            <a:ext cx="486888" cy="369332"/>
          </a:xfrm>
          <a:prstGeom prst="rect">
            <a:avLst/>
          </a:prstGeom>
          <a:noFill/>
        </p:spPr>
        <p:txBody>
          <a:bodyPr wrap="square" rtlCol="0">
            <a:spAutoFit/>
          </a:bodyPr>
          <a:lstStyle/>
          <a:p>
            <a:r>
              <a:rPr lang="en-US" dirty="0" smtClean="0"/>
              <a:t>30</a:t>
            </a:r>
            <a:endParaRPr lang="en-IN" dirty="0"/>
          </a:p>
        </p:txBody>
      </p:sp>
      <p:sp>
        <p:nvSpPr>
          <p:cNvPr id="33" name="TextBox 32"/>
          <p:cNvSpPr txBox="1"/>
          <p:nvPr/>
        </p:nvSpPr>
        <p:spPr>
          <a:xfrm>
            <a:off x="593766" y="2552116"/>
            <a:ext cx="1503221" cy="369332"/>
          </a:xfrm>
          <a:prstGeom prst="rect">
            <a:avLst/>
          </a:prstGeom>
          <a:noFill/>
        </p:spPr>
        <p:txBody>
          <a:bodyPr wrap="square" rtlCol="0">
            <a:spAutoFit/>
          </a:bodyPr>
          <a:lstStyle/>
          <a:p>
            <a:r>
              <a:rPr lang="en-US" dirty="0" err="1"/>
              <a:t>a</a:t>
            </a:r>
            <a:r>
              <a:rPr lang="en-US" dirty="0" err="1" smtClean="0"/>
              <a:t>rr.insert</a:t>
            </a:r>
            <a:r>
              <a:rPr lang="en-US" dirty="0" smtClean="0"/>
              <a:t>(40);</a:t>
            </a:r>
            <a:endParaRPr lang="en-IN" dirty="0"/>
          </a:p>
        </p:txBody>
      </p:sp>
      <p:sp>
        <p:nvSpPr>
          <p:cNvPr id="34" name="TextBox 33"/>
          <p:cNvSpPr txBox="1"/>
          <p:nvPr/>
        </p:nvSpPr>
        <p:spPr>
          <a:xfrm>
            <a:off x="5901367" y="1838403"/>
            <a:ext cx="521860" cy="369332"/>
          </a:xfrm>
          <a:prstGeom prst="rect">
            <a:avLst/>
          </a:prstGeom>
          <a:noFill/>
        </p:spPr>
        <p:txBody>
          <a:bodyPr wrap="square" rtlCol="0">
            <a:spAutoFit/>
          </a:bodyPr>
          <a:lstStyle/>
          <a:p>
            <a:r>
              <a:rPr lang="en-US" dirty="0" smtClean="0"/>
              <a:t>3</a:t>
            </a:r>
            <a:endParaRPr lang="en-IN" dirty="0"/>
          </a:p>
        </p:txBody>
      </p:sp>
      <p:sp>
        <p:nvSpPr>
          <p:cNvPr id="35" name="TextBox 34"/>
          <p:cNvSpPr txBox="1"/>
          <p:nvPr/>
        </p:nvSpPr>
        <p:spPr>
          <a:xfrm>
            <a:off x="10390911" y="1590222"/>
            <a:ext cx="558141" cy="369332"/>
          </a:xfrm>
          <a:prstGeom prst="rect">
            <a:avLst/>
          </a:prstGeom>
          <a:noFill/>
        </p:spPr>
        <p:txBody>
          <a:bodyPr wrap="square" rtlCol="0">
            <a:spAutoFit/>
          </a:bodyPr>
          <a:lstStyle/>
          <a:p>
            <a:r>
              <a:rPr lang="en-US" dirty="0" smtClean="0"/>
              <a:t>40</a:t>
            </a:r>
            <a:endParaRPr lang="en-IN" dirty="0"/>
          </a:p>
        </p:txBody>
      </p:sp>
      <p:sp>
        <p:nvSpPr>
          <p:cNvPr id="36" name="TextBox 35"/>
          <p:cNvSpPr txBox="1"/>
          <p:nvPr/>
        </p:nvSpPr>
        <p:spPr>
          <a:xfrm>
            <a:off x="6183746" y="2802577"/>
            <a:ext cx="5572828" cy="2185214"/>
          </a:xfrm>
          <a:prstGeom prst="rect">
            <a:avLst/>
          </a:prstGeom>
          <a:noFill/>
        </p:spPr>
        <p:txBody>
          <a:bodyPr wrap="square" rtlCol="0">
            <a:spAutoFit/>
          </a:bodyPr>
          <a:lstStyle/>
          <a:p>
            <a:r>
              <a:rPr lang="en-US" dirty="0" smtClean="0"/>
              <a:t>Class Array{</a:t>
            </a:r>
          </a:p>
          <a:p>
            <a:r>
              <a:rPr lang="en-US" dirty="0"/>
              <a:t>	</a:t>
            </a:r>
            <a:r>
              <a:rPr lang="en-US" sz="2800" b="1" dirty="0" smtClean="0"/>
              <a:t>…</a:t>
            </a:r>
            <a:endParaRPr lang="en-US" b="1" dirty="0" smtClean="0"/>
          </a:p>
          <a:p>
            <a:r>
              <a:rPr lang="en-US" dirty="0" smtClean="0"/>
              <a:t>	void insert(</a:t>
            </a:r>
            <a:r>
              <a:rPr lang="en-US" dirty="0" err="1" smtClean="0"/>
              <a:t>int</a:t>
            </a:r>
            <a:r>
              <a:rPr lang="en-US" dirty="0" smtClean="0"/>
              <a:t> data){</a:t>
            </a:r>
          </a:p>
          <a:p>
            <a:r>
              <a:rPr lang="en-US" dirty="0"/>
              <a:t>	</a:t>
            </a:r>
            <a:r>
              <a:rPr lang="en-US" dirty="0" smtClean="0"/>
              <a:t>	index++;</a:t>
            </a:r>
          </a:p>
          <a:p>
            <a:r>
              <a:rPr lang="en-US" dirty="0"/>
              <a:t>	</a:t>
            </a:r>
            <a:r>
              <a:rPr lang="en-US" dirty="0" smtClean="0"/>
              <a:t>	</a:t>
            </a:r>
            <a:r>
              <a:rPr lang="en-US" dirty="0" err="1" smtClean="0"/>
              <a:t>ptr</a:t>
            </a:r>
            <a:r>
              <a:rPr lang="en-US" dirty="0" smtClean="0"/>
              <a:t>[index]=data;</a:t>
            </a:r>
          </a:p>
          <a:p>
            <a:r>
              <a:rPr lang="en-US" dirty="0"/>
              <a:t>	</a:t>
            </a:r>
            <a:r>
              <a:rPr lang="en-US" dirty="0" smtClean="0"/>
              <a:t>}</a:t>
            </a:r>
            <a:endParaRPr lang="en-US" dirty="0"/>
          </a:p>
          <a:p>
            <a:r>
              <a:rPr lang="en-US" dirty="0" smtClean="0"/>
              <a:t>};</a:t>
            </a:r>
            <a:endParaRPr lang="en-IN" dirty="0"/>
          </a:p>
        </p:txBody>
      </p:sp>
      <p:sp>
        <p:nvSpPr>
          <p:cNvPr id="37" name="TextBox 36"/>
          <p:cNvSpPr txBox="1"/>
          <p:nvPr/>
        </p:nvSpPr>
        <p:spPr>
          <a:xfrm>
            <a:off x="2161973" y="1410000"/>
            <a:ext cx="1463621" cy="369332"/>
          </a:xfrm>
          <a:prstGeom prst="rect">
            <a:avLst/>
          </a:prstGeom>
          <a:noFill/>
        </p:spPr>
        <p:txBody>
          <a:bodyPr wrap="square" rtlCol="0">
            <a:spAutoFit/>
          </a:bodyPr>
          <a:lstStyle/>
          <a:p>
            <a:r>
              <a:rPr lang="en-US" dirty="0" err="1"/>
              <a:t>a</a:t>
            </a:r>
            <a:r>
              <a:rPr lang="en-US" dirty="0" err="1" smtClean="0"/>
              <a:t>rr.insert</a:t>
            </a:r>
            <a:r>
              <a:rPr lang="en-US" dirty="0" smtClean="0"/>
              <a:t>(50);</a:t>
            </a:r>
            <a:endParaRPr lang="en-IN" dirty="0"/>
          </a:p>
        </p:txBody>
      </p:sp>
      <p:sp>
        <p:nvSpPr>
          <p:cNvPr id="38" name="TextBox 37"/>
          <p:cNvSpPr txBox="1"/>
          <p:nvPr/>
        </p:nvSpPr>
        <p:spPr>
          <a:xfrm>
            <a:off x="5924796" y="1847464"/>
            <a:ext cx="477816" cy="369332"/>
          </a:xfrm>
          <a:prstGeom prst="rect">
            <a:avLst/>
          </a:prstGeom>
          <a:noFill/>
        </p:spPr>
        <p:txBody>
          <a:bodyPr wrap="square" rtlCol="0">
            <a:spAutoFit/>
          </a:bodyPr>
          <a:lstStyle/>
          <a:p>
            <a:r>
              <a:rPr lang="en-US" dirty="0" smtClean="0"/>
              <a:t>4</a:t>
            </a:r>
            <a:endParaRPr lang="en-IN" dirty="0"/>
          </a:p>
        </p:txBody>
      </p:sp>
      <p:sp>
        <p:nvSpPr>
          <p:cNvPr id="39" name="TextBox 38"/>
          <p:cNvSpPr txBox="1"/>
          <p:nvPr/>
        </p:nvSpPr>
        <p:spPr>
          <a:xfrm>
            <a:off x="11139055" y="1590214"/>
            <a:ext cx="604977" cy="369332"/>
          </a:xfrm>
          <a:prstGeom prst="rect">
            <a:avLst/>
          </a:prstGeom>
          <a:noFill/>
        </p:spPr>
        <p:txBody>
          <a:bodyPr wrap="square" rtlCol="0">
            <a:spAutoFit/>
          </a:bodyPr>
          <a:lstStyle/>
          <a:p>
            <a:r>
              <a:rPr lang="en-US" dirty="0" smtClean="0"/>
              <a:t>50</a:t>
            </a:r>
            <a:endParaRPr lang="en-IN" dirty="0"/>
          </a:p>
        </p:txBody>
      </p:sp>
      <p:sp>
        <p:nvSpPr>
          <p:cNvPr id="40" name="TextBox 39"/>
          <p:cNvSpPr txBox="1"/>
          <p:nvPr/>
        </p:nvSpPr>
        <p:spPr>
          <a:xfrm>
            <a:off x="2161974" y="1669339"/>
            <a:ext cx="1577108" cy="369332"/>
          </a:xfrm>
          <a:prstGeom prst="rect">
            <a:avLst/>
          </a:prstGeom>
          <a:noFill/>
        </p:spPr>
        <p:txBody>
          <a:bodyPr wrap="square" rtlCol="0">
            <a:spAutoFit/>
          </a:bodyPr>
          <a:lstStyle/>
          <a:p>
            <a:r>
              <a:rPr lang="en-US" dirty="0" err="1"/>
              <a:t>a</a:t>
            </a:r>
            <a:r>
              <a:rPr lang="en-US" dirty="0" err="1" smtClean="0"/>
              <a:t>rr.insert</a:t>
            </a:r>
            <a:r>
              <a:rPr lang="en-US" dirty="0" smtClean="0"/>
              <a:t>(60);</a:t>
            </a:r>
            <a:endParaRPr lang="en-IN" dirty="0"/>
          </a:p>
        </p:txBody>
      </p:sp>
      <p:sp>
        <p:nvSpPr>
          <p:cNvPr id="41" name="TextBox 40"/>
          <p:cNvSpPr txBox="1"/>
          <p:nvPr/>
        </p:nvSpPr>
        <p:spPr>
          <a:xfrm>
            <a:off x="6195621" y="2802582"/>
            <a:ext cx="6202221" cy="3293209"/>
          </a:xfrm>
          <a:prstGeom prst="rect">
            <a:avLst/>
          </a:prstGeom>
          <a:noFill/>
        </p:spPr>
        <p:txBody>
          <a:bodyPr wrap="square" rtlCol="0">
            <a:spAutoFit/>
          </a:bodyPr>
          <a:lstStyle/>
          <a:p>
            <a:r>
              <a:rPr lang="en-US" dirty="0" smtClean="0"/>
              <a:t>Class Array{</a:t>
            </a:r>
          </a:p>
          <a:p>
            <a:r>
              <a:rPr lang="en-US" dirty="0"/>
              <a:t>	</a:t>
            </a:r>
            <a:r>
              <a:rPr lang="en-US" sz="2800" b="1" dirty="0" smtClean="0"/>
              <a:t>…</a:t>
            </a:r>
            <a:endParaRPr lang="en-US" b="1" dirty="0" smtClean="0"/>
          </a:p>
          <a:p>
            <a:r>
              <a:rPr lang="en-US" dirty="0" smtClean="0"/>
              <a:t>	void insert(</a:t>
            </a:r>
            <a:r>
              <a:rPr lang="en-US" dirty="0" err="1" smtClean="0"/>
              <a:t>int</a:t>
            </a:r>
            <a:r>
              <a:rPr lang="en-US" dirty="0" smtClean="0"/>
              <a:t> data){</a:t>
            </a:r>
          </a:p>
          <a:p>
            <a:r>
              <a:rPr lang="en-US" dirty="0"/>
              <a:t>	</a:t>
            </a:r>
            <a:r>
              <a:rPr lang="en-US" dirty="0" smtClean="0"/>
              <a:t>	if(!this-&gt;</a:t>
            </a:r>
            <a:r>
              <a:rPr lang="en-US" dirty="0" err="1" smtClean="0"/>
              <a:t>isFull</a:t>
            </a:r>
            <a:r>
              <a:rPr lang="en-US" dirty="0" smtClean="0"/>
              <a:t>()){</a:t>
            </a:r>
          </a:p>
          <a:p>
            <a:r>
              <a:rPr lang="en-US" dirty="0"/>
              <a:t>	</a:t>
            </a:r>
            <a:r>
              <a:rPr lang="en-US" dirty="0" smtClean="0"/>
              <a:t>		index++;</a:t>
            </a:r>
          </a:p>
          <a:p>
            <a:r>
              <a:rPr lang="en-US" dirty="0"/>
              <a:t>	</a:t>
            </a:r>
            <a:r>
              <a:rPr lang="en-US" dirty="0" smtClean="0"/>
              <a:t>		</a:t>
            </a:r>
            <a:r>
              <a:rPr lang="en-US" dirty="0" err="1" smtClean="0"/>
              <a:t>ptr</a:t>
            </a:r>
            <a:r>
              <a:rPr lang="en-US" dirty="0" smtClean="0"/>
              <a:t>[index]=data;</a:t>
            </a:r>
          </a:p>
          <a:p>
            <a:r>
              <a:rPr lang="en-US" dirty="0"/>
              <a:t>	</a:t>
            </a:r>
            <a:r>
              <a:rPr lang="en-US" dirty="0" smtClean="0"/>
              <a:t>	}else{</a:t>
            </a:r>
          </a:p>
          <a:p>
            <a:r>
              <a:rPr lang="en-US" dirty="0"/>
              <a:t>	</a:t>
            </a:r>
            <a:r>
              <a:rPr lang="en-US" dirty="0" smtClean="0"/>
              <a:t>		throw “Array index </a:t>
            </a:r>
            <a:r>
              <a:rPr lang="en-US" dirty="0" err="1" smtClean="0"/>
              <a:t>OutOfBound</a:t>
            </a:r>
            <a:r>
              <a:rPr lang="en-US" dirty="0" smtClean="0"/>
              <a:t>”;</a:t>
            </a:r>
          </a:p>
          <a:p>
            <a:r>
              <a:rPr lang="en-US" dirty="0"/>
              <a:t>	</a:t>
            </a:r>
            <a:r>
              <a:rPr lang="en-US" dirty="0" smtClean="0"/>
              <a:t>	}</a:t>
            </a:r>
          </a:p>
          <a:p>
            <a:r>
              <a:rPr lang="en-US" dirty="0"/>
              <a:t>	</a:t>
            </a:r>
            <a:r>
              <a:rPr lang="en-US" dirty="0" smtClean="0"/>
              <a:t>}</a:t>
            </a:r>
            <a:endParaRPr lang="en-US" dirty="0"/>
          </a:p>
          <a:p>
            <a:r>
              <a:rPr lang="en-US" dirty="0" smtClean="0"/>
              <a:t>};</a:t>
            </a:r>
            <a:endParaRPr lang="en-IN" dirty="0"/>
          </a:p>
        </p:txBody>
      </p:sp>
      <p:sp>
        <p:nvSpPr>
          <p:cNvPr id="42" name="TextBox 41"/>
          <p:cNvSpPr txBox="1"/>
          <p:nvPr/>
        </p:nvSpPr>
        <p:spPr>
          <a:xfrm>
            <a:off x="830285" y="2802698"/>
            <a:ext cx="4313538" cy="1754326"/>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smtClean="0"/>
              <a:t>bool </a:t>
            </a:r>
            <a:r>
              <a:rPr lang="en-US" dirty="0" err="1" smtClean="0"/>
              <a:t>isFull</a:t>
            </a:r>
            <a:r>
              <a:rPr lang="en-US" dirty="0" smtClean="0"/>
              <a:t>(){</a:t>
            </a:r>
          </a:p>
          <a:p>
            <a:r>
              <a:rPr lang="en-US" dirty="0" smtClean="0"/>
              <a:t>		return index+1==size;</a:t>
            </a:r>
            <a:endParaRPr lang="en-US" dirty="0"/>
          </a:p>
          <a:p>
            <a:r>
              <a:rPr lang="en-US" dirty="0" smtClean="0"/>
              <a:t>	}</a:t>
            </a:r>
            <a:endParaRPr lang="en-US" dirty="0"/>
          </a:p>
          <a:p>
            <a:r>
              <a:rPr lang="en-US" dirty="0" smtClean="0"/>
              <a:t>};</a:t>
            </a:r>
            <a:endParaRPr lang="en-IN" dirty="0"/>
          </a:p>
        </p:txBody>
      </p:sp>
      <p:sp>
        <p:nvSpPr>
          <p:cNvPr id="3" name="Footer Placeholder 2"/>
          <p:cNvSpPr>
            <a:spLocks noGrp="1"/>
          </p:cNvSpPr>
          <p:nvPr>
            <p:ph type="ftr" sz="quarter" idx="11"/>
          </p:nvPr>
        </p:nvSpPr>
        <p:spPr/>
        <p:txBody>
          <a:bodyPr/>
          <a:lstStyle/>
          <a:p>
            <a:r>
              <a:rPr lang="en-IN" smtClean="0"/>
              <a:t>Ashutosh Sonawane</a:t>
            </a:r>
            <a:endParaRPr lang="en-IN" dirty="0"/>
          </a:p>
        </p:txBody>
      </p:sp>
      <p:sp>
        <p:nvSpPr>
          <p:cNvPr id="8" name="Slide Number Placeholder 7"/>
          <p:cNvSpPr>
            <a:spLocks noGrp="1"/>
          </p:cNvSpPr>
          <p:nvPr>
            <p:ph type="sldNum" sz="quarter" idx="12"/>
          </p:nvPr>
        </p:nvSpPr>
        <p:spPr/>
        <p:txBody>
          <a:bodyPr/>
          <a:lstStyle/>
          <a:p>
            <a:fld id="{B80CADA0-E01C-459D-AB8F-6AC03931BC5C}" type="slidenum">
              <a:rPr lang="en-IN" smtClean="0"/>
              <a:t>19</a:t>
            </a:fld>
            <a:endParaRPr lang="en-IN"/>
          </a:p>
        </p:txBody>
      </p:sp>
    </p:spTree>
    <p:extLst>
      <p:ext uri="{BB962C8B-B14F-4D97-AF65-F5344CB8AC3E}">
        <p14:creationId xmlns:p14="http://schemas.microsoft.com/office/powerpoint/2010/main" val="157985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xit" presetSubtype="0" fill="hold" nodeType="clickEffect">
                                  <p:stCondLst>
                                    <p:cond delay="0"/>
                                  </p:stCondLst>
                                  <p:childTnLst>
                                    <p:animEffect transition="out" filter="fade">
                                      <p:cBhvr>
                                        <p:cTn id="49" dur="1000"/>
                                        <p:tgtEl>
                                          <p:spTgt spid="6"/>
                                        </p:tgtEl>
                                      </p:cBhvr>
                                    </p:animEffect>
                                    <p:anim calcmode="lin" valueType="num">
                                      <p:cBhvr>
                                        <p:cTn id="50" dur="1000"/>
                                        <p:tgtEl>
                                          <p:spTgt spid="6"/>
                                        </p:tgtEl>
                                        <p:attrNameLst>
                                          <p:attrName>ppt_x</p:attrName>
                                        </p:attrNameLst>
                                      </p:cBhvr>
                                      <p:tavLst>
                                        <p:tav tm="0">
                                          <p:val>
                                            <p:strVal val="ppt_x"/>
                                          </p:val>
                                        </p:tav>
                                        <p:tav tm="100000">
                                          <p:val>
                                            <p:strVal val="ppt_x"/>
                                          </p:val>
                                        </p:tav>
                                      </p:tavLst>
                                    </p:anim>
                                    <p:anim calcmode="lin" valueType="num">
                                      <p:cBhvr>
                                        <p:cTn id="51" dur="1000"/>
                                        <p:tgtEl>
                                          <p:spTgt spid="6"/>
                                        </p:tgtEl>
                                        <p:attrNameLst>
                                          <p:attrName>ppt_y</p:attrName>
                                        </p:attrNameLst>
                                      </p:cBhvr>
                                      <p:tavLst>
                                        <p:tav tm="0">
                                          <p:val>
                                            <p:strVal val="ppt_y"/>
                                          </p:val>
                                        </p:tav>
                                        <p:tav tm="100000">
                                          <p:val>
                                            <p:strVal val="ppt_y-.1"/>
                                          </p:val>
                                        </p:tav>
                                      </p:tavLst>
                                    </p:anim>
                                    <p:set>
                                      <p:cBhvr>
                                        <p:cTn id="52" dur="1" fill="hold">
                                          <p:stCondLst>
                                            <p:cond delay="9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xit" presetSubtype="0" fill="hold" grpId="1" nodeType="clickEffect">
                                  <p:stCondLst>
                                    <p:cond delay="0"/>
                                  </p:stCondLst>
                                  <p:childTnLst>
                                    <p:animEffect transition="out" filter="fade">
                                      <p:cBhvr>
                                        <p:cTn id="63" dur="1000"/>
                                        <p:tgtEl>
                                          <p:spTgt spid="13"/>
                                        </p:tgtEl>
                                      </p:cBhvr>
                                    </p:animEffect>
                                    <p:anim calcmode="lin" valueType="num">
                                      <p:cBhvr>
                                        <p:cTn id="64" dur="1000"/>
                                        <p:tgtEl>
                                          <p:spTgt spid="13"/>
                                        </p:tgtEl>
                                        <p:attrNameLst>
                                          <p:attrName>ppt_x</p:attrName>
                                        </p:attrNameLst>
                                      </p:cBhvr>
                                      <p:tavLst>
                                        <p:tav tm="0">
                                          <p:val>
                                            <p:strVal val="ppt_x"/>
                                          </p:val>
                                        </p:tav>
                                        <p:tav tm="100000">
                                          <p:val>
                                            <p:strVal val="ppt_x"/>
                                          </p:val>
                                        </p:tav>
                                      </p:tavLst>
                                    </p:anim>
                                    <p:anim calcmode="lin" valueType="num">
                                      <p:cBhvr>
                                        <p:cTn id="65" dur="1000"/>
                                        <p:tgtEl>
                                          <p:spTgt spid="13"/>
                                        </p:tgtEl>
                                        <p:attrNameLst>
                                          <p:attrName>ppt_y</p:attrName>
                                        </p:attrNameLst>
                                      </p:cBhvr>
                                      <p:tavLst>
                                        <p:tav tm="0">
                                          <p:val>
                                            <p:strVal val="ppt_y"/>
                                          </p:val>
                                        </p:tav>
                                        <p:tav tm="100000">
                                          <p:val>
                                            <p:strVal val="ppt_y+.1"/>
                                          </p:val>
                                        </p:tav>
                                      </p:tavLst>
                                    </p:anim>
                                    <p:set>
                                      <p:cBhvr>
                                        <p:cTn id="66" dur="1" fill="hold">
                                          <p:stCondLst>
                                            <p:cond delay="999"/>
                                          </p:stCondLst>
                                        </p:cTn>
                                        <p:tgtEl>
                                          <p:spTgt spid="1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xit" presetSubtype="0" fill="hold" grpId="1" nodeType="clickEffect">
                                  <p:stCondLst>
                                    <p:cond delay="0"/>
                                  </p:stCondLst>
                                  <p:childTnLst>
                                    <p:animEffect transition="out" filter="fade">
                                      <p:cBhvr>
                                        <p:cTn id="84" dur="1000"/>
                                        <p:tgtEl>
                                          <p:spTgt spid="14"/>
                                        </p:tgtEl>
                                      </p:cBhvr>
                                    </p:animEffect>
                                    <p:anim calcmode="lin" valueType="num">
                                      <p:cBhvr>
                                        <p:cTn id="85" dur="1000"/>
                                        <p:tgtEl>
                                          <p:spTgt spid="14"/>
                                        </p:tgtEl>
                                        <p:attrNameLst>
                                          <p:attrName>ppt_x</p:attrName>
                                        </p:attrNameLst>
                                      </p:cBhvr>
                                      <p:tavLst>
                                        <p:tav tm="0">
                                          <p:val>
                                            <p:strVal val="ppt_x"/>
                                          </p:val>
                                        </p:tav>
                                        <p:tav tm="100000">
                                          <p:val>
                                            <p:strVal val="ppt_x"/>
                                          </p:val>
                                        </p:tav>
                                      </p:tavLst>
                                    </p:anim>
                                    <p:anim calcmode="lin" valueType="num">
                                      <p:cBhvr>
                                        <p:cTn id="86" dur="1000"/>
                                        <p:tgtEl>
                                          <p:spTgt spid="14"/>
                                        </p:tgtEl>
                                        <p:attrNameLst>
                                          <p:attrName>ppt_y</p:attrName>
                                        </p:attrNameLst>
                                      </p:cBhvr>
                                      <p:tavLst>
                                        <p:tav tm="0">
                                          <p:val>
                                            <p:strVal val="ppt_y"/>
                                          </p:val>
                                        </p:tav>
                                        <p:tav tm="100000">
                                          <p:val>
                                            <p:strVal val="ppt_y+.1"/>
                                          </p:val>
                                        </p:tav>
                                      </p:tavLst>
                                    </p:anim>
                                    <p:set>
                                      <p:cBhvr>
                                        <p:cTn id="87" dur="1" fill="hold">
                                          <p:stCondLst>
                                            <p:cond delay="999"/>
                                          </p:stCondLst>
                                        </p:cTn>
                                        <p:tgtEl>
                                          <p:spTgt spid="1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1000"/>
                                        <p:tgtEl>
                                          <p:spTgt spid="15"/>
                                        </p:tgtEl>
                                      </p:cBhvr>
                                    </p:animEffect>
                                    <p:anim calcmode="lin" valueType="num">
                                      <p:cBhvr>
                                        <p:cTn id="93" dur="1000" fill="hold"/>
                                        <p:tgtEl>
                                          <p:spTgt spid="15"/>
                                        </p:tgtEl>
                                        <p:attrNameLst>
                                          <p:attrName>ppt_x</p:attrName>
                                        </p:attrNameLst>
                                      </p:cBhvr>
                                      <p:tavLst>
                                        <p:tav tm="0">
                                          <p:val>
                                            <p:strVal val="#ppt_x"/>
                                          </p:val>
                                        </p:tav>
                                        <p:tav tm="100000">
                                          <p:val>
                                            <p:strVal val="#ppt_x"/>
                                          </p:val>
                                        </p:tav>
                                      </p:tavLst>
                                    </p:anim>
                                    <p:anim calcmode="lin" valueType="num">
                                      <p:cBhvr>
                                        <p:cTn id="9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1000"/>
                                        <p:tgtEl>
                                          <p:spTgt spid="16"/>
                                        </p:tgtEl>
                                      </p:cBhvr>
                                    </p:animEffect>
                                    <p:anim calcmode="lin" valueType="num">
                                      <p:cBhvr>
                                        <p:cTn id="100" dur="1000" fill="hold"/>
                                        <p:tgtEl>
                                          <p:spTgt spid="16"/>
                                        </p:tgtEl>
                                        <p:attrNameLst>
                                          <p:attrName>ppt_x</p:attrName>
                                        </p:attrNameLst>
                                      </p:cBhvr>
                                      <p:tavLst>
                                        <p:tav tm="0">
                                          <p:val>
                                            <p:strVal val="#ppt_x"/>
                                          </p:val>
                                        </p:tav>
                                        <p:tav tm="100000">
                                          <p:val>
                                            <p:strVal val="#ppt_x"/>
                                          </p:val>
                                        </p:tav>
                                      </p:tavLst>
                                    </p:anim>
                                    <p:anim calcmode="lin" valueType="num">
                                      <p:cBhvr>
                                        <p:cTn id="10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7"/>
                                        </p:tgtEl>
                                        <p:attrNameLst>
                                          <p:attrName>style.visibility</p:attrName>
                                        </p:attrNameLst>
                                      </p:cBhvr>
                                      <p:to>
                                        <p:strVal val="visible"/>
                                      </p:to>
                                    </p:set>
                                    <p:animEffect transition="in" filter="fade">
                                      <p:cBhvr>
                                        <p:cTn id="106" dur="1000"/>
                                        <p:tgtEl>
                                          <p:spTgt spid="17"/>
                                        </p:tgtEl>
                                      </p:cBhvr>
                                    </p:animEffect>
                                    <p:anim calcmode="lin" valueType="num">
                                      <p:cBhvr>
                                        <p:cTn id="107" dur="1000" fill="hold"/>
                                        <p:tgtEl>
                                          <p:spTgt spid="17"/>
                                        </p:tgtEl>
                                        <p:attrNameLst>
                                          <p:attrName>ppt_x</p:attrName>
                                        </p:attrNameLst>
                                      </p:cBhvr>
                                      <p:tavLst>
                                        <p:tav tm="0">
                                          <p:val>
                                            <p:strVal val="#ppt_x"/>
                                          </p:val>
                                        </p:tav>
                                        <p:tav tm="100000">
                                          <p:val>
                                            <p:strVal val="#ppt_x"/>
                                          </p:val>
                                        </p:tav>
                                      </p:tavLst>
                                    </p:anim>
                                    <p:anim calcmode="lin" valueType="num">
                                      <p:cBhvr>
                                        <p:cTn id="10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fade">
                                      <p:cBhvr>
                                        <p:cTn id="113" dur="1000"/>
                                        <p:tgtEl>
                                          <p:spTgt spid="18"/>
                                        </p:tgtEl>
                                      </p:cBhvr>
                                    </p:animEffect>
                                    <p:anim calcmode="lin" valueType="num">
                                      <p:cBhvr>
                                        <p:cTn id="114" dur="1000" fill="hold"/>
                                        <p:tgtEl>
                                          <p:spTgt spid="18"/>
                                        </p:tgtEl>
                                        <p:attrNameLst>
                                          <p:attrName>ppt_x</p:attrName>
                                        </p:attrNameLst>
                                      </p:cBhvr>
                                      <p:tavLst>
                                        <p:tav tm="0">
                                          <p:val>
                                            <p:strVal val="#ppt_x"/>
                                          </p:val>
                                        </p:tav>
                                        <p:tav tm="100000">
                                          <p:val>
                                            <p:strVal val="#ppt_x"/>
                                          </p:val>
                                        </p:tav>
                                      </p:tavLst>
                                    </p:anim>
                                    <p:anim calcmode="lin" valueType="num">
                                      <p:cBhvr>
                                        <p:cTn id="1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1000"/>
                                        <p:tgtEl>
                                          <p:spTgt spid="25"/>
                                        </p:tgtEl>
                                      </p:cBhvr>
                                    </p:animEffect>
                                    <p:anim calcmode="lin" valueType="num">
                                      <p:cBhvr>
                                        <p:cTn id="128" dur="1000" fill="hold"/>
                                        <p:tgtEl>
                                          <p:spTgt spid="25"/>
                                        </p:tgtEl>
                                        <p:attrNameLst>
                                          <p:attrName>ppt_x</p:attrName>
                                        </p:attrNameLst>
                                      </p:cBhvr>
                                      <p:tavLst>
                                        <p:tav tm="0">
                                          <p:val>
                                            <p:strVal val="#ppt_x"/>
                                          </p:val>
                                        </p:tav>
                                        <p:tav tm="100000">
                                          <p:val>
                                            <p:strVal val="#ppt_x"/>
                                          </p:val>
                                        </p:tav>
                                      </p:tavLst>
                                    </p:anim>
                                    <p:anim calcmode="lin" valueType="num">
                                      <p:cBhvr>
                                        <p:cTn id="129" dur="1000" fill="hold"/>
                                        <p:tgtEl>
                                          <p:spTgt spid="25"/>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1000"/>
                                        <p:tgtEl>
                                          <p:spTgt spid="26"/>
                                        </p:tgtEl>
                                      </p:cBhvr>
                                    </p:animEffect>
                                    <p:anim calcmode="lin" valueType="num">
                                      <p:cBhvr>
                                        <p:cTn id="133" dur="1000" fill="hold"/>
                                        <p:tgtEl>
                                          <p:spTgt spid="26"/>
                                        </p:tgtEl>
                                        <p:attrNameLst>
                                          <p:attrName>ppt_x</p:attrName>
                                        </p:attrNameLst>
                                      </p:cBhvr>
                                      <p:tavLst>
                                        <p:tav tm="0">
                                          <p:val>
                                            <p:strVal val="#ppt_x"/>
                                          </p:val>
                                        </p:tav>
                                        <p:tav tm="100000">
                                          <p:val>
                                            <p:strVal val="#ppt_x"/>
                                          </p:val>
                                        </p:tav>
                                      </p:tavLst>
                                    </p:anim>
                                    <p:anim calcmode="lin" valueType="num">
                                      <p:cBhvr>
                                        <p:cTn id="1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fade">
                                      <p:cBhvr>
                                        <p:cTn id="139" dur="1000"/>
                                        <p:tgtEl>
                                          <p:spTgt spid="28"/>
                                        </p:tgtEl>
                                      </p:cBhvr>
                                    </p:animEffect>
                                    <p:anim calcmode="lin" valueType="num">
                                      <p:cBhvr>
                                        <p:cTn id="140" dur="1000" fill="hold"/>
                                        <p:tgtEl>
                                          <p:spTgt spid="28"/>
                                        </p:tgtEl>
                                        <p:attrNameLst>
                                          <p:attrName>ppt_x</p:attrName>
                                        </p:attrNameLst>
                                      </p:cBhvr>
                                      <p:tavLst>
                                        <p:tav tm="0">
                                          <p:val>
                                            <p:strVal val="#ppt_x"/>
                                          </p:val>
                                        </p:tav>
                                        <p:tav tm="100000">
                                          <p:val>
                                            <p:strVal val="#ppt_x"/>
                                          </p:val>
                                        </p:tav>
                                      </p:tavLst>
                                    </p:anim>
                                    <p:anim calcmode="lin" valueType="num">
                                      <p:cBhvr>
                                        <p:cTn id="1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xit" presetSubtype="0" fill="hold" grpId="1" nodeType="clickEffect">
                                  <p:stCondLst>
                                    <p:cond delay="0"/>
                                  </p:stCondLst>
                                  <p:childTnLst>
                                    <p:animEffect transition="out" filter="fade">
                                      <p:cBhvr>
                                        <p:cTn id="145" dur="1000"/>
                                        <p:tgtEl>
                                          <p:spTgt spid="28"/>
                                        </p:tgtEl>
                                      </p:cBhvr>
                                    </p:animEffect>
                                    <p:anim calcmode="lin" valueType="num">
                                      <p:cBhvr>
                                        <p:cTn id="146" dur="1000"/>
                                        <p:tgtEl>
                                          <p:spTgt spid="28"/>
                                        </p:tgtEl>
                                        <p:attrNameLst>
                                          <p:attrName>ppt_x</p:attrName>
                                        </p:attrNameLst>
                                      </p:cBhvr>
                                      <p:tavLst>
                                        <p:tav tm="0">
                                          <p:val>
                                            <p:strVal val="ppt_x"/>
                                          </p:val>
                                        </p:tav>
                                        <p:tav tm="100000">
                                          <p:val>
                                            <p:strVal val="ppt_x"/>
                                          </p:val>
                                        </p:tav>
                                      </p:tavLst>
                                    </p:anim>
                                    <p:anim calcmode="lin" valueType="num">
                                      <p:cBhvr>
                                        <p:cTn id="147" dur="1000"/>
                                        <p:tgtEl>
                                          <p:spTgt spid="28"/>
                                        </p:tgtEl>
                                        <p:attrNameLst>
                                          <p:attrName>ppt_y</p:attrName>
                                        </p:attrNameLst>
                                      </p:cBhvr>
                                      <p:tavLst>
                                        <p:tav tm="0">
                                          <p:val>
                                            <p:strVal val="ppt_y"/>
                                          </p:val>
                                        </p:tav>
                                        <p:tav tm="100000">
                                          <p:val>
                                            <p:strVal val="ppt_y+.1"/>
                                          </p:val>
                                        </p:tav>
                                      </p:tavLst>
                                    </p:anim>
                                    <p:set>
                                      <p:cBhvr>
                                        <p:cTn id="148" dur="1" fill="hold">
                                          <p:stCondLst>
                                            <p:cond delay="999"/>
                                          </p:stCondLst>
                                        </p:cTn>
                                        <p:tgtEl>
                                          <p:spTgt spid="28"/>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42" presetClass="exit" presetSubtype="0" fill="hold" grpId="1" nodeType="clickEffect">
                                  <p:stCondLst>
                                    <p:cond delay="0"/>
                                  </p:stCondLst>
                                  <p:childTnLst>
                                    <p:animEffect transition="out" filter="fade">
                                      <p:cBhvr>
                                        <p:cTn id="152" dur="1000"/>
                                        <p:tgtEl>
                                          <p:spTgt spid="26"/>
                                        </p:tgtEl>
                                      </p:cBhvr>
                                    </p:animEffect>
                                    <p:anim calcmode="lin" valueType="num">
                                      <p:cBhvr>
                                        <p:cTn id="153" dur="1000"/>
                                        <p:tgtEl>
                                          <p:spTgt spid="26"/>
                                        </p:tgtEl>
                                        <p:attrNameLst>
                                          <p:attrName>ppt_x</p:attrName>
                                        </p:attrNameLst>
                                      </p:cBhvr>
                                      <p:tavLst>
                                        <p:tav tm="0">
                                          <p:val>
                                            <p:strVal val="ppt_x"/>
                                          </p:val>
                                        </p:tav>
                                        <p:tav tm="100000">
                                          <p:val>
                                            <p:strVal val="ppt_x"/>
                                          </p:val>
                                        </p:tav>
                                      </p:tavLst>
                                    </p:anim>
                                    <p:anim calcmode="lin" valueType="num">
                                      <p:cBhvr>
                                        <p:cTn id="154" dur="1000"/>
                                        <p:tgtEl>
                                          <p:spTgt spid="26"/>
                                        </p:tgtEl>
                                        <p:attrNameLst>
                                          <p:attrName>ppt_y</p:attrName>
                                        </p:attrNameLst>
                                      </p:cBhvr>
                                      <p:tavLst>
                                        <p:tav tm="0">
                                          <p:val>
                                            <p:strVal val="ppt_y"/>
                                          </p:val>
                                        </p:tav>
                                        <p:tav tm="100000">
                                          <p:val>
                                            <p:strVal val="ppt_y+.1"/>
                                          </p:val>
                                        </p:tav>
                                      </p:tavLst>
                                    </p:anim>
                                    <p:set>
                                      <p:cBhvr>
                                        <p:cTn id="155" dur="1" fill="hold">
                                          <p:stCondLst>
                                            <p:cond delay="999"/>
                                          </p:stCondLst>
                                        </p:cTn>
                                        <p:tgtEl>
                                          <p:spTgt spid="26"/>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29"/>
                                        </p:tgtEl>
                                        <p:attrNameLst>
                                          <p:attrName>style.visibility</p:attrName>
                                        </p:attrNameLst>
                                      </p:cBhvr>
                                      <p:to>
                                        <p:strVal val="visible"/>
                                      </p:to>
                                    </p:set>
                                    <p:animEffect transition="in" filter="fade">
                                      <p:cBhvr>
                                        <p:cTn id="160" dur="1000"/>
                                        <p:tgtEl>
                                          <p:spTgt spid="29"/>
                                        </p:tgtEl>
                                      </p:cBhvr>
                                    </p:animEffect>
                                    <p:anim calcmode="lin" valueType="num">
                                      <p:cBhvr>
                                        <p:cTn id="161" dur="1000" fill="hold"/>
                                        <p:tgtEl>
                                          <p:spTgt spid="29"/>
                                        </p:tgtEl>
                                        <p:attrNameLst>
                                          <p:attrName>ppt_x</p:attrName>
                                        </p:attrNameLst>
                                      </p:cBhvr>
                                      <p:tavLst>
                                        <p:tav tm="0">
                                          <p:val>
                                            <p:strVal val="#ppt_x"/>
                                          </p:val>
                                        </p:tav>
                                        <p:tav tm="100000">
                                          <p:val>
                                            <p:strVal val="#ppt_x"/>
                                          </p:val>
                                        </p:tav>
                                      </p:tavLst>
                                    </p:anim>
                                    <p:anim calcmode="lin" valueType="num">
                                      <p:cBhvr>
                                        <p:cTn id="16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xit" presetSubtype="0" fill="hold" grpId="1" nodeType="clickEffect">
                                  <p:stCondLst>
                                    <p:cond delay="0"/>
                                  </p:stCondLst>
                                  <p:childTnLst>
                                    <p:animEffect transition="out" filter="fade">
                                      <p:cBhvr>
                                        <p:cTn id="166" dur="1000"/>
                                        <p:tgtEl>
                                          <p:spTgt spid="29"/>
                                        </p:tgtEl>
                                      </p:cBhvr>
                                    </p:animEffect>
                                    <p:anim calcmode="lin" valueType="num">
                                      <p:cBhvr>
                                        <p:cTn id="167" dur="1000"/>
                                        <p:tgtEl>
                                          <p:spTgt spid="29"/>
                                        </p:tgtEl>
                                        <p:attrNameLst>
                                          <p:attrName>ppt_x</p:attrName>
                                        </p:attrNameLst>
                                      </p:cBhvr>
                                      <p:tavLst>
                                        <p:tav tm="0">
                                          <p:val>
                                            <p:strVal val="ppt_x"/>
                                          </p:val>
                                        </p:tav>
                                        <p:tav tm="100000">
                                          <p:val>
                                            <p:strVal val="ppt_x"/>
                                          </p:val>
                                        </p:tav>
                                      </p:tavLst>
                                    </p:anim>
                                    <p:anim calcmode="lin" valueType="num">
                                      <p:cBhvr>
                                        <p:cTn id="168" dur="1000"/>
                                        <p:tgtEl>
                                          <p:spTgt spid="29"/>
                                        </p:tgtEl>
                                        <p:attrNameLst>
                                          <p:attrName>ppt_y</p:attrName>
                                        </p:attrNameLst>
                                      </p:cBhvr>
                                      <p:tavLst>
                                        <p:tav tm="0">
                                          <p:val>
                                            <p:strVal val="ppt_y"/>
                                          </p:val>
                                        </p:tav>
                                        <p:tav tm="100000">
                                          <p:val>
                                            <p:strVal val="ppt_y+.1"/>
                                          </p:val>
                                        </p:tav>
                                      </p:tavLst>
                                    </p:anim>
                                    <p:set>
                                      <p:cBhvr>
                                        <p:cTn id="169" dur="1" fill="hold">
                                          <p:stCondLst>
                                            <p:cond delay="999"/>
                                          </p:stCondLst>
                                        </p:cTn>
                                        <p:tgtEl>
                                          <p:spTgt spid="29"/>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grpId="0" nodeType="clickEffect">
                                  <p:stCondLst>
                                    <p:cond delay="0"/>
                                  </p:stCondLst>
                                  <p:childTnLst>
                                    <p:set>
                                      <p:cBhvr>
                                        <p:cTn id="173" dur="1" fill="hold">
                                          <p:stCondLst>
                                            <p:cond delay="0"/>
                                          </p:stCondLst>
                                        </p:cTn>
                                        <p:tgtEl>
                                          <p:spTgt spid="30"/>
                                        </p:tgtEl>
                                        <p:attrNameLst>
                                          <p:attrName>style.visibility</p:attrName>
                                        </p:attrNameLst>
                                      </p:cBhvr>
                                      <p:to>
                                        <p:strVal val="visible"/>
                                      </p:to>
                                    </p:set>
                                    <p:animEffect transition="in" filter="fade">
                                      <p:cBhvr>
                                        <p:cTn id="174" dur="1000"/>
                                        <p:tgtEl>
                                          <p:spTgt spid="30"/>
                                        </p:tgtEl>
                                      </p:cBhvr>
                                    </p:animEffect>
                                    <p:anim calcmode="lin" valueType="num">
                                      <p:cBhvr>
                                        <p:cTn id="175" dur="1000" fill="hold"/>
                                        <p:tgtEl>
                                          <p:spTgt spid="30"/>
                                        </p:tgtEl>
                                        <p:attrNameLst>
                                          <p:attrName>ppt_x</p:attrName>
                                        </p:attrNameLst>
                                      </p:cBhvr>
                                      <p:tavLst>
                                        <p:tav tm="0">
                                          <p:val>
                                            <p:strVal val="#ppt_x"/>
                                          </p:val>
                                        </p:tav>
                                        <p:tav tm="100000">
                                          <p:val>
                                            <p:strVal val="#ppt_x"/>
                                          </p:val>
                                        </p:tav>
                                      </p:tavLst>
                                    </p:anim>
                                    <p:anim calcmode="lin" valueType="num">
                                      <p:cBhvr>
                                        <p:cTn id="17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xit" presetSubtype="0" fill="hold" grpId="1" nodeType="clickEffect">
                                  <p:stCondLst>
                                    <p:cond delay="0"/>
                                  </p:stCondLst>
                                  <p:childTnLst>
                                    <p:animEffect transition="out" filter="fade">
                                      <p:cBhvr>
                                        <p:cTn id="180" dur="1000"/>
                                        <p:tgtEl>
                                          <p:spTgt spid="30"/>
                                        </p:tgtEl>
                                      </p:cBhvr>
                                    </p:animEffect>
                                    <p:anim calcmode="lin" valueType="num">
                                      <p:cBhvr>
                                        <p:cTn id="181" dur="1000"/>
                                        <p:tgtEl>
                                          <p:spTgt spid="30"/>
                                        </p:tgtEl>
                                        <p:attrNameLst>
                                          <p:attrName>ppt_x</p:attrName>
                                        </p:attrNameLst>
                                      </p:cBhvr>
                                      <p:tavLst>
                                        <p:tav tm="0">
                                          <p:val>
                                            <p:strVal val="ppt_x"/>
                                          </p:val>
                                        </p:tav>
                                        <p:tav tm="100000">
                                          <p:val>
                                            <p:strVal val="ppt_x"/>
                                          </p:val>
                                        </p:tav>
                                      </p:tavLst>
                                    </p:anim>
                                    <p:anim calcmode="lin" valueType="num">
                                      <p:cBhvr>
                                        <p:cTn id="182" dur="1000"/>
                                        <p:tgtEl>
                                          <p:spTgt spid="30"/>
                                        </p:tgtEl>
                                        <p:attrNameLst>
                                          <p:attrName>ppt_y</p:attrName>
                                        </p:attrNameLst>
                                      </p:cBhvr>
                                      <p:tavLst>
                                        <p:tav tm="0">
                                          <p:val>
                                            <p:strVal val="ppt_y"/>
                                          </p:val>
                                        </p:tav>
                                        <p:tav tm="100000">
                                          <p:val>
                                            <p:strVal val="ppt_y+.1"/>
                                          </p:val>
                                        </p:tav>
                                      </p:tavLst>
                                    </p:anim>
                                    <p:set>
                                      <p:cBhvr>
                                        <p:cTn id="183" dur="1" fill="hold">
                                          <p:stCondLst>
                                            <p:cond delay="999"/>
                                          </p:stCondLst>
                                        </p:cTn>
                                        <p:tgtEl>
                                          <p:spTgt spid="30"/>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42" presetClass="entr" presetSubtype="0" fill="hold" grpId="0" nodeType="clickEffect">
                                  <p:stCondLst>
                                    <p:cond delay="0"/>
                                  </p:stCondLst>
                                  <p:childTnLst>
                                    <p:set>
                                      <p:cBhvr>
                                        <p:cTn id="187" dur="1" fill="hold">
                                          <p:stCondLst>
                                            <p:cond delay="0"/>
                                          </p:stCondLst>
                                        </p:cTn>
                                        <p:tgtEl>
                                          <p:spTgt spid="31"/>
                                        </p:tgtEl>
                                        <p:attrNameLst>
                                          <p:attrName>style.visibility</p:attrName>
                                        </p:attrNameLst>
                                      </p:cBhvr>
                                      <p:to>
                                        <p:strVal val="visible"/>
                                      </p:to>
                                    </p:set>
                                    <p:animEffect transition="in" filter="fade">
                                      <p:cBhvr>
                                        <p:cTn id="188" dur="1000"/>
                                        <p:tgtEl>
                                          <p:spTgt spid="31"/>
                                        </p:tgtEl>
                                      </p:cBhvr>
                                    </p:animEffect>
                                    <p:anim calcmode="lin" valueType="num">
                                      <p:cBhvr>
                                        <p:cTn id="189" dur="1000" fill="hold"/>
                                        <p:tgtEl>
                                          <p:spTgt spid="31"/>
                                        </p:tgtEl>
                                        <p:attrNameLst>
                                          <p:attrName>ppt_x</p:attrName>
                                        </p:attrNameLst>
                                      </p:cBhvr>
                                      <p:tavLst>
                                        <p:tav tm="0">
                                          <p:val>
                                            <p:strVal val="#ppt_x"/>
                                          </p:val>
                                        </p:tav>
                                        <p:tav tm="100000">
                                          <p:val>
                                            <p:strVal val="#ppt_x"/>
                                          </p:val>
                                        </p:tav>
                                      </p:tavLst>
                                    </p:anim>
                                    <p:anim calcmode="lin" valueType="num">
                                      <p:cBhvr>
                                        <p:cTn id="19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32"/>
                                        </p:tgtEl>
                                        <p:attrNameLst>
                                          <p:attrName>style.visibility</p:attrName>
                                        </p:attrNameLst>
                                      </p:cBhvr>
                                      <p:to>
                                        <p:strVal val="visible"/>
                                      </p:to>
                                    </p:set>
                                    <p:animEffect transition="in" filter="fade">
                                      <p:cBhvr>
                                        <p:cTn id="195" dur="1000"/>
                                        <p:tgtEl>
                                          <p:spTgt spid="32"/>
                                        </p:tgtEl>
                                      </p:cBhvr>
                                    </p:animEffect>
                                    <p:anim calcmode="lin" valueType="num">
                                      <p:cBhvr>
                                        <p:cTn id="196" dur="1000" fill="hold"/>
                                        <p:tgtEl>
                                          <p:spTgt spid="32"/>
                                        </p:tgtEl>
                                        <p:attrNameLst>
                                          <p:attrName>ppt_x</p:attrName>
                                        </p:attrNameLst>
                                      </p:cBhvr>
                                      <p:tavLst>
                                        <p:tav tm="0">
                                          <p:val>
                                            <p:strVal val="#ppt_x"/>
                                          </p:val>
                                        </p:tav>
                                        <p:tav tm="100000">
                                          <p:val>
                                            <p:strVal val="#ppt_x"/>
                                          </p:val>
                                        </p:tav>
                                      </p:tavLst>
                                    </p:anim>
                                    <p:anim calcmode="lin" valueType="num">
                                      <p:cBhvr>
                                        <p:cTn id="19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33"/>
                                        </p:tgtEl>
                                        <p:attrNameLst>
                                          <p:attrName>style.visibility</p:attrName>
                                        </p:attrNameLst>
                                      </p:cBhvr>
                                      <p:to>
                                        <p:strVal val="visible"/>
                                      </p:to>
                                    </p:set>
                                    <p:animEffect transition="in" filter="fade">
                                      <p:cBhvr>
                                        <p:cTn id="202" dur="1000"/>
                                        <p:tgtEl>
                                          <p:spTgt spid="33"/>
                                        </p:tgtEl>
                                      </p:cBhvr>
                                    </p:animEffect>
                                    <p:anim calcmode="lin" valueType="num">
                                      <p:cBhvr>
                                        <p:cTn id="203" dur="1000" fill="hold"/>
                                        <p:tgtEl>
                                          <p:spTgt spid="33"/>
                                        </p:tgtEl>
                                        <p:attrNameLst>
                                          <p:attrName>ppt_x</p:attrName>
                                        </p:attrNameLst>
                                      </p:cBhvr>
                                      <p:tavLst>
                                        <p:tav tm="0">
                                          <p:val>
                                            <p:strVal val="#ppt_x"/>
                                          </p:val>
                                        </p:tav>
                                        <p:tav tm="100000">
                                          <p:val>
                                            <p:strVal val="#ppt_x"/>
                                          </p:val>
                                        </p:tav>
                                      </p:tavLst>
                                    </p:anim>
                                    <p:anim calcmode="lin" valueType="num">
                                      <p:cBhvr>
                                        <p:cTn id="20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xit" presetSubtype="0" fill="hold" grpId="1" nodeType="clickEffect">
                                  <p:stCondLst>
                                    <p:cond delay="0"/>
                                  </p:stCondLst>
                                  <p:childTnLst>
                                    <p:animEffect transition="out" filter="fade">
                                      <p:cBhvr>
                                        <p:cTn id="208" dur="1000"/>
                                        <p:tgtEl>
                                          <p:spTgt spid="31"/>
                                        </p:tgtEl>
                                      </p:cBhvr>
                                    </p:animEffect>
                                    <p:anim calcmode="lin" valueType="num">
                                      <p:cBhvr>
                                        <p:cTn id="209" dur="1000"/>
                                        <p:tgtEl>
                                          <p:spTgt spid="31"/>
                                        </p:tgtEl>
                                        <p:attrNameLst>
                                          <p:attrName>ppt_x</p:attrName>
                                        </p:attrNameLst>
                                      </p:cBhvr>
                                      <p:tavLst>
                                        <p:tav tm="0">
                                          <p:val>
                                            <p:strVal val="ppt_x"/>
                                          </p:val>
                                        </p:tav>
                                        <p:tav tm="100000">
                                          <p:val>
                                            <p:strVal val="ppt_x"/>
                                          </p:val>
                                        </p:tav>
                                      </p:tavLst>
                                    </p:anim>
                                    <p:anim calcmode="lin" valueType="num">
                                      <p:cBhvr>
                                        <p:cTn id="210" dur="1000"/>
                                        <p:tgtEl>
                                          <p:spTgt spid="31"/>
                                        </p:tgtEl>
                                        <p:attrNameLst>
                                          <p:attrName>ppt_y</p:attrName>
                                        </p:attrNameLst>
                                      </p:cBhvr>
                                      <p:tavLst>
                                        <p:tav tm="0">
                                          <p:val>
                                            <p:strVal val="ppt_y"/>
                                          </p:val>
                                        </p:tav>
                                        <p:tav tm="100000">
                                          <p:val>
                                            <p:strVal val="ppt_y+.1"/>
                                          </p:val>
                                        </p:tav>
                                      </p:tavLst>
                                    </p:anim>
                                    <p:set>
                                      <p:cBhvr>
                                        <p:cTn id="211" dur="1" fill="hold">
                                          <p:stCondLst>
                                            <p:cond delay="999"/>
                                          </p:stCondLst>
                                        </p:cTn>
                                        <p:tgtEl>
                                          <p:spTgt spid="31"/>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42" presetClass="exit" presetSubtype="0" fill="hold" grpId="2" nodeType="clickEffect">
                                  <p:stCondLst>
                                    <p:cond delay="0"/>
                                  </p:stCondLst>
                                  <p:childTnLst>
                                    <p:animEffect transition="out" filter="fade">
                                      <p:cBhvr>
                                        <p:cTn id="215" dur="1000"/>
                                        <p:tgtEl>
                                          <p:spTgt spid="31"/>
                                        </p:tgtEl>
                                      </p:cBhvr>
                                    </p:animEffect>
                                    <p:anim calcmode="lin" valueType="num">
                                      <p:cBhvr>
                                        <p:cTn id="216" dur="1000"/>
                                        <p:tgtEl>
                                          <p:spTgt spid="31"/>
                                        </p:tgtEl>
                                        <p:attrNameLst>
                                          <p:attrName>ppt_x</p:attrName>
                                        </p:attrNameLst>
                                      </p:cBhvr>
                                      <p:tavLst>
                                        <p:tav tm="0">
                                          <p:val>
                                            <p:strVal val="ppt_x"/>
                                          </p:val>
                                        </p:tav>
                                        <p:tav tm="100000">
                                          <p:val>
                                            <p:strVal val="ppt_x"/>
                                          </p:val>
                                        </p:tav>
                                      </p:tavLst>
                                    </p:anim>
                                    <p:anim calcmode="lin" valueType="num">
                                      <p:cBhvr>
                                        <p:cTn id="217" dur="1000"/>
                                        <p:tgtEl>
                                          <p:spTgt spid="31"/>
                                        </p:tgtEl>
                                        <p:attrNameLst>
                                          <p:attrName>ppt_y</p:attrName>
                                        </p:attrNameLst>
                                      </p:cBhvr>
                                      <p:tavLst>
                                        <p:tav tm="0">
                                          <p:val>
                                            <p:strVal val="ppt_y"/>
                                          </p:val>
                                        </p:tav>
                                        <p:tav tm="100000">
                                          <p:val>
                                            <p:strVal val="ppt_y+.1"/>
                                          </p:val>
                                        </p:tav>
                                      </p:tavLst>
                                    </p:anim>
                                    <p:set>
                                      <p:cBhvr>
                                        <p:cTn id="218" dur="1" fill="hold">
                                          <p:stCondLst>
                                            <p:cond delay="999"/>
                                          </p:stCondLst>
                                        </p:cTn>
                                        <p:tgtEl>
                                          <p:spTgt spid="31"/>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42" presetClass="entr" presetSubtype="0" fill="hold" grpId="0" nodeType="clickEffect">
                                  <p:stCondLst>
                                    <p:cond delay="0"/>
                                  </p:stCondLst>
                                  <p:childTnLst>
                                    <p:set>
                                      <p:cBhvr>
                                        <p:cTn id="222" dur="1" fill="hold">
                                          <p:stCondLst>
                                            <p:cond delay="0"/>
                                          </p:stCondLst>
                                        </p:cTn>
                                        <p:tgtEl>
                                          <p:spTgt spid="34"/>
                                        </p:tgtEl>
                                        <p:attrNameLst>
                                          <p:attrName>style.visibility</p:attrName>
                                        </p:attrNameLst>
                                      </p:cBhvr>
                                      <p:to>
                                        <p:strVal val="visible"/>
                                      </p:to>
                                    </p:set>
                                    <p:animEffect transition="in" filter="fade">
                                      <p:cBhvr>
                                        <p:cTn id="223" dur="1000"/>
                                        <p:tgtEl>
                                          <p:spTgt spid="34"/>
                                        </p:tgtEl>
                                      </p:cBhvr>
                                    </p:animEffect>
                                    <p:anim calcmode="lin" valueType="num">
                                      <p:cBhvr>
                                        <p:cTn id="224" dur="1000" fill="hold"/>
                                        <p:tgtEl>
                                          <p:spTgt spid="34"/>
                                        </p:tgtEl>
                                        <p:attrNameLst>
                                          <p:attrName>ppt_x</p:attrName>
                                        </p:attrNameLst>
                                      </p:cBhvr>
                                      <p:tavLst>
                                        <p:tav tm="0">
                                          <p:val>
                                            <p:strVal val="#ppt_x"/>
                                          </p:val>
                                        </p:tav>
                                        <p:tav tm="100000">
                                          <p:val>
                                            <p:strVal val="#ppt_x"/>
                                          </p:val>
                                        </p:tav>
                                      </p:tavLst>
                                    </p:anim>
                                    <p:anim calcmode="lin" valueType="num">
                                      <p:cBhvr>
                                        <p:cTn id="22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42" presetClass="entr" presetSubtype="0" fill="hold" grpId="0" nodeType="clickEffect">
                                  <p:stCondLst>
                                    <p:cond delay="0"/>
                                  </p:stCondLst>
                                  <p:childTnLst>
                                    <p:set>
                                      <p:cBhvr>
                                        <p:cTn id="229" dur="1" fill="hold">
                                          <p:stCondLst>
                                            <p:cond delay="0"/>
                                          </p:stCondLst>
                                        </p:cTn>
                                        <p:tgtEl>
                                          <p:spTgt spid="35"/>
                                        </p:tgtEl>
                                        <p:attrNameLst>
                                          <p:attrName>style.visibility</p:attrName>
                                        </p:attrNameLst>
                                      </p:cBhvr>
                                      <p:to>
                                        <p:strVal val="visible"/>
                                      </p:to>
                                    </p:set>
                                    <p:animEffect transition="in" filter="fade">
                                      <p:cBhvr>
                                        <p:cTn id="230" dur="1000"/>
                                        <p:tgtEl>
                                          <p:spTgt spid="35"/>
                                        </p:tgtEl>
                                      </p:cBhvr>
                                    </p:animEffect>
                                    <p:anim calcmode="lin" valueType="num">
                                      <p:cBhvr>
                                        <p:cTn id="231" dur="1000" fill="hold"/>
                                        <p:tgtEl>
                                          <p:spTgt spid="35"/>
                                        </p:tgtEl>
                                        <p:attrNameLst>
                                          <p:attrName>ppt_x</p:attrName>
                                        </p:attrNameLst>
                                      </p:cBhvr>
                                      <p:tavLst>
                                        <p:tav tm="0">
                                          <p:val>
                                            <p:strVal val="#ppt_x"/>
                                          </p:val>
                                        </p:tav>
                                        <p:tav tm="100000">
                                          <p:val>
                                            <p:strVal val="#ppt_x"/>
                                          </p:val>
                                        </p:tav>
                                      </p:tavLst>
                                    </p:anim>
                                    <p:anim calcmode="lin" valueType="num">
                                      <p:cBhvr>
                                        <p:cTn id="2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grpId="0" nodeType="clickEffect">
                                  <p:stCondLst>
                                    <p:cond delay="0"/>
                                  </p:stCondLst>
                                  <p:childTnLst>
                                    <p:set>
                                      <p:cBhvr>
                                        <p:cTn id="236" dur="1" fill="hold">
                                          <p:stCondLst>
                                            <p:cond delay="0"/>
                                          </p:stCondLst>
                                        </p:cTn>
                                        <p:tgtEl>
                                          <p:spTgt spid="36"/>
                                        </p:tgtEl>
                                        <p:attrNameLst>
                                          <p:attrName>style.visibility</p:attrName>
                                        </p:attrNameLst>
                                      </p:cBhvr>
                                      <p:to>
                                        <p:strVal val="visible"/>
                                      </p:to>
                                    </p:set>
                                    <p:animEffect transition="in" filter="fade">
                                      <p:cBhvr>
                                        <p:cTn id="237" dur="1000"/>
                                        <p:tgtEl>
                                          <p:spTgt spid="36"/>
                                        </p:tgtEl>
                                      </p:cBhvr>
                                    </p:animEffect>
                                    <p:anim calcmode="lin" valueType="num">
                                      <p:cBhvr>
                                        <p:cTn id="238" dur="1000" fill="hold"/>
                                        <p:tgtEl>
                                          <p:spTgt spid="36"/>
                                        </p:tgtEl>
                                        <p:attrNameLst>
                                          <p:attrName>ppt_x</p:attrName>
                                        </p:attrNameLst>
                                      </p:cBhvr>
                                      <p:tavLst>
                                        <p:tav tm="0">
                                          <p:val>
                                            <p:strVal val="#ppt_x"/>
                                          </p:val>
                                        </p:tav>
                                        <p:tav tm="100000">
                                          <p:val>
                                            <p:strVal val="#ppt_x"/>
                                          </p:val>
                                        </p:tav>
                                      </p:tavLst>
                                    </p:anim>
                                    <p:anim calcmode="lin" valueType="num">
                                      <p:cBhvr>
                                        <p:cTn id="2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grpId="0" nodeType="clickEffect">
                                  <p:stCondLst>
                                    <p:cond delay="0"/>
                                  </p:stCondLst>
                                  <p:childTnLst>
                                    <p:set>
                                      <p:cBhvr>
                                        <p:cTn id="243" dur="1" fill="hold">
                                          <p:stCondLst>
                                            <p:cond delay="0"/>
                                          </p:stCondLst>
                                        </p:cTn>
                                        <p:tgtEl>
                                          <p:spTgt spid="37"/>
                                        </p:tgtEl>
                                        <p:attrNameLst>
                                          <p:attrName>style.visibility</p:attrName>
                                        </p:attrNameLst>
                                      </p:cBhvr>
                                      <p:to>
                                        <p:strVal val="visible"/>
                                      </p:to>
                                    </p:set>
                                    <p:animEffect transition="in" filter="fade">
                                      <p:cBhvr>
                                        <p:cTn id="244" dur="1000"/>
                                        <p:tgtEl>
                                          <p:spTgt spid="37"/>
                                        </p:tgtEl>
                                      </p:cBhvr>
                                    </p:animEffect>
                                    <p:anim calcmode="lin" valueType="num">
                                      <p:cBhvr>
                                        <p:cTn id="245" dur="1000" fill="hold"/>
                                        <p:tgtEl>
                                          <p:spTgt spid="37"/>
                                        </p:tgtEl>
                                        <p:attrNameLst>
                                          <p:attrName>ppt_x</p:attrName>
                                        </p:attrNameLst>
                                      </p:cBhvr>
                                      <p:tavLst>
                                        <p:tav tm="0">
                                          <p:val>
                                            <p:strVal val="#ppt_x"/>
                                          </p:val>
                                        </p:tav>
                                        <p:tav tm="100000">
                                          <p:val>
                                            <p:strVal val="#ppt_x"/>
                                          </p:val>
                                        </p:tav>
                                      </p:tavLst>
                                    </p:anim>
                                    <p:anim calcmode="lin" valueType="num">
                                      <p:cBhvr>
                                        <p:cTn id="24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42" presetClass="exit" presetSubtype="0" fill="hold" grpId="1" nodeType="clickEffect">
                                  <p:stCondLst>
                                    <p:cond delay="0"/>
                                  </p:stCondLst>
                                  <p:childTnLst>
                                    <p:animEffect transition="out" filter="fade">
                                      <p:cBhvr>
                                        <p:cTn id="250" dur="1000"/>
                                        <p:tgtEl>
                                          <p:spTgt spid="34"/>
                                        </p:tgtEl>
                                      </p:cBhvr>
                                    </p:animEffect>
                                    <p:anim calcmode="lin" valueType="num">
                                      <p:cBhvr>
                                        <p:cTn id="251" dur="1000"/>
                                        <p:tgtEl>
                                          <p:spTgt spid="34"/>
                                        </p:tgtEl>
                                        <p:attrNameLst>
                                          <p:attrName>ppt_x</p:attrName>
                                        </p:attrNameLst>
                                      </p:cBhvr>
                                      <p:tavLst>
                                        <p:tav tm="0">
                                          <p:val>
                                            <p:strVal val="ppt_x"/>
                                          </p:val>
                                        </p:tav>
                                        <p:tav tm="100000">
                                          <p:val>
                                            <p:strVal val="ppt_x"/>
                                          </p:val>
                                        </p:tav>
                                      </p:tavLst>
                                    </p:anim>
                                    <p:anim calcmode="lin" valueType="num">
                                      <p:cBhvr>
                                        <p:cTn id="252" dur="1000"/>
                                        <p:tgtEl>
                                          <p:spTgt spid="34"/>
                                        </p:tgtEl>
                                        <p:attrNameLst>
                                          <p:attrName>ppt_y</p:attrName>
                                        </p:attrNameLst>
                                      </p:cBhvr>
                                      <p:tavLst>
                                        <p:tav tm="0">
                                          <p:val>
                                            <p:strVal val="ppt_y"/>
                                          </p:val>
                                        </p:tav>
                                        <p:tav tm="100000">
                                          <p:val>
                                            <p:strVal val="ppt_y+.1"/>
                                          </p:val>
                                        </p:tav>
                                      </p:tavLst>
                                    </p:anim>
                                    <p:set>
                                      <p:cBhvr>
                                        <p:cTn id="253" dur="1" fill="hold">
                                          <p:stCondLst>
                                            <p:cond delay="999"/>
                                          </p:stCondLst>
                                        </p:cTn>
                                        <p:tgtEl>
                                          <p:spTgt spid="34"/>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42" presetClass="entr" presetSubtype="0" fill="hold" grpId="0" nodeType="clickEffect">
                                  <p:stCondLst>
                                    <p:cond delay="0"/>
                                  </p:stCondLst>
                                  <p:childTnLst>
                                    <p:set>
                                      <p:cBhvr>
                                        <p:cTn id="257" dur="1" fill="hold">
                                          <p:stCondLst>
                                            <p:cond delay="0"/>
                                          </p:stCondLst>
                                        </p:cTn>
                                        <p:tgtEl>
                                          <p:spTgt spid="38"/>
                                        </p:tgtEl>
                                        <p:attrNameLst>
                                          <p:attrName>style.visibility</p:attrName>
                                        </p:attrNameLst>
                                      </p:cBhvr>
                                      <p:to>
                                        <p:strVal val="visible"/>
                                      </p:to>
                                    </p:set>
                                    <p:animEffect transition="in" filter="fade">
                                      <p:cBhvr>
                                        <p:cTn id="258" dur="1000"/>
                                        <p:tgtEl>
                                          <p:spTgt spid="38"/>
                                        </p:tgtEl>
                                      </p:cBhvr>
                                    </p:animEffect>
                                    <p:anim calcmode="lin" valueType="num">
                                      <p:cBhvr>
                                        <p:cTn id="259" dur="1000" fill="hold"/>
                                        <p:tgtEl>
                                          <p:spTgt spid="38"/>
                                        </p:tgtEl>
                                        <p:attrNameLst>
                                          <p:attrName>ppt_x</p:attrName>
                                        </p:attrNameLst>
                                      </p:cBhvr>
                                      <p:tavLst>
                                        <p:tav tm="0">
                                          <p:val>
                                            <p:strVal val="#ppt_x"/>
                                          </p:val>
                                        </p:tav>
                                        <p:tav tm="100000">
                                          <p:val>
                                            <p:strVal val="#ppt_x"/>
                                          </p:val>
                                        </p:tav>
                                      </p:tavLst>
                                    </p:anim>
                                    <p:anim calcmode="lin" valueType="num">
                                      <p:cBhvr>
                                        <p:cTn id="26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grpId="0" nodeType="clickEffect">
                                  <p:stCondLst>
                                    <p:cond delay="0"/>
                                  </p:stCondLst>
                                  <p:childTnLst>
                                    <p:set>
                                      <p:cBhvr>
                                        <p:cTn id="264" dur="1" fill="hold">
                                          <p:stCondLst>
                                            <p:cond delay="0"/>
                                          </p:stCondLst>
                                        </p:cTn>
                                        <p:tgtEl>
                                          <p:spTgt spid="39"/>
                                        </p:tgtEl>
                                        <p:attrNameLst>
                                          <p:attrName>style.visibility</p:attrName>
                                        </p:attrNameLst>
                                      </p:cBhvr>
                                      <p:to>
                                        <p:strVal val="visible"/>
                                      </p:to>
                                    </p:set>
                                    <p:animEffect transition="in" filter="fade">
                                      <p:cBhvr>
                                        <p:cTn id="265" dur="1000"/>
                                        <p:tgtEl>
                                          <p:spTgt spid="39"/>
                                        </p:tgtEl>
                                      </p:cBhvr>
                                    </p:animEffect>
                                    <p:anim calcmode="lin" valueType="num">
                                      <p:cBhvr>
                                        <p:cTn id="266" dur="1000" fill="hold"/>
                                        <p:tgtEl>
                                          <p:spTgt spid="39"/>
                                        </p:tgtEl>
                                        <p:attrNameLst>
                                          <p:attrName>ppt_x</p:attrName>
                                        </p:attrNameLst>
                                      </p:cBhvr>
                                      <p:tavLst>
                                        <p:tav tm="0">
                                          <p:val>
                                            <p:strVal val="#ppt_x"/>
                                          </p:val>
                                        </p:tav>
                                        <p:tav tm="100000">
                                          <p:val>
                                            <p:strVal val="#ppt_x"/>
                                          </p:val>
                                        </p:tav>
                                      </p:tavLst>
                                    </p:anim>
                                    <p:anim calcmode="lin" valueType="num">
                                      <p:cBhvr>
                                        <p:cTn id="26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40"/>
                                        </p:tgtEl>
                                        <p:attrNameLst>
                                          <p:attrName>style.visibility</p:attrName>
                                        </p:attrNameLst>
                                      </p:cBhvr>
                                      <p:to>
                                        <p:strVal val="visible"/>
                                      </p:to>
                                    </p:set>
                                    <p:animEffect transition="in" filter="fade">
                                      <p:cBhvr>
                                        <p:cTn id="272" dur="1000"/>
                                        <p:tgtEl>
                                          <p:spTgt spid="40"/>
                                        </p:tgtEl>
                                      </p:cBhvr>
                                    </p:animEffect>
                                    <p:anim calcmode="lin" valueType="num">
                                      <p:cBhvr>
                                        <p:cTn id="273" dur="1000" fill="hold"/>
                                        <p:tgtEl>
                                          <p:spTgt spid="40"/>
                                        </p:tgtEl>
                                        <p:attrNameLst>
                                          <p:attrName>ppt_x</p:attrName>
                                        </p:attrNameLst>
                                      </p:cBhvr>
                                      <p:tavLst>
                                        <p:tav tm="0">
                                          <p:val>
                                            <p:strVal val="#ppt_x"/>
                                          </p:val>
                                        </p:tav>
                                        <p:tav tm="100000">
                                          <p:val>
                                            <p:strVal val="#ppt_x"/>
                                          </p:val>
                                        </p:tav>
                                      </p:tavLst>
                                    </p:anim>
                                    <p:anim calcmode="lin" valueType="num">
                                      <p:cBhvr>
                                        <p:cTn id="27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42" presetClass="exit" presetSubtype="0" fill="hold" grpId="1" nodeType="clickEffect">
                                  <p:stCondLst>
                                    <p:cond delay="0"/>
                                  </p:stCondLst>
                                  <p:childTnLst>
                                    <p:animEffect transition="out" filter="fade">
                                      <p:cBhvr>
                                        <p:cTn id="278" dur="1000"/>
                                        <p:tgtEl>
                                          <p:spTgt spid="36"/>
                                        </p:tgtEl>
                                      </p:cBhvr>
                                    </p:animEffect>
                                    <p:anim calcmode="lin" valueType="num">
                                      <p:cBhvr>
                                        <p:cTn id="279" dur="1000"/>
                                        <p:tgtEl>
                                          <p:spTgt spid="36"/>
                                        </p:tgtEl>
                                        <p:attrNameLst>
                                          <p:attrName>ppt_x</p:attrName>
                                        </p:attrNameLst>
                                      </p:cBhvr>
                                      <p:tavLst>
                                        <p:tav tm="0">
                                          <p:val>
                                            <p:strVal val="ppt_x"/>
                                          </p:val>
                                        </p:tav>
                                        <p:tav tm="100000">
                                          <p:val>
                                            <p:strVal val="ppt_x"/>
                                          </p:val>
                                        </p:tav>
                                      </p:tavLst>
                                    </p:anim>
                                    <p:anim calcmode="lin" valueType="num">
                                      <p:cBhvr>
                                        <p:cTn id="280" dur="1000"/>
                                        <p:tgtEl>
                                          <p:spTgt spid="36"/>
                                        </p:tgtEl>
                                        <p:attrNameLst>
                                          <p:attrName>ppt_y</p:attrName>
                                        </p:attrNameLst>
                                      </p:cBhvr>
                                      <p:tavLst>
                                        <p:tav tm="0">
                                          <p:val>
                                            <p:strVal val="ppt_y"/>
                                          </p:val>
                                        </p:tav>
                                        <p:tav tm="100000">
                                          <p:val>
                                            <p:strVal val="ppt_y+.1"/>
                                          </p:val>
                                        </p:tav>
                                      </p:tavLst>
                                    </p:anim>
                                    <p:set>
                                      <p:cBhvr>
                                        <p:cTn id="281" dur="1" fill="hold">
                                          <p:stCondLst>
                                            <p:cond delay="999"/>
                                          </p:stCondLst>
                                        </p:cTn>
                                        <p:tgtEl>
                                          <p:spTgt spid="36"/>
                                        </p:tgtEl>
                                        <p:attrNameLst>
                                          <p:attrName>style.visibility</p:attrName>
                                        </p:attrNameLst>
                                      </p:cBhvr>
                                      <p:to>
                                        <p:strVal val="hidden"/>
                                      </p:to>
                                    </p:set>
                                  </p:childTnLst>
                                </p:cTn>
                              </p:par>
                            </p:childTnLst>
                          </p:cTn>
                        </p:par>
                      </p:childTnLst>
                    </p:cTn>
                  </p:par>
                  <p:par>
                    <p:cTn id="282" fill="hold">
                      <p:stCondLst>
                        <p:cond delay="indefinite"/>
                      </p:stCondLst>
                      <p:childTnLst>
                        <p:par>
                          <p:cTn id="283" fill="hold">
                            <p:stCondLst>
                              <p:cond delay="0"/>
                            </p:stCondLst>
                            <p:childTnLst>
                              <p:par>
                                <p:cTn id="284" presetID="42" presetClass="entr" presetSubtype="0" fill="hold" grpId="0" nodeType="clickEffect">
                                  <p:stCondLst>
                                    <p:cond delay="0"/>
                                  </p:stCondLst>
                                  <p:childTnLst>
                                    <p:set>
                                      <p:cBhvr>
                                        <p:cTn id="285" dur="1" fill="hold">
                                          <p:stCondLst>
                                            <p:cond delay="0"/>
                                          </p:stCondLst>
                                        </p:cTn>
                                        <p:tgtEl>
                                          <p:spTgt spid="41"/>
                                        </p:tgtEl>
                                        <p:attrNameLst>
                                          <p:attrName>style.visibility</p:attrName>
                                        </p:attrNameLst>
                                      </p:cBhvr>
                                      <p:to>
                                        <p:strVal val="visible"/>
                                      </p:to>
                                    </p:set>
                                    <p:animEffect transition="in" filter="fade">
                                      <p:cBhvr>
                                        <p:cTn id="286" dur="1000"/>
                                        <p:tgtEl>
                                          <p:spTgt spid="41"/>
                                        </p:tgtEl>
                                      </p:cBhvr>
                                    </p:animEffect>
                                    <p:anim calcmode="lin" valueType="num">
                                      <p:cBhvr>
                                        <p:cTn id="287" dur="1000" fill="hold"/>
                                        <p:tgtEl>
                                          <p:spTgt spid="41"/>
                                        </p:tgtEl>
                                        <p:attrNameLst>
                                          <p:attrName>ppt_x</p:attrName>
                                        </p:attrNameLst>
                                      </p:cBhvr>
                                      <p:tavLst>
                                        <p:tav tm="0">
                                          <p:val>
                                            <p:strVal val="#ppt_x"/>
                                          </p:val>
                                        </p:tav>
                                        <p:tav tm="100000">
                                          <p:val>
                                            <p:strVal val="#ppt_x"/>
                                          </p:val>
                                        </p:tav>
                                      </p:tavLst>
                                    </p:anim>
                                    <p:anim calcmode="lin" valueType="num">
                                      <p:cBhvr>
                                        <p:cTn id="28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42" presetClass="entr" presetSubtype="0" fill="hold" grpId="0" nodeType="clickEffect">
                                  <p:stCondLst>
                                    <p:cond delay="0"/>
                                  </p:stCondLst>
                                  <p:childTnLst>
                                    <p:set>
                                      <p:cBhvr>
                                        <p:cTn id="292" dur="1" fill="hold">
                                          <p:stCondLst>
                                            <p:cond delay="0"/>
                                          </p:stCondLst>
                                        </p:cTn>
                                        <p:tgtEl>
                                          <p:spTgt spid="42"/>
                                        </p:tgtEl>
                                        <p:attrNameLst>
                                          <p:attrName>style.visibility</p:attrName>
                                        </p:attrNameLst>
                                      </p:cBhvr>
                                      <p:to>
                                        <p:strVal val="visible"/>
                                      </p:to>
                                    </p:set>
                                    <p:animEffect transition="in" filter="fade">
                                      <p:cBhvr>
                                        <p:cTn id="293" dur="1000"/>
                                        <p:tgtEl>
                                          <p:spTgt spid="42"/>
                                        </p:tgtEl>
                                      </p:cBhvr>
                                    </p:animEffect>
                                    <p:anim calcmode="lin" valueType="num">
                                      <p:cBhvr>
                                        <p:cTn id="294" dur="1000" fill="hold"/>
                                        <p:tgtEl>
                                          <p:spTgt spid="42"/>
                                        </p:tgtEl>
                                        <p:attrNameLst>
                                          <p:attrName>ppt_x</p:attrName>
                                        </p:attrNameLst>
                                      </p:cBhvr>
                                      <p:tavLst>
                                        <p:tav tm="0">
                                          <p:val>
                                            <p:strVal val="#ppt_x"/>
                                          </p:val>
                                        </p:tav>
                                        <p:tav tm="100000">
                                          <p:val>
                                            <p:strVal val="#ppt_x"/>
                                          </p:val>
                                        </p:tav>
                                      </p:tavLst>
                                    </p:anim>
                                    <p:anim calcmode="lin" valueType="num">
                                      <p:cBhvr>
                                        <p:cTn id="29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3" grpId="0"/>
      <p:bldP spid="13" grpId="1"/>
      <p:bldP spid="14" grpId="0"/>
      <p:bldP spid="14" grpId="1"/>
      <p:bldP spid="15" grpId="0"/>
      <p:bldP spid="16" grpId="0"/>
      <p:bldP spid="17" grpId="0"/>
      <p:bldP spid="18" grpId="0"/>
      <p:bldP spid="22" grpId="0"/>
      <p:bldP spid="23" grpId="0"/>
      <p:bldP spid="24" grpId="0"/>
      <p:bldP spid="25" grpId="0"/>
      <p:bldP spid="26" grpId="0"/>
      <p:bldP spid="26" grpId="1"/>
      <p:bldP spid="28" grpId="0"/>
      <p:bldP spid="28" grpId="1"/>
      <p:bldP spid="29" grpId="0"/>
      <p:bldP spid="29" grpId="1"/>
      <p:bldP spid="30" grpId="0"/>
      <p:bldP spid="30" grpId="1"/>
      <p:bldP spid="31" grpId="0"/>
      <p:bldP spid="31" grpId="1"/>
      <p:bldP spid="31" grpId="2"/>
      <p:bldP spid="32" grpId="0"/>
      <p:bldP spid="33" grpId="0"/>
      <p:bldP spid="34" grpId="0"/>
      <p:bldP spid="34" grpId="1"/>
      <p:bldP spid="35" grpId="0"/>
      <p:bldP spid="36" grpId="0"/>
      <p:bldP spid="36" grpId="1"/>
      <p:bldP spid="37" grpId="0"/>
      <p:bldP spid="38" grpId="0"/>
      <p:bldP spid="39" grpId="0"/>
      <p:bldP spid="40"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21"/>
            <a:ext cx="10515600" cy="1116331"/>
          </a:xfrm>
        </p:spPr>
        <p:txBody>
          <a:bodyPr/>
          <a:lstStyle/>
          <a:p>
            <a:r>
              <a:rPr lang="en-US" dirty="0" smtClean="0"/>
              <a:t>Algorithm</a:t>
            </a:r>
            <a:endParaRPr lang="en-IN" dirty="0"/>
          </a:p>
        </p:txBody>
      </p:sp>
      <p:sp>
        <p:nvSpPr>
          <p:cNvPr id="3" name="Content Placeholder 2"/>
          <p:cNvSpPr>
            <a:spLocks noGrp="1"/>
          </p:cNvSpPr>
          <p:nvPr>
            <p:ph idx="1"/>
          </p:nvPr>
        </p:nvSpPr>
        <p:spPr>
          <a:xfrm>
            <a:off x="838200" y="1124353"/>
            <a:ext cx="10515600" cy="2732727"/>
          </a:xfrm>
        </p:spPr>
        <p:txBody>
          <a:bodyPr>
            <a:normAutofit fontScale="62500" lnSpcReduction="20000"/>
          </a:bodyPr>
          <a:lstStyle/>
          <a:p>
            <a:r>
              <a:rPr lang="en-US" dirty="0"/>
              <a:t>a process or set of rules to be followed in calculations or other problem-solving operations, especially by a computer</a:t>
            </a:r>
            <a:r>
              <a:rPr lang="en-US" dirty="0" smtClean="0"/>
              <a:t>.</a:t>
            </a:r>
          </a:p>
          <a:p>
            <a:r>
              <a:rPr lang="en-US" dirty="0"/>
              <a:t>is a finite sequence of well-defined, computer-implementable instructions, typically to solve a class of problems or to perform a computation</a:t>
            </a:r>
            <a:r>
              <a:rPr lang="en-US" dirty="0" smtClean="0"/>
              <a:t>.</a:t>
            </a:r>
          </a:p>
          <a:p>
            <a:r>
              <a:rPr lang="en-US" dirty="0" smtClean="0"/>
              <a:t>Algorithm can be written in two ways</a:t>
            </a:r>
          </a:p>
          <a:p>
            <a:pPr lvl="1"/>
            <a:r>
              <a:rPr lang="en-US" dirty="0" smtClean="0"/>
              <a:t>Natural language</a:t>
            </a:r>
          </a:p>
          <a:p>
            <a:pPr lvl="1"/>
            <a:r>
              <a:rPr lang="en-IN" dirty="0"/>
              <a:t> pseudocode </a:t>
            </a:r>
            <a:endParaRPr lang="en-IN" dirty="0" smtClean="0"/>
          </a:p>
          <a:p>
            <a:pPr>
              <a:lnSpc>
                <a:spcPct val="120000"/>
              </a:lnSpc>
              <a:spcBef>
                <a:spcPts val="0"/>
              </a:spcBef>
            </a:pPr>
            <a:r>
              <a:rPr lang="en-IN" dirty="0" smtClean="0"/>
              <a:t>Example:- binary search algorithm</a:t>
            </a:r>
          </a:p>
          <a:p>
            <a:pPr marL="0" indent="0">
              <a:lnSpc>
                <a:spcPct val="120000"/>
              </a:lnSpc>
              <a:spcBef>
                <a:spcPts val="0"/>
              </a:spcBef>
              <a:buNone/>
            </a:pPr>
            <a:r>
              <a:rPr lang="en-US" dirty="0"/>
              <a:t>	Given an array </a:t>
            </a:r>
            <a:r>
              <a:rPr lang="en-US" b="1" dirty="0"/>
              <a:t>A</a:t>
            </a:r>
            <a:r>
              <a:rPr lang="en-US" dirty="0"/>
              <a:t> of </a:t>
            </a:r>
            <a:r>
              <a:rPr lang="en-US" b="1" dirty="0"/>
              <a:t>n</a:t>
            </a:r>
            <a:r>
              <a:rPr lang="en-US" dirty="0"/>
              <a:t> elements with values or records sorted </a:t>
            </a:r>
            <a:r>
              <a:rPr lang="en-US" dirty="0" smtClean="0"/>
              <a:t>and </a:t>
            </a:r>
            <a:r>
              <a:rPr lang="en-US" dirty="0"/>
              <a:t>target value </a:t>
            </a:r>
            <a:r>
              <a:rPr lang="en-US" b="1" dirty="0"/>
              <a:t>T</a:t>
            </a:r>
            <a:r>
              <a:rPr lang="en-US" dirty="0"/>
              <a:t>, the following subroutine uses binary search to find the index of </a:t>
            </a:r>
            <a:r>
              <a:rPr lang="en-US" b="1" dirty="0"/>
              <a:t>T</a:t>
            </a:r>
            <a:r>
              <a:rPr lang="en-US" dirty="0"/>
              <a:t> in </a:t>
            </a:r>
            <a:r>
              <a:rPr lang="en-US" b="1" dirty="0"/>
              <a:t>A</a:t>
            </a:r>
            <a:r>
              <a:rPr lang="en-US" dirty="0"/>
              <a:t>.</a:t>
            </a:r>
            <a:endParaRPr lang="en-IN" dirty="0" smtClean="0"/>
          </a:p>
          <a:p>
            <a:pPr marL="457200" lvl="1" indent="0">
              <a:lnSpc>
                <a:spcPct val="120000"/>
              </a:lnSpc>
              <a:spcBef>
                <a:spcPts val="0"/>
              </a:spcBef>
              <a:buNone/>
            </a:pPr>
            <a:endParaRPr lang="en-US" dirty="0" smtClean="0"/>
          </a:p>
          <a:p>
            <a:endParaRPr lang="en-IN" dirty="0"/>
          </a:p>
        </p:txBody>
      </p:sp>
      <p:sp>
        <p:nvSpPr>
          <p:cNvPr id="4" name="TextBox 3"/>
          <p:cNvSpPr txBox="1"/>
          <p:nvPr/>
        </p:nvSpPr>
        <p:spPr>
          <a:xfrm>
            <a:off x="806355" y="3857080"/>
            <a:ext cx="5289645" cy="2585323"/>
          </a:xfrm>
          <a:prstGeom prst="rect">
            <a:avLst/>
          </a:prstGeom>
          <a:noFill/>
        </p:spPr>
        <p:txBody>
          <a:bodyPr wrap="square" rtlCol="0">
            <a:spAutoFit/>
          </a:bodyPr>
          <a:lstStyle/>
          <a:p>
            <a:pPr marL="342900" indent="-342900">
              <a:buFont typeface="+mj-lt"/>
              <a:buAutoNum type="arabicPeriod"/>
            </a:pPr>
            <a:r>
              <a:rPr lang="en-US" dirty="0" smtClean="0"/>
              <a:t>Set L to 0 and R to n-1.</a:t>
            </a:r>
          </a:p>
          <a:p>
            <a:pPr marL="342900" indent="-342900">
              <a:buFont typeface="+mj-lt"/>
              <a:buAutoNum type="arabicPeriod"/>
            </a:pPr>
            <a:r>
              <a:rPr lang="en-US" dirty="0"/>
              <a:t>If  L&gt;R, the search terminates as unsuccessful</a:t>
            </a:r>
            <a:r>
              <a:rPr lang="en-US" dirty="0" smtClean="0"/>
              <a:t>.</a:t>
            </a:r>
          </a:p>
          <a:p>
            <a:pPr marL="342900" indent="-342900">
              <a:buFont typeface="+mj-lt"/>
              <a:buAutoNum type="arabicPeriod"/>
            </a:pPr>
            <a:r>
              <a:rPr lang="en-US" dirty="0"/>
              <a:t>Set m (the position of the middle element) to the </a:t>
            </a:r>
            <a:r>
              <a:rPr lang="en-US" b="1" dirty="0"/>
              <a:t>floor</a:t>
            </a:r>
            <a:r>
              <a:rPr lang="en-US" dirty="0"/>
              <a:t> of </a:t>
            </a:r>
            <a:r>
              <a:rPr lang="en-US" b="1" dirty="0" smtClean="0"/>
              <a:t>((L + R)/2)</a:t>
            </a:r>
            <a:r>
              <a:rPr lang="en-US" dirty="0" smtClean="0"/>
              <a:t>, </a:t>
            </a:r>
            <a:r>
              <a:rPr lang="en-US" dirty="0"/>
              <a:t>which is the greatest integer less than or equal to </a:t>
            </a:r>
            <a:r>
              <a:rPr lang="en-US" b="1" dirty="0"/>
              <a:t>((L + R)/2</a:t>
            </a:r>
            <a:r>
              <a:rPr lang="en-US" b="1" dirty="0" smtClean="0"/>
              <a:t>)</a:t>
            </a:r>
            <a:r>
              <a:rPr lang="en-US" dirty="0" smtClean="0"/>
              <a:t>.</a:t>
            </a:r>
          </a:p>
          <a:p>
            <a:pPr marL="342900" indent="-342900">
              <a:buFont typeface="+mj-lt"/>
              <a:buAutoNum type="arabicPeriod"/>
            </a:pPr>
            <a:r>
              <a:rPr lang="en-US" dirty="0"/>
              <a:t>If </a:t>
            </a:r>
            <a:r>
              <a:rPr lang="en-US" dirty="0" smtClean="0"/>
              <a:t>Am &lt; T, </a:t>
            </a:r>
            <a:r>
              <a:rPr lang="en-US" dirty="0"/>
              <a:t>set L to m+1 and go to step 2.</a:t>
            </a:r>
          </a:p>
          <a:p>
            <a:pPr marL="342900" indent="-342900">
              <a:buFont typeface="+mj-lt"/>
              <a:buAutoNum type="arabicPeriod"/>
            </a:pPr>
            <a:r>
              <a:rPr lang="en-US" dirty="0" smtClean="0"/>
              <a:t>If Am &gt; T, </a:t>
            </a:r>
            <a:r>
              <a:rPr lang="en-US" dirty="0"/>
              <a:t>set R to m-1 and go to step 2.</a:t>
            </a:r>
          </a:p>
          <a:p>
            <a:pPr marL="342900" indent="-342900">
              <a:buFont typeface="+mj-lt"/>
              <a:buAutoNum type="arabicPeriod"/>
            </a:pPr>
            <a:r>
              <a:rPr lang="en-US" dirty="0"/>
              <a:t>Now </a:t>
            </a:r>
            <a:r>
              <a:rPr lang="en-US" dirty="0" smtClean="0"/>
              <a:t>Am=T, </a:t>
            </a:r>
            <a:r>
              <a:rPr lang="en-US" dirty="0"/>
              <a:t>the search is done; return m.</a:t>
            </a:r>
            <a:endParaRPr lang="en-US" dirty="0" smtClean="0"/>
          </a:p>
          <a:p>
            <a:endParaRPr lang="en-IN" dirty="0"/>
          </a:p>
        </p:txBody>
      </p:sp>
      <p:sp>
        <p:nvSpPr>
          <p:cNvPr id="5" name="TextBox 4"/>
          <p:cNvSpPr txBox="1"/>
          <p:nvPr/>
        </p:nvSpPr>
        <p:spPr>
          <a:xfrm>
            <a:off x="6168788" y="3857080"/>
            <a:ext cx="5185012" cy="3108543"/>
          </a:xfrm>
          <a:prstGeom prst="rect">
            <a:avLst/>
          </a:prstGeom>
          <a:noFill/>
        </p:spPr>
        <p:txBody>
          <a:bodyPr wrap="square" rtlCol="0">
            <a:spAutoFit/>
          </a:bodyPr>
          <a:lstStyle/>
          <a:p>
            <a:r>
              <a:rPr lang="en-US" sz="1600" dirty="0"/>
              <a:t>function </a:t>
            </a:r>
            <a:r>
              <a:rPr lang="en-US" sz="1600" dirty="0" err="1"/>
              <a:t>binary_search</a:t>
            </a:r>
            <a:r>
              <a:rPr lang="en-US" sz="1600" dirty="0"/>
              <a:t>(A, n, T) is</a:t>
            </a:r>
          </a:p>
          <a:p>
            <a:r>
              <a:rPr lang="en-US" sz="1600" dirty="0"/>
              <a:t>    L := 0</a:t>
            </a:r>
          </a:p>
          <a:p>
            <a:r>
              <a:rPr lang="en-US" sz="1600" dirty="0"/>
              <a:t>    R := n − 1</a:t>
            </a:r>
          </a:p>
          <a:p>
            <a:r>
              <a:rPr lang="en-US" sz="1600" dirty="0"/>
              <a:t>    while L ≤ R do</a:t>
            </a:r>
          </a:p>
          <a:p>
            <a:r>
              <a:rPr lang="en-US" sz="1600" dirty="0"/>
              <a:t>        m := floor((L + R) / 2)</a:t>
            </a:r>
          </a:p>
          <a:p>
            <a:r>
              <a:rPr lang="en-US" sz="1600" dirty="0"/>
              <a:t>        if A[m] &lt; T then</a:t>
            </a:r>
          </a:p>
          <a:p>
            <a:r>
              <a:rPr lang="en-US" sz="1600" dirty="0"/>
              <a:t>            L := m + 1</a:t>
            </a:r>
          </a:p>
          <a:p>
            <a:r>
              <a:rPr lang="en-US" sz="1600" dirty="0"/>
              <a:t>        else if A[m] &gt; T then</a:t>
            </a:r>
          </a:p>
          <a:p>
            <a:r>
              <a:rPr lang="en-US" sz="1600" dirty="0"/>
              <a:t>            R := m - 1</a:t>
            </a:r>
          </a:p>
          <a:p>
            <a:r>
              <a:rPr lang="en-US" sz="1600" dirty="0"/>
              <a:t>        else:</a:t>
            </a:r>
          </a:p>
          <a:p>
            <a:r>
              <a:rPr lang="en-US" sz="1600" dirty="0"/>
              <a:t>            return m</a:t>
            </a:r>
          </a:p>
          <a:p>
            <a:r>
              <a:rPr lang="en-US" sz="1600" dirty="0"/>
              <a:t>    return unsuccessful</a:t>
            </a:r>
            <a:endParaRPr lang="en-IN" sz="1600" dirty="0"/>
          </a:p>
        </p:txBody>
      </p:sp>
      <p:sp>
        <p:nvSpPr>
          <p:cNvPr id="6" name="Footer Placeholder 5"/>
          <p:cNvSpPr>
            <a:spLocks noGrp="1"/>
          </p:cNvSpPr>
          <p:nvPr>
            <p:ph type="ftr" sz="quarter" idx="11"/>
          </p:nvPr>
        </p:nvSpPr>
        <p:spPr/>
        <p:txBody>
          <a:bodyPr/>
          <a:lstStyle/>
          <a:p>
            <a:r>
              <a:rPr lang="en-IN" smtClean="0"/>
              <a:t>Ashutosh Sonawane</a:t>
            </a:r>
            <a:endParaRPr lang="en-IN" dirty="0"/>
          </a:p>
        </p:txBody>
      </p:sp>
      <p:sp>
        <p:nvSpPr>
          <p:cNvPr id="7" name="Slide Number Placeholder 6"/>
          <p:cNvSpPr>
            <a:spLocks noGrp="1"/>
          </p:cNvSpPr>
          <p:nvPr>
            <p:ph type="sldNum" sz="quarter" idx="12"/>
          </p:nvPr>
        </p:nvSpPr>
        <p:spPr/>
        <p:txBody>
          <a:bodyPr/>
          <a:lstStyle/>
          <a:p>
            <a:fld id="{B80CADA0-E01C-459D-AB8F-6AC03931BC5C}" type="slidenum">
              <a:rPr lang="en-IN" smtClean="0"/>
              <a:t>2</a:t>
            </a:fld>
            <a:endParaRPr lang="en-IN"/>
          </a:p>
        </p:txBody>
      </p:sp>
    </p:spTree>
    <p:extLst>
      <p:ext uri="{BB962C8B-B14F-4D97-AF65-F5344CB8AC3E}">
        <p14:creationId xmlns:p14="http://schemas.microsoft.com/office/powerpoint/2010/main" val="120912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6102" y="60212"/>
            <a:ext cx="10515600" cy="1071789"/>
          </a:xfrm>
        </p:spPr>
        <p:txBody>
          <a:bodyPr/>
          <a:lstStyle/>
          <a:p>
            <a:r>
              <a:rPr lang="en-US" dirty="0" smtClean="0"/>
              <a:t>Array as container(insert first)</a:t>
            </a:r>
            <a:endParaRPr lang="en-IN" dirty="0"/>
          </a:p>
        </p:txBody>
      </p:sp>
      <p:sp>
        <p:nvSpPr>
          <p:cNvPr id="3" name="TextBox 2"/>
          <p:cNvSpPr txBox="1"/>
          <p:nvPr/>
        </p:nvSpPr>
        <p:spPr>
          <a:xfrm>
            <a:off x="451262" y="1187535"/>
            <a:ext cx="1341912" cy="369332"/>
          </a:xfrm>
          <a:prstGeom prst="rect">
            <a:avLst/>
          </a:prstGeom>
          <a:noFill/>
        </p:spPr>
        <p:txBody>
          <a:bodyPr wrap="square" rtlCol="0">
            <a:spAutoFit/>
          </a:bodyPr>
          <a:lstStyle/>
          <a:p>
            <a:r>
              <a:rPr lang="en-US" dirty="0" smtClean="0"/>
              <a:t>Array </a:t>
            </a:r>
            <a:r>
              <a:rPr lang="en-US" dirty="0" err="1" smtClean="0"/>
              <a:t>arr</a:t>
            </a:r>
            <a:r>
              <a:rPr lang="en-US" dirty="0" smtClean="0"/>
              <a:t>(5);</a:t>
            </a:r>
            <a:endParaRPr lang="en-IN" dirty="0"/>
          </a:p>
        </p:txBody>
      </p:sp>
      <p:sp>
        <p:nvSpPr>
          <p:cNvPr id="4" name="Oval 3"/>
          <p:cNvSpPr/>
          <p:nvPr/>
        </p:nvSpPr>
        <p:spPr>
          <a:xfrm>
            <a:off x="5223161" y="1054832"/>
            <a:ext cx="1310741" cy="10352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aphicFrame>
        <p:nvGraphicFramePr>
          <p:cNvPr id="5" name="Table 4"/>
          <p:cNvGraphicFramePr>
            <a:graphicFrameLocks noGrp="1"/>
          </p:cNvGraphicFramePr>
          <p:nvPr>
            <p:extLst>
              <p:ext uri="{D42A27DB-BD31-4B8C-83A1-F6EECF244321}">
                <p14:modId xmlns:p14="http://schemas.microsoft.com/office/powerpoint/2010/main" val="2421506984"/>
              </p:ext>
            </p:extLst>
          </p:nvPr>
        </p:nvGraphicFramePr>
        <p:xfrm>
          <a:off x="7469579" y="1413159"/>
          <a:ext cx="4626100" cy="370840"/>
        </p:xfrm>
        <a:graphic>
          <a:graphicData uri="http://schemas.openxmlformats.org/drawingml/2006/table">
            <a:tbl>
              <a:tblPr firstRow="1" bandRow="1">
                <a:tableStyleId>{5940675A-B579-460E-94D1-54222C63F5DA}</a:tableStyleId>
              </a:tblPr>
              <a:tblGrid>
                <a:gridCol w="925220">
                  <a:extLst>
                    <a:ext uri="{9D8B030D-6E8A-4147-A177-3AD203B41FA5}">
                      <a16:colId xmlns:a16="http://schemas.microsoft.com/office/drawing/2014/main" val="3253629691"/>
                    </a:ext>
                  </a:extLst>
                </a:gridCol>
                <a:gridCol w="925220">
                  <a:extLst>
                    <a:ext uri="{9D8B030D-6E8A-4147-A177-3AD203B41FA5}">
                      <a16:colId xmlns:a16="http://schemas.microsoft.com/office/drawing/2014/main" val="3053497529"/>
                    </a:ext>
                  </a:extLst>
                </a:gridCol>
                <a:gridCol w="925220">
                  <a:extLst>
                    <a:ext uri="{9D8B030D-6E8A-4147-A177-3AD203B41FA5}">
                      <a16:colId xmlns:a16="http://schemas.microsoft.com/office/drawing/2014/main" val="2980897743"/>
                    </a:ext>
                  </a:extLst>
                </a:gridCol>
                <a:gridCol w="925220">
                  <a:extLst>
                    <a:ext uri="{9D8B030D-6E8A-4147-A177-3AD203B41FA5}">
                      <a16:colId xmlns:a16="http://schemas.microsoft.com/office/drawing/2014/main" val="3124722107"/>
                    </a:ext>
                  </a:extLst>
                </a:gridCol>
                <a:gridCol w="925220">
                  <a:extLst>
                    <a:ext uri="{9D8B030D-6E8A-4147-A177-3AD203B41FA5}">
                      <a16:colId xmlns:a16="http://schemas.microsoft.com/office/drawing/2014/main" val="3627631742"/>
                    </a:ext>
                  </a:extLst>
                </a:gridCol>
              </a:tblGrid>
              <a:tr h="370840">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075667319"/>
                  </a:ext>
                </a:extLst>
              </a:tr>
            </a:tbl>
          </a:graphicData>
        </a:graphic>
      </p:graphicFrame>
      <p:sp>
        <p:nvSpPr>
          <p:cNvPr id="6" name="TextBox 5"/>
          <p:cNvSpPr txBox="1"/>
          <p:nvPr/>
        </p:nvSpPr>
        <p:spPr>
          <a:xfrm>
            <a:off x="11467608" y="1420216"/>
            <a:ext cx="451262" cy="369332"/>
          </a:xfrm>
          <a:prstGeom prst="rect">
            <a:avLst/>
          </a:prstGeom>
          <a:noFill/>
        </p:spPr>
        <p:txBody>
          <a:bodyPr wrap="square" rtlCol="0">
            <a:spAutoFit/>
          </a:bodyPr>
          <a:lstStyle/>
          <a:p>
            <a:r>
              <a:rPr lang="en-US" dirty="0" smtClean="0"/>
              <a:t>0</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2688794235"/>
              </p:ext>
            </p:extLst>
          </p:nvPr>
        </p:nvGraphicFramePr>
        <p:xfrm>
          <a:off x="7467600" y="1743687"/>
          <a:ext cx="4626100" cy="370840"/>
        </p:xfrm>
        <a:graphic>
          <a:graphicData uri="http://schemas.openxmlformats.org/drawingml/2006/table">
            <a:tbl>
              <a:tblPr firstRow="1" bandRow="1">
                <a:tableStyleId>{2D5ABB26-0587-4C30-8999-92F81FD0307C}</a:tableStyleId>
              </a:tblPr>
              <a:tblGrid>
                <a:gridCol w="925220">
                  <a:extLst>
                    <a:ext uri="{9D8B030D-6E8A-4147-A177-3AD203B41FA5}">
                      <a16:colId xmlns:a16="http://schemas.microsoft.com/office/drawing/2014/main" val="3253629691"/>
                    </a:ext>
                  </a:extLst>
                </a:gridCol>
                <a:gridCol w="925220">
                  <a:extLst>
                    <a:ext uri="{9D8B030D-6E8A-4147-A177-3AD203B41FA5}">
                      <a16:colId xmlns:a16="http://schemas.microsoft.com/office/drawing/2014/main" val="3053497529"/>
                    </a:ext>
                  </a:extLst>
                </a:gridCol>
                <a:gridCol w="925220">
                  <a:extLst>
                    <a:ext uri="{9D8B030D-6E8A-4147-A177-3AD203B41FA5}">
                      <a16:colId xmlns:a16="http://schemas.microsoft.com/office/drawing/2014/main" val="2980897743"/>
                    </a:ext>
                  </a:extLst>
                </a:gridCol>
                <a:gridCol w="925220">
                  <a:extLst>
                    <a:ext uri="{9D8B030D-6E8A-4147-A177-3AD203B41FA5}">
                      <a16:colId xmlns:a16="http://schemas.microsoft.com/office/drawing/2014/main" val="3124722107"/>
                    </a:ext>
                  </a:extLst>
                </a:gridCol>
                <a:gridCol w="925220">
                  <a:extLst>
                    <a:ext uri="{9D8B030D-6E8A-4147-A177-3AD203B41FA5}">
                      <a16:colId xmlns:a16="http://schemas.microsoft.com/office/drawing/2014/main" val="3627631742"/>
                    </a:ext>
                  </a:extLst>
                </a:gridCol>
              </a:tblGrid>
              <a:tr h="370840">
                <a:tc>
                  <a:txBody>
                    <a:bodyPr/>
                    <a:lstStyle/>
                    <a:p>
                      <a:pPr algn="ctr"/>
                      <a:r>
                        <a:rPr lang="en-US" dirty="0" smtClean="0"/>
                        <a:t>1000</a:t>
                      </a:r>
                      <a:endParaRPr lang="en-IN" dirty="0"/>
                    </a:p>
                  </a:txBody>
                  <a:tcPr/>
                </a:tc>
                <a:tc>
                  <a:txBody>
                    <a:bodyPr/>
                    <a:lstStyle/>
                    <a:p>
                      <a:pPr algn="ctr"/>
                      <a:r>
                        <a:rPr lang="en-US" dirty="0" smtClean="0"/>
                        <a:t>1004</a:t>
                      </a:r>
                      <a:endParaRPr lang="en-IN" dirty="0"/>
                    </a:p>
                  </a:txBody>
                  <a:tcPr/>
                </a:tc>
                <a:tc>
                  <a:txBody>
                    <a:bodyPr/>
                    <a:lstStyle/>
                    <a:p>
                      <a:pPr algn="ctr"/>
                      <a:r>
                        <a:rPr lang="en-US" dirty="0" smtClean="0"/>
                        <a:t>1008</a:t>
                      </a:r>
                      <a:endParaRPr lang="en-IN" dirty="0"/>
                    </a:p>
                  </a:txBody>
                  <a:tcPr/>
                </a:tc>
                <a:tc>
                  <a:txBody>
                    <a:bodyPr/>
                    <a:lstStyle/>
                    <a:p>
                      <a:pPr algn="ctr"/>
                      <a:r>
                        <a:rPr lang="en-US" dirty="0" smtClean="0"/>
                        <a:t>1012</a:t>
                      </a:r>
                      <a:endParaRPr lang="en-IN" dirty="0"/>
                    </a:p>
                  </a:txBody>
                  <a:tcPr/>
                </a:tc>
                <a:tc>
                  <a:txBody>
                    <a:bodyPr/>
                    <a:lstStyle/>
                    <a:p>
                      <a:pPr algn="ctr"/>
                      <a:r>
                        <a:rPr lang="en-US" dirty="0" smtClean="0"/>
                        <a:t>1016</a:t>
                      </a:r>
                      <a:endParaRPr lang="en-IN" dirty="0"/>
                    </a:p>
                  </a:txBody>
                  <a:tcPr/>
                </a:tc>
                <a:extLst>
                  <a:ext uri="{0D108BD9-81ED-4DB2-BD59-A6C34878D82A}">
                    <a16:rowId xmlns:a16="http://schemas.microsoft.com/office/drawing/2014/main" val="2075667319"/>
                  </a:ext>
                </a:extLst>
              </a:tr>
            </a:tbl>
          </a:graphicData>
        </a:graphic>
      </p:graphicFrame>
      <p:cxnSp>
        <p:nvCxnSpPr>
          <p:cNvPr id="9" name="Straight Arrow Connector 8"/>
          <p:cNvCxnSpPr>
            <a:stCxn id="4" idx="6"/>
            <a:endCxn id="5" idx="1"/>
          </p:cNvCxnSpPr>
          <p:nvPr/>
        </p:nvCxnSpPr>
        <p:spPr>
          <a:xfrm>
            <a:off x="6533902" y="1572443"/>
            <a:ext cx="935677" cy="26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367647" y="1140035"/>
            <a:ext cx="1166255" cy="369332"/>
          </a:xfrm>
          <a:prstGeom prst="rect">
            <a:avLst/>
          </a:prstGeom>
          <a:noFill/>
        </p:spPr>
        <p:txBody>
          <a:bodyPr wrap="square" rtlCol="0">
            <a:spAutoFit/>
          </a:bodyPr>
          <a:lstStyle/>
          <a:p>
            <a:r>
              <a:rPr lang="en-US" dirty="0" err="1" smtClean="0"/>
              <a:t>Ptr</a:t>
            </a:r>
            <a:r>
              <a:rPr lang="en-US" dirty="0" smtClean="0"/>
              <a:t>=1000</a:t>
            </a:r>
            <a:endParaRPr lang="en-IN" dirty="0"/>
          </a:p>
        </p:txBody>
      </p:sp>
      <p:sp>
        <p:nvSpPr>
          <p:cNvPr id="12" name="TextBox 11"/>
          <p:cNvSpPr txBox="1"/>
          <p:nvPr/>
        </p:nvSpPr>
        <p:spPr>
          <a:xfrm>
            <a:off x="10515600" y="1441991"/>
            <a:ext cx="451262" cy="369332"/>
          </a:xfrm>
          <a:prstGeom prst="rect">
            <a:avLst/>
          </a:prstGeom>
          <a:noFill/>
        </p:spPr>
        <p:txBody>
          <a:bodyPr wrap="square" rtlCol="0">
            <a:spAutoFit/>
          </a:bodyPr>
          <a:lstStyle/>
          <a:p>
            <a:r>
              <a:rPr lang="en-US" dirty="0" smtClean="0"/>
              <a:t>0</a:t>
            </a:r>
            <a:endParaRPr lang="en-IN" dirty="0"/>
          </a:p>
        </p:txBody>
      </p:sp>
      <p:sp>
        <p:nvSpPr>
          <p:cNvPr id="13" name="TextBox 12"/>
          <p:cNvSpPr txBox="1"/>
          <p:nvPr/>
        </p:nvSpPr>
        <p:spPr>
          <a:xfrm>
            <a:off x="9658598" y="1428138"/>
            <a:ext cx="451262" cy="369332"/>
          </a:xfrm>
          <a:prstGeom prst="rect">
            <a:avLst/>
          </a:prstGeom>
          <a:noFill/>
        </p:spPr>
        <p:txBody>
          <a:bodyPr wrap="square" rtlCol="0">
            <a:spAutoFit/>
          </a:bodyPr>
          <a:lstStyle/>
          <a:p>
            <a:r>
              <a:rPr lang="en-US" dirty="0" smtClean="0"/>
              <a:t>0</a:t>
            </a:r>
            <a:endParaRPr lang="en-IN" dirty="0"/>
          </a:p>
        </p:txBody>
      </p:sp>
      <p:sp>
        <p:nvSpPr>
          <p:cNvPr id="14" name="TextBox 13"/>
          <p:cNvSpPr txBox="1"/>
          <p:nvPr/>
        </p:nvSpPr>
        <p:spPr>
          <a:xfrm>
            <a:off x="7732815" y="1426163"/>
            <a:ext cx="451262" cy="369332"/>
          </a:xfrm>
          <a:prstGeom prst="rect">
            <a:avLst/>
          </a:prstGeom>
          <a:noFill/>
        </p:spPr>
        <p:txBody>
          <a:bodyPr wrap="square" rtlCol="0">
            <a:spAutoFit/>
          </a:bodyPr>
          <a:lstStyle/>
          <a:p>
            <a:r>
              <a:rPr lang="en-US" dirty="0" smtClean="0"/>
              <a:t>0</a:t>
            </a:r>
            <a:endParaRPr lang="en-IN" dirty="0"/>
          </a:p>
        </p:txBody>
      </p:sp>
      <p:sp>
        <p:nvSpPr>
          <p:cNvPr id="15" name="TextBox 14"/>
          <p:cNvSpPr txBox="1"/>
          <p:nvPr/>
        </p:nvSpPr>
        <p:spPr>
          <a:xfrm>
            <a:off x="8647214" y="1414285"/>
            <a:ext cx="451262" cy="369332"/>
          </a:xfrm>
          <a:prstGeom prst="rect">
            <a:avLst/>
          </a:prstGeom>
          <a:noFill/>
        </p:spPr>
        <p:txBody>
          <a:bodyPr wrap="square" rtlCol="0">
            <a:spAutoFit/>
          </a:bodyPr>
          <a:lstStyle/>
          <a:p>
            <a:r>
              <a:rPr lang="en-US" dirty="0" smtClean="0"/>
              <a:t>0</a:t>
            </a:r>
            <a:endParaRPr lang="en-IN" dirty="0"/>
          </a:p>
        </p:txBody>
      </p:sp>
      <p:sp>
        <p:nvSpPr>
          <p:cNvPr id="16" name="TextBox 15"/>
          <p:cNvSpPr txBox="1"/>
          <p:nvPr/>
        </p:nvSpPr>
        <p:spPr>
          <a:xfrm>
            <a:off x="5367647" y="1370741"/>
            <a:ext cx="1056904" cy="369332"/>
          </a:xfrm>
          <a:prstGeom prst="rect">
            <a:avLst/>
          </a:prstGeom>
          <a:noFill/>
        </p:spPr>
        <p:txBody>
          <a:bodyPr wrap="square" rtlCol="0">
            <a:spAutoFit/>
          </a:bodyPr>
          <a:lstStyle/>
          <a:p>
            <a:r>
              <a:rPr lang="en-US" dirty="0" smtClean="0"/>
              <a:t>Size= 5</a:t>
            </a:r>
            <a:endParaRPr lang="en-IN" dirty="0"/>
          </a:p>
        </p:txBody>
      </p:sp>
      <p:sp>
        <p:nvSpPr>
          <p:cNvPr id="17" name="TextBox 16"/>
          <p:cNvSpPr txBox="1"/>
          <p:nvPr/>
        </p:nvSpPr>
        <p:spPr>
          <a:xfrm>
            <a:off x="5304308" y="1605491"/>
            <a:ext cx="894611" cy="369332"/>
          </a:xfrm>
          <a:prstGeom prst="rect">
            <a:avLst/>
          </a:prstGeom>
          <a:noFill/>
        </p:spPr>
        <p:txBody>
          <a:bodyPr wrap="square" rtlCol="0">
            <a:spAutoFit/>
          </a:bodyPr>
          <a:lstStyle/>
          <a:p>
            <a:r>
              <a:rPr lang="en-US" dirty="0" smtClean="0"/>
              <a:t>Index=</a:t>
            </a:r>
            <a:endParaRPr lang="en-IN" dirty="0"/>
          </a:p>
        </p:txBody>
      </p:sp>
      <p:sp>
        <p:nvSpPr>
          <p:cNvPr id="18" name="TextBox 17"/>
          <p:cNvSpPr txBox="1"/>
          <p:nvPr/>
        </p:nvSpPr>
        <p:spPr>
          <a:xfrm>
            <a:off x="5997040" y="1609445"/>
            <a:ext cx="380011" cy="369332"/>
          </a:xfrm>
          <a:prstGeom prst="rect">
            <a:avLst/>
          </a:prstGeom>
          <a:noFill/>
        </p:spPr>
        <p:txBody>
          <a:bodyPr wrap="square" rtlCol="0">
            <a:spAutoFit/>
          </a:bodyPr>
          <a:lstStyle/>
          <a:p>
            <a:r>
              <a:rPr lang="en-US" dirty="0" smtClean="0"/>
              <a:t>-1</a:t>
            </a:r>
            <a:endParaRPr lang="en-IN" dirty="0"/>
          </a:p>
        </p:txBody>
      </p:sp>
      <p:sp>
        <p:nvSpPr>
          <p:cNvPr id="19" name="TextBox 18"/>
          <p:cNvSpPr txBox="1"/>
          <p:nvPr/>
        </p:nvSpPr>
        <p:spPr>
          <a:xfrm>
            <a:off x="427512" y="1420454"/>
            <a:ext cx="1919182" cy="369332"/>
          </a:xfrm>
          <a:prstGeom prst="rect">
            <a:avLst/>
          </a:prstGeom>
          <a:noFill/>
        </p:spPr>
        <p:txBody>
          <a:bodyPr wrap="square" rtlCol="0">
            <a:spAutoFit/>
          </a:bodyPr>
          <a:lstStyle/>
          <a:p>
            <a:r>
              <a:rPr lang="en-US" dirty="0" err="1" smtClean="0"/>
              <a:t>arr.insertFirst</a:t>
            </a:r>
            <a:r>
              <a:rPr lang="en-US" dirty="0" smtClean="0"/>
              <a:t>(10);</a:t>
            </a:r>
            <a:endParaRPr lang="en-IN" dirty="0"/>
          </a:p>
        </p:txBody>
      </p:sp>
      <p:sp>
        <p:nvSpPr>
          <p:cNvPr id="8" name="TextBox 7"/>
          <p:cNvSpPr txBox="1"/>
          <p:nvPr/>
        </p:nvSpPr>
        <p:spPr>
          <a:xfrm>
            <a:off x="6026726" y="1607126"/>
            <a:ext cx="354771" cy="369324"/>
          </a:xfrm>
          <a:prstGeom prst="rect">
            <a:avLst/>
          </a:prstGeom>
          <a:noFill/>
        </p:spPr>
        <p:txBody>
          <a:bodyPr wrap="square" rtlCol="0">
            <a:spAutoFit/>
          </a:bodyPr>
          <a:lstStyle/>
          <a:p>
            <a:r>
              <a:rPr lang="en-US" dirty="0" smtClean="0"/>
              <a:t>0</a:t>
            </a:r>
            <a:endParaRPr lang="en-IN" dirty="0"/>
          </a:p>
        </p:txBody>
      </p:sp>
      <p:sp>
        <p:nvSpPr>
          <p:cNvPr id="10" name="TextBox 9"/>
          <p:cNvSpPr txBox="1"/>
          <p:nvPr/>
        </p:nvSpPr>
        <p:spPr>
          <a:xfrm>
            <a:off x="7663540" y="1427020"/>
            <a:ext cx="451262" cy="369332"/>
          </a:xfrm>
          <a:prstGeom prst="rect">
            <a:avLst/>
          </a:prstGeom>
          <a:noFill/>
        </p:spPr>
        <p:txBody>
          <a:bodyPr wrap="square" rtlCol="0">
            <a:spAutoFit/>
          </a:bodyPr>
          <a:lstStyle/>
          <a:p>
            <a:r>
              <a:rPr lang="en-US" dirty="0" smtClean="0"/>
              <a:t>10</a:t>
            </a:r>
            <a:endParaRPr lang="en-IN" dirty="0"/>
          </a:p>
        </p:txBody>
      </p:sp>
      <p:sp>
        <p:nvSpPr>
          <p:cNvPr id="21" name="TextBox 20"/>
          <p:cNvSpPr txBox="1"/>
          <p:nvPr/>
        </p:nvSpPr>
        <p:spPr>
          <a:xfrm>
            <a:off x="423552" y="1658918"/>
            <a:ext cx="1895432" cy="369332"/>
          </a:xfrm>
          <a:prstGeom prst="rect">
            <a:avLst/>
          </a:prstGeom>
          <a:noFill/>
        </p:spPr>
        <p:txBody>
          <a:bodyPr wrap="square" rtlCol="0">
            <a:spAutoFit/>
          </a:bodyPr>
          <a:lstStyle/>
          <a:p>
            <a:r>
              <a:rPr lang="en-US" dirty="0" err="1"/>
              <a:t>a</a:t>
            </a:r>
            <a:r>
              <a:rPr lang="en-US" dirty="0" err="1" smtClean="0"/>
              <a:t>rr.insertFirst</a:t>
            </a:r>
            <a:r>
              <a:rPr lang="en-US" dirty="0" smtClean="0"/>
              <a:t>(20);</a:t>
            </a:r>
            <a:endParaRPr lang="en-IN" dirty="0"/>
          </a:p>
        </p:txBody>
      </p:sp>
      <p:sp>
        <p:nvSpPr>
          <p:cNvPr id="32" name="U-Turn Arrow 31"/>
          <p:cNvSpPr/>
          <p:nvPr/>
        </p:nvSpPr>
        <p:spPr>
          <a:xfrm>
            <a:off x="7883236" y="1132001"/>
            <a:ext cx="914400" cy="288000"/>
          </a:xfrm>
          <a:prstGeom prst="uturn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3" name="TextBox 32"/>
          <p:cNvSpPr txBox="1"/>
          <p:nvPr/>
        </p:nvSpPr>
        <p:spPr>
          <a:xfrm>
            <a:off x="8605650" y="1413153"/>
            <a:ext cx="451262" cy="369332"/>
          </a:xfrm>
          <a:prstGeom prst="rect">
            <a:avLst/>
          </a:prstGeom>
          <a:noFill/>
        </p:spPr>
        <p:txBody>
          <a:bodyPr wrap="square" rtlCol="0">
            <a:spAutoFit/>
          </a:bodyPr>
          <a:lstStyle/>
          <a:p>
            <a:r>
              <a:rPr lang="en-US" dirty="0" smtClean="0"/>
              <a:t>10</a:t>
            </a:r>
            <a:endParaRPr lang="en-IN" dirty="0"/>
          </a:p>
        </p:txBody>
      </p:sp>
      <p:sp>
        <p:nvSpPr>
          <p:cNvPr id="34" name="TextBox 33"/>
          <p:cNvSpPr txBox="1"/>
          <p:nvPr/>
        </p:nvSpPr>
        <p:spPr>
          <a:xfrm>
            <a:off x="7675412" y="1421791"/>
            <a:ext cx="471055" cy="369332"/>
          </a:xfrm>
          <a:prstGeom prst="rect">
            <a:avLst/>
          </a:prstGeom>
          <a:noFill/>
        </p:spPr>
        <p:txBody>
          <a:bodyPr wrap="square" rtlCol="0">
            <a:spAutoFit/>
          </a:bodyPr>
          <a:lstStyle/>
          <a:p>
            <a:r>
              <a:rPr lang="en-US" dirty="0" smtClean="0"/>
              <a:t>20</a:t>
            </a:r>
            <a:endParaRPr lang="en-IN" dirty="0"/>
          </a:p>
        </p:txBody>
      </p:sp>
      <p:sp>
        <p:nvSpPr>
          <p:cNvPr id="35" name="TextBox 34"/>
          <p:cNvSpPr txBox="1"/>
          <p:nvPr/>
        </p:nvSpPr>
        <p:spPr>
          <a:xfrm>
            <a:off x="6026734" y="1601902"/>
            <a:ext cx="407719" cy="369332"/>
          </a:xfrm>
          <a:prstGeom prst="rect">
            <a:avLst/>
          </a:prstGeom>
          <a:noFill/>
        </p:spPr>
        <p:txBody>
          <a:bodyPr wrap="square" rtlCol="0">
            <a:spAutoFit/>
          </a:bodyPr>
          <a:lstStyle/>
          <a:p>
            <a:r>
              <a:rPr lang="en-US" dirty="0" smtClean="0"/>
              <a:t>1</a:t>
            </a:r>
            <a:endParaRPr lang="en-IN" dirty="0"/>
          </a:p>
        </p:txBody>
      </p:sp>
      <p:sp>
        <p:nvSpPr>
          <p:cNvPr id="36" name="TextBox 35"/>
          <p:cNvSpPr txBox="1"/>
          <p:nvPr/>
        </p:nvSpPr>
        <p:spPr>
          <a:xfrm>
            <a:off x="423552" y="1889701"/>
            <a:ext cx="1867722" cy="369332"/>
          </a:xfrm>
          <a:prstGeom prst="rect">
            <a:avLst/>
          </a:prstGeom>
          <a:noFill/>
        </p:spPr>
        <p:txBody>
          <a:bodyPr wrap="square" rtlCol="0">
            <a:spAutoFit/>
          </a:bodyPr>
          <a:lstStyle/>
          <a:p>
            <a:r>
              <a:rPr lang="en-US" dirty="0" err="1"/>
              <a:t>a</a:t>
            </a:r>
            <a:r>
              <a:rPr lang="en-US" dirty="0" err="1" smtClean="0"/>
              <a:t>rr.insertFirst</a:t>
            </a:r>
            <a:r>
              <a:rPr lang="en-US" dirty="0" smtClean="0"/>
              <a:t>(30);</a:t>
            </a:r>
            <a:endParaRPr lang="en-IN" dirty="0"/>
          </a:p>
        </p:txBody>
      </p:sp>
      <p:sp>
        <p:nvSpPr>
          <p:cNvPr id="37" name="U-Turn Arrow 36"/>
          <p:cNvSpPr/>
          <p:nvPr/>
        </p:nvSpPr>
        <p:spPr>
          <a:xfrm>
            <a:off x="8839202" y="1131997"/>
            <a:ext cx="914400" cy="288000"/>
          </a:xfrm>
          <a:prstGeom prst="uturn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8" name="TextBox 37"/>
          <p:cNvSpPr txBox="1"/>
          <p:nvPr/>
        </p:nvSpPr>
        <p:spPr>
          <a:xfrm rot="10800000" flipV="1">
            <a:off x="9588980" y="1425893"/>
            <a:ext cx="415633" cy="369332"/>
          </a:xfrm>
          <a:prstGeom prst="rect">
            <a:avLst/>
          </a:prstGeom>
          <a:noFill/>
        </p:spPr>
        <p:txBody>
          <a:bodyPr wrap="square" rtlCol="0">
            <a:spAutoFit/>
          </a:bodyPr>
          <a:lstStyle/>
          <a:p>
            <a:r>
              <a:rPr lang="en-US" dirty="0" smtClean="0"/>
              <a:t>10</a:t>
            </a:r>
            <a:endParaRPr lang="en-IN" dirty="0"/>
          </a:p>
        </p:txBody>
      </p:sp>
      <p:sp>
        <p:nvSpPr>
          <p:cNvPr id="39" name="U-Turn Arrow 38"/>
          <p:cNvSpPr/>
          <p:nvPr/>
        </p:nvSpPr>
        <p:spPr>
          <a:xfrm>
            <a:off x="7910945" y="1131994"/>
            <a:ext cx="914400" cy="288000"/>
          </a:xfrm>
          <a:prstGeom prst="uturn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40" name="TextBox 39"/>
          <p:cNvSpPr txBox="1"/>
          <p:nvPr/>
        </p:nvSpPr>
        <p:spPr>
          <a:xfrm>
            <a:off x="8619504" y="1413895"/>
            <a:ext cx="649186" cy="369332"/>
          </a:xfrm>
          <a:prstGeom prst="rect">
            <a:avLst/>
          </a:prstGeom>
          <a:noFill/>
        </p:spPr>
        <p:txBody>
          <a:bodyPr wrap="square" rtlCol="0">
            <a:spAutoFit/>
          </a:bodyPr>
          <a:lstStyle/>
          <a:p>
            <a:r>
              <a:rPr lang="en-US" dirty="0" smtClean="0"/>
              <a:t>20</a:t>
            </a:r>
            <a:endParaRPr lang="en-IN" dirty="0"/>
          </a:p>
        </p:txBody>
      </p:sp>
      <p:sp>
        <p:nvSpPr>
          <p:cNvPr id="41" name="TextBox 40"/>
          <p:cNvSpPr txBox="1"/>
          <p:nvPr/>
        </p:nvSpPr>
        <p:spPr>
          <a:xfrm>
            <a:off x="7661557" y="1421793"/>
            <a:ext cx="508665" cy="369332"/>
          </a:xfrm>
          <a:prstGeom prst="rect">
            <a:avLst/>
          </a:prstGeom>
          <a:noFill/>
        </p:spPr>
        <p:txBody>
          <a:bodyPr wrap="square" rtlCol="0">
            <a:spAutoFit/>
          </a:bodyPr>
          <a:lstStyle/>
          <a:p>
            <a:r>
              <a:rPr lang="en-US" dirty="0" smtClean="0"/>
              <a:t>30</a:t>
            </a:r>
            <a:endParaRPr lang="en-IN" dirty="0"/>
          </a:p>
        </p:txBody>
      </p:sp>
      <p:sp>
        <p:nvSpPr>
          <p:cNvPr id="42" name="TextBox 41"/>
          <p:cNvSpPr txBox="1"/>
          <p:nvPr/>
        </p:nvSpPr>
        <p:spPr>
          <a:xfrm>
            <a:off x="6062352" y="1615761"/>
            <a:ext cx="346857" cy="369332"/>
          </a:xfrm>
          <a:prstGeom prst="rect">
            <a:avLst/>
          </a:prstGeom>
          <a:noFill/>
        </p:spPr>
        <p:txBody>
          <a:bodyPr wrap="square" rtlCol="0">
            <a:spAutoFit/>
          </a:bodyPr>
          <a:lstStyle/>
          <a:p>
            <a:r>
              <a:rPr lang="en-US" dirty="0" smtClean="0"/>
              <a:t>2</a:t>
            </a:r>
            <a:endParaRPr lang="en-IN" dirty="0"/>
          </a:p>
        </p:txBody>
      </p:sp>
      <p:sp>
        <p:nvSpPr>
          <p:cNvPr id="43" name="TextBox 42"/>
          <p:cNvSpPr txBox="1"/>
          <p:nvPr/>
        </p:nvSpPr>
        <p:spPr>
          <a:xfrm>
            <a:off x="429486" y="2715491"/>
            <a:ext cx="5292437" cy="3139321"/>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smtClean="0"/>
              <a:t>void </a:t>
            </a:r>
            <a:r>
              <a:rPr lang="en-US" dirty="0" err="1" smtClean="0"/>
              <a:t>insertFirst</a:t>
            </a:r>
            <a:r>
              <a:rPr lang="en-US" dirty="0" smtClean="0"/>
              <a:t>(</a:t>
            </a:r>
            <a:r>
              <a:rPr lang="en-US" dirty="0" err="1" smtClean="0"/>
              <a:t>int</a:t>
            </a:r>
            <a:r>
              <a:rPr lang="en-US" dirty="0" smtClean="0"/>
              <a:t> data){</a:t>
            </a:r>
          </a:p>
          <a:p>
            <a:endParaRPr lang="en-US" dirty="0" smtClean="0"/>
          </a:p>
          <a:p>
            <a:r>
              <a:rPr lang="en-US" dirty="0"/>
              <a:t>	</a:t>
            </a:r>
            <a:r>
              <a:rPr lang="en-US" dirty="0" smtClean="0"/>
              <a:t>	for(</a:t>
            </a:r>
            <a:r>
              <a:rPr lang="en-US" dirty="0" err="1" smtClean="0"/>
              <a:t>int</a:t>
            </a:r>
            <a:r>
              <a:rPr lang="en-US" dirty="0" smtClean="0"/>
              <a:t> </a:t>
            </a:r>
            <a:r>
              <a:rPr lang="en-US" dirty="0" err="1" smtClean="0"/>
              <a:t>i</a:t>
            </a:r>
            <a:r>
              <a:rPr lang="en-US" dirty="0" smtClean="0"/>
              <a:t>=</a:t>
            </a:r>
            <a:r>
              <a:rPr lang="en-US" dirty="0" err="1" smtClean="0"/>
              <a:t>index;i</a:t>
            </a:r>
            <a:r>
              <a:rPr lang="en-US" dirty="0" smtClean="0"/>
              <a:t>&gt;=0;i--){</a:t>
            </a:r>
          </a:p>
          <a:p>
            <a:r>
              <a:rPr lang="en-US" dirty="0" smtClean="0"/>
              <a:t>			</a:t>
            </a:r>
            <a:r>
              <a:rPr lang="en-US" dirty="0" err="1" smtClean="0"/>
              <a:t>ptr</a:t>
            </a:r>
            <a:r>
              <a:rPr lang="en-US" dirty="0" smtClean="0"/>
              <a:t>[i+1]=</a:t>
            </a:r>
            <a:r>
              <a:rPr lang="en-US" dirty="0" err="1" smtClean="0"/>
              <a:t>ptr</a:t>
            </a:r>
            <a:r>
              <a:rPr lang="en-US" dirty="0" smtClean="0"/>
              <a:t>[</a:t>
            </a:r>
            <a:r>
              <a:rPr lang="en-US" dirty="0" err="1" smtClean="0"/>
              <a:t>i</a:t>
            </a:r>
            <a:r>
              <a:rPr lang="en-US" dirty="0" smtClean="0"/>
              <a:t>];</a:t>
            </a:r>
            <a:endParaRPr lang="en-US" dirty="0"/>
          </a:p>
          <a:p>
            <a:r>
              <a:rPr lang="en-US" dirty="0" smtClean="0"/>
              <a:t>		}</a:t>
            </a:r>
          </a:p>
          <a:p>
            <a:r>
              <a:rPr lang="en-US" dirty="0" smtClean="0"/>
              <a:t>		</a:t>
            </a:r>
            <a:r>
              <a:rPr lang="en-US" dirty="0" err="1" smtClean="0"/>
              <a:t>ptr</a:t>
            </a:r>
            <a:r>
              <a:rPr lang="en-US" dirty="0" smtClean="0"/>
              <a:t>[0]=data;</a:t>
            </a:r>
          </a:p>
          <a:p>
            <a:r>
              <a:rPr lang="en-US" dirty="0"/>
              <a:t>	</a:t>
            </a:r>
            <a:r>
              <a:rPr lang="en-US" dirty="0" smtClean="0"/>
              <a:t>	index++;</a:t>
            </a:r>
            <a:endParaRPr lang="en-US" dirty="0"/>
          </a:p>
          <a:p>
            <a:r>
              <a:rPr lang="en-US" dirty="0" smtClean="0"/>
              <a:t>	}</a:t>
            </a:r>
            <a:endParaRPr lang="en-US" dirty="0"/>
          </a:p>
          <a:p>
            <a:r>
              <a:rPr lang="en-US" dirty="0" smtClean="0"/>
              <a:t>};</a:t>
            </a:r>
            <a:endParaRPr lang="en-IN" dirty="0"/>
          </a:p>
        </p:txBody>
      </p:sp>
      <p:sp>
        <p:nvSpPr>
          <p:cNvPr id="44" name="TextBox 43"/>
          <p:cNvSpPr txBox="1"/>
          <p:nvPr/>
        </p:nvSpPr>
        <p:spPr>
          <a:xfrm>
            <a:off x="424044" y="2715491"/>
            <a:ext cx="6109858" cy="3970318"/>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smtClean="0"/>
              <a:t>void </a:t>
            </a:r>
            <a:r>
              <a:rPr lang="en-US" dirty="0" err="1" smtClean="0"/>
              <a:t>insertFirst</a:t>
            </a:r>
            <a:r>
              <a:rPr lang="en-US" dirty="0" smtClean="0"/>
              <a:t>(</a:t>
            </a:r>
            <a:r>
              <a:rPr lang="en-US" dirty="0" err="1" smtClean="0"/>
              <a:t>int</a:t>
            </a:r>
            <a:r>
              <a:rPr lang="en-US" dirty="0" smtClean="0"/>
              <a:t> data){</a:t>
            </a:r>
          </a:p>
          <a:p>
            <a:r>
              <a:rPr lang="en-US" dirty="0" smtClean="0"/>
              <a:t>		if(!</a:t>
            </a:r>
            <a:r>
              <a:rPr lang="en-US" dirty="0" err="1" smtClean="0"/>
              <a:t>isFull</a:t>
            </a:r>
            <a:r>
              <a:rPr lang="en-US" dirty="0" smtClean="0"/>
              <a:t>()){</a:t>
            </a:r>
          </a:p>
          <a:p>
            <a:r>
              <a:rPr lang="en-US" dirty="0"/>
              <a:t>	</a:t>
            </a:r>
            <a:r>
              <a:rPr lang="en-US" dirty="0" smtClean="0"/>
              <a:t>		for(</a:t>
            </a:r>
            <a:r>
              <a:rPr lang="en-US" dirty="0" err="1" smtClean="0"/>
              <a:t>int</a:t>
            </a:r>
            <a:r>
              <a:rPr lang="en-US" dirty="0" smtClean="0"/>
              <a:t> </a:t>
            </a:r>
            <a:r>
              <a:rPr lang="en-US" dirty="0" err="1" smtClean="0"/>
              <a:t>i</a:t>
            </a:r>
            <a:r>
              <a:rPr lang="en-US" dirty="0" smtClean="0"/>
              <a:t>=</a:t>
            </a:r>
            <a:r>
              <a:rPr lang="en-US" dirty="0" err="1" smtClean="0"/>
              <a:t>index;i</a:t>
            </a:r>
            <a:r>
              <a:rPr lang="en-US" dirty="0" smtClean="0"/>
              <a:t>&gt;=0;i--){</a:t>
            </a:r>
          </a:p>
          <a:p>
            <a:r>
              <a:rPr lang="en-US" dirty="0" smtClean="0"/>
              <a:t>				</a:t>
            </a:r>
            <a:r>
              <a:rPr lang="en-US" dirty="0" err="1" smtClean="0"/>
              <a:t>ptr</a:t>
            </a:r>
            <a:r>
              <a:rPr lang="en-US" dirty="0" smtClean="0"/>
              <a:t>[i+1]=</a:t>
            </a:r>
            <a:r>
              <a:rPr lang="en-US" dirty="0" err="1" smtClean="0"/>
              <a:t>ptr</a:t>
            </a:r>
            <a:r>
              <a:rPr lang="en-US" dirty="0" smtClean="0"/>
              <a:t>[</a:t>
            </a:r>
            <a:r>
              <a:rPr lang="en-US" dirty="0" err="1" smtClean="0"/>
              <a:t>i</a:t>
            </a:r>
            <a:r>
              <a:rPr lang="en-US" dirty="0" smtClean="0"/>
              <a:t>];</a:t>
            </a:r>
            <a:endParaRPr lang="en-US" dirty="0"/>
          </a:p>
          <a:p>
            <a:r>
              <a:rPr lang="en-US" dirty="0" smtClean="0"/>
              <a:t>			}</a:t>
            </a:r>
          </a:p>
          <a:p>
            <a:r>
              <a:rPr lang="en-US" dirty="0" smtClean="0"/>
              <a:t>			</a:t>
            </a:r>
            <a:r>
              <a:rPr lang="en-US" dirty="0" err="1" smtClean="0"/>
              <a:t>ptr</a:t>
            </a:r>
            <a:r>
              <a:rPr lang="en-US" dirty="0" smtClean="0"/>
              <a:t>[0]=data;</a:t>
            </a:r>
          </a:p>
          <a:p>
            <a:r>
              <a:rPr lang="en-US" dirty="0"/>
              <a:t>	</a:t>
            </a:r>
            <a:r>
              <a:rPr lang="en-US" dirty="0" smtClean="0"/>
              <a:t>		index++;</a:t>
            </a:r>
            <a:endParaRPr lang="en-US" dirty="0"/>
          </a:p>
          <a:p>
            <a:r>
              <a:rPr lang="en-US" dirty="0" smtClean="0"/>
              <a:t>		}else{</a:t>
            </a:r>
          </a:p>
          <a:p>
            <a:r>
              <a:rPr lang="en-US" dirty="0" smtClean="0"/>
              <a:t>			throw ”Array is full…”;</a:t>
            </a:r>
            <a:endParaRPr lang="en-US" dirty="0"/>
          </a:p>
          <a:p>
            <a:r>
              <a:rPr lang="en-US" dirty="0" smtClean="0"/>
              <a:t>		}</a:t>
            </a:r>
          </a:p>
          <a:p>
            <a:r>
              <a:rPr lang="en-US" dirty="0" smtClean="0"/>
              <a:t>	}</a:t>
            </a:r>
            <a:endParaRPr lang="en-US" dirty="0"/>
          </a:p>
          <a:p>
            <a:r>
              <a:rPr lang="en-US" dirty="0" smtClean="0"/>
              <a:t>};</a:t>
            </a:r>
            <a:endParaRPr lang="en-IN" dirty="0"/>
          </a:p>
        </p:txBody>
      </p:sp>
      <p:sp>
        <p:nvSpPr>
          <p:cNvPr id="20" name="Footer Placeholder 19"/>
          <p:cNvSpPr>
            <a:spLocks noGrp="1"/>
          </p:cNvSpPr>
          <p:nvPr>
            <p:ph type="ftr" sz="quarter" idx="11"/>
          </p:nvPr>
        </p:nvSpPr>
        <p:spPr/>
        <p:txBody>
          <a:bodyPr/>
          <a:lstStyle/>
          <a:p>
            <a:r>
              <a:rPr lang="en-IN" smtClean="0"/>
              <a:t>Ashutosh Sonawane</a:t>
            </a:r>
            <a:endParaRPr lang="en-IN" dirty="0"/>
          </a:p>
        </p:txBody>
      </p:sp>
      <p:sp>
        <p:nvSpPr>
          <p:cNvPr id="22" name="Slide Number Placeholder 21"/>
          <p:cNvSpPr>
            <a:spLocks noGrp="1"/>
          </p:cNvSpPr>
          <p:nvPr>
            <p:ph type="sldNum" sz="quarter" idx="12"/>
          </p:nvPr>
        </p:nvSpPr>
        <p:spPr/>
        <p:txBody>
          <a:bodyPr/>
          <a:lstStyle/>
          <a:p>
            <a:fld id="{B80CADA0-E01C-459D-AB8F-6AC03931BC5C}" type="slidenum">
              <a:rPr lang="en-IN" smtClean="0"/>
              <a:t>20</a:t>
            </a:fld>
            <a:endParaRPr lang="en-IN"/>
          </a:p>
        </p:txBody>
      </p:sp>
    </p:spTree>
    <p:extLst>
      <p:ext uri="{BB962C8B-B14F-4D97-AF65-F5344CB8AC3E}">
        <p14:creationId xmlns:p14="http://schemas.microsoft.com/office/powerpoint/2010/main" val="32892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xit" presetSubtype="4" fill="hold" grpId="1" nodeType="clickEffect">
                                  <p:stCondLst>
                                    <p:cond delay="0"/>
                                  </p:stCondLst>
                                  <p:childTnLst>
                                    <p:animEffect transition="out" filter="wipe(down)">
                                      <p:cBhvr>
                                        <p:cTn id="87" dur="500"/>
                                        <p:tgtEl>
                                          <p:spTgt spid="18"/>
                                        </p:tgtEl>
                                      </p:cBhvr>
                                    </p:animEffect>
                                    <p:set>
                                      <p:cBhvr>
                                        <p:cTn id="88" dur="1" fill="hold">
                                          <p:stCondLst>
                                            <p:cond delay="499"/>
                                          </p:stCondLst>
                                        </p:cTn>
                                        <p:tgtEl>
                                          <p:spTgt spid="1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500"/>
                                        <p:tgtEl>
                                          <p:spTgt spid="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xit" presetSubtype="4" fill="hold" grpId="1" nodeType="clickEffect">
                                  <p:stCondLst>
                                    <p:cond delay="0"/>
                                  </p:stCondLst>
                                  <p:childTnLst>
                                    <p:animEffect transition="out" filter="wipe(down)">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500"/>
                                        <p:tgtEl>
                                          <p:spTgt spid="10"/>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1000"/>
                                        <p:tgtEl>
                                          <p:spTgt spid="21"/>
                                        </p:tgtEl>
                                      </p:cBhvr>
                                    </p:animEffect>
                                    <p:anim calcmode="lin" valueType="num">
                                      <p:cBhvr>
                                        <p:cTn id="109" dur="1000" fill="hold"/>
                                        <p:tgtEl>
                                          <p:spTgt spid="21"/>
                                        </p:tgtEl>
                                        <p:attrNameLst>
                                          <p:attrName>ppt_x</p:attrName>
                                        </p:attrNameLst>
                                      </p:cBhvr>
                                      <p:tavLst>
                                        <p:tav tm="0">
                                          <p:val>
                                            <p:strVal val="#ppt_x"/>
                                          </p:val>
                                        </p:tav>
                                        <p:tav tm="100000">
                                          <p:val>
                                            <p:strVal val="#ppt_x"/>
                                          </p:val>
                                        </p:tav>
                                      </p:tavLst>
                                    </p:anim>
                                    <p:anim calcmode="lin" valueType="num">
                                      <p:cBhvr>
                                        <p:cTn id="11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5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xit" presetSubtype="4" fill="hold" grpId="1" nodeType="clickEffect">
                                  <p:stCondLst>
                                    <p:cond delay="0"/>
                                  </p:stCondLst>
                                  <p:childTnLst>
                                    <p:animEffect transition="out" filter="wipe(down)">
                                      <p:cBhvr>
                                        <p:cTn id="119" dur="500"/>
                                        <p:tgtEl>
                                          <p:spTgt spid="15"/>
                                        </p:tgtEl>
                                      </p:cBhvr>
                                    </p:animEffect>
                                    <p:set>
                                      <p:cBhvr>
                                        <p:cTn id="120" dur="1" fill="hold">
                                          <p:stCondLst>
                                            <p:cond delay="499"/>
                                          </p:stCondLst>
                                        </p:cTn>
                                        <p:tgtEl>
                                          <p:spTgt spid="1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xit" presetSubtype="4" fill="hold" grpId="1" nodeType="clickEffect">
                                  <p:stCondLst>
                                    <p:cond delay="0"/>
                                  </p:stCondLst>
                                  <p:childTnLst>
                                    <p:animEffect transition="out" filter="wipe(down)">
                                      <p:cBhvr>
                                        <p:cTn id="124" dur="500"/>
                                        <p:tgtEl>
                                          <p:spTgt spid="10"/>
                                        </p:tgtEl>
                                      </p:cBhvr>
                                    </p:animEffect>
                                    <p:set>
                                      <p:cBhvr>
                                        <p:cTn id="125" dur="1" fill="hold">
                                          <p:stCondLst>
                                            <p:cond delay="499"/>
                                          </p:stCondLst>
                                        </p:cTn>
                                        <p:tgtEl>
                                          <p:spTgt spid="10"/>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33"/>
                                        </p:tgtEl>
                                        <p:attrNameLst>
                                          <p:attrName>style.visibility</p:attrName>
                                        </p:attrNameLst>
                                      </p:cBhvr>
                                      <p:to>
                                        <p:strVal val="visible"/>
                                      </p:to>
                                    </p:set>
                                    <p:animEffect transition="in" filter="fade">
                                      <p:cBhvr>
                                        <p:cTn id="130" dur="500"/>
                                        <p:tgtEl>
                                          <p:spTgt spid="3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xit" presetSubtype="4" fill="hold" grpId="1" nodeType="clickEffect">
                                  <p:stCondLst>
                                    <p:cond delay="0"/>
                                  </p:stCondLst>
                                  <p:childTnLst>
                                    <p:animEffect transition="out" filter="wipe(down)">
                                      <p:cBhvr>
                                        <p:cTn id="134" dur="500"/>
                                        <p:tgtEl>
                                          <p:spTgt spid="32"/>
                                        </p:tgtEl>
                                      </p:cBhvr>
                                    </p:animEffect>
                                    <p:set>
                                      <p:cBhvr>
                                        <p:cTn id="135" dur="1" fill="hold">
                                          <p:stCondLst>
                                            <p:cond delay="499"/>
                                          </p:stCondLst>
                                        </p:cTn>
                                        <p:tgtEl>
                                          <p:spTgt spid="32"/>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500"/>
                                        <p:tgtEl>
                                          <p:spTgt spid="34"/>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xit" presetSubtype="4" fill="hold" grpId="1" nodeType="clickEffect">
                                  <p:stCondLst>
                                    <p:cond delay="0"/>
                                  </p:stCondLst>
                                  <p:childTnLst>
                                    <p:animEffect transition="out" filter="wipe(down)">
                                      <p:cBhvr>
                                        <p:cTn id="144" dur="500"/>
                                        <p:tgtEl>
                                          <p:spTgt spid="8"/>
                                        </p:tgtEl>
                                      </p:cBhvr>
                                    </p:animEffect>
                                    <p:set>
                                      <p:cBhvr>
                                        <p:cTn id="145" dur="1" fill="hold">
                                          <p:stCondLst>
                                            <p:cond delay="499"/>
                                          </p:stCondLst>
                                        </p:cTn>
                                        <p:tgtEl>
                                          <p:spTgt spid="8"/>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35"/>
                                        </p:tgtEl>
                                        <p:attrNameLst>
                                          <p:attrName>style.visibility</p:attrName>
                                        </p:attrNameLst>
                                      </p:cBhvr>
                                      <p:to>
                                        <p:strVal val="visible"/>
                                      </p:to>
                                    </p:set>
                                    <p:animEffect transition="in" filter="fade">
                                      <p:cBhvr>
                                        <p:cTn id="150" dur="500"/>
                                        <p:tgtEl>
                                          <p:spTgt spid="35"/>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fade">
                                      <p:cBhvr>
                                        <p:cTn id="155" dur="1000"/>
                                        <p:tgtEl>
                                          <p:spTgt spid="36"/>
                                        </p:tgtEl>
                                      </p:cBhvr>
                                    </p:animEffect>
                                    <p:anim calcmode="lin" valueType="num">
                                      <p:cBhvr>
                                        <p:cTn id="156" dur="1000" fill="hold"/>
                                        <p:tgtEl>
                                          <p:spTgt spid="36"/>
                                        </p:tgtEl>
                                        <p:attrNameLst>
                                          <p:attrName>ppt_x</p:attrName>
                                        </p:attrNameLst>
                                      </p:cBhvr>
                                      <p:tavLst>
                                        <p:tav tm="0">
                                          <p:val>
                                            <p:strVal val="#ppt_x"/>
                                          </p:val>
                                        </p:tav>
                                        <p:tav tm="100000">
                                          <p:val>
                                            <p:strVal val="#ppt_x"/>
                                          </p:val>
                                        </p:tav>
                                      </p:tavLst>
                                    </p:anim>
                                    <p:anim calcmode="lin" valueType="num">
                                      <p:cBhvr>
                                        <p:cTn id="15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37"/>
                                        </p:tgtEl>
                                        <p:attrNameLst>
                                          <p:attrName>style.visibility</p:attrName>
                                        </p:attrNameLst>
                                      </p:cBhvr>
                                      <p:to>
                                        <p:strVal val="visible"/>
                                      </p:to>
                                    </p:set>
                                    <p:animEffect transition="in" filter="fade">
                                      <p:cBhvr>
                                        <p:cTn id="162" dur="500"/>
                                        <p:tgtEl>
                                          <p:spTgt spid="37"/>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xit" presetSubtype="4" fill="hold" grpId="1" nodeType="clickEffect">
                                  <p:stCondLst>
                                    <p:cond delay="0"/>
                                  </p:stCondLst>
                                  <p:childTnLst>
                                    <p:animEffect transition="out" filter="wipe(down)">
                                      <p:cBhvr>
                                        <p:cTn id="166" dur="500"/>
                                        <p:tgtEl>
                                          <p:spTgt spid="33"/>
                                        </p:tgtEl>
                                      </p:cBhvr>
                                    </p:animEffect>
                                    <p:set>
                                      <p:cBhvr>
                                        <p:cTn id="167" dur="1" fill="hold">
                                          <p:stCondLst>
                                            <p:cond delay="499"/>
                                          </p:stCondLst>
                                        </p:cTn>
                                        <p:tgtEl>
                                          <p:spTgt spid="33"/>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22" presetClass="exit" presetSubtype="4" fill="hold" grpId="1" nodeType="clickEffect">
                                  <p:stCondLst>
                                    <p:cond delay="0"/>
                                  </p:stCondLst>
                                  <p:childTnLst>
                                    <p:animEffect transition="out" filter="wipe(down)">
                                      <p:cBhvr>
                                        <p:cTn id="171" dur="500"/>
                                        <p:tgtEl>
                                          <p:spTgt spid="13"/>
                                        </p:tgtEl>
                                      </p:cBhvr>
                                    </p:animEffect>
                                    <p:set>
                                      <p:cBhvr>
                                        <p:cTn id="172" dur="1" fill="hold">
                                          <p:stCondLst>
                                            <p:cond delay="499"/>
                                          </p:stCondLst>
                                        </p:cTn>
                                        <p:tgtEl>
                                          <p:spTgt spid="13"/>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38"/>
                                        </p:tgtEl>
                                        <p:attrNameLst>
                                          <p:attrName>style.visibility</p:attrName>
                                        </p:attrNameLst>
                                      </p:cBhvr>
                                      <p:to>
                                        <p:strVal val="visible"/>
                                      </p:to>
                                    </p:set>
                                    <p:animEffect transition="in" filter="fade">
                                      <p:cBhvr>
                                        <p:cTn id="177" dur="500"/>
                                        <p:tgtEl>
                                          <p:spTgt spid="38"/>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39"/>
                                        </p:tgtEl>
                                        <p:attrNameLst>
                                          <p:attrName>style.visibility</p:attrName>
                                        </p:attrNameLst>
                                      </p:cBhvr>
                                      <p:to>
                                        <p:strVal val="visible"/>
                                      </p:to>
                                    </p:set>
                                    <p:animEffect transition="in" filter="fade">
                                      <p:cBhvr>
                                        <p:cTn id="182" dur="500"/>
                                        <p:tgtEl>
                                          <p:spTgt spid="39"/>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xit" presetSubtype="4" fill="hold" grpId="1" nodeType="clickEffect">
                                  <p:stCondLst>
                                    <p:cond delay="0"/>
                                  </p:stCondLst>
                                  <p:childTnLst>
                                    <p:animEffect transition="out" filter="wipe(down)">
                                      <p:cBhvr>
                                        <p:cTn id="186" dur="500"/>
                                        <p:tgtEl>
                                          <p:spTgt spid="34"/>
                                        </p:tgtEl>
                                      </p:cBhvr>
                                    </p:animEffect>
                                    <p:set>
                                      <p:cBhvr>
                                        <p:cTn id="187" dur="1" fill="hold">
                                          <p:stCondLst>
                                            <p:cond delay="499"/>
                                          </p:stCondLst>
                                        </p:cTn>
                                        <p:tgtEl>
                                          <p:spTgt spid="34"/>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40"/>
                                        </p:tgtEl>
                                        <p:attrNameLst>
                                          <p:attrName>style.visibility</p:attrName>
                                        </p:attrNameLst>
                                      </p:cBhvr>
                                      <p:to>
                                        <p:strVal val="visible"/>
                                      </p:to>
                                    </p:set>
                                    <p:animEffect transition="in" filter="fade">
                                      <p:cBhvr>
                                        <p:cTn id="192" dur="500"/>
                                        <p:tgtEl>
                                          <p:spTgt spid="40"/>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xit" presetSubtype="4" fill="hold" grpId="1" nodeType="clickEffect">
                                  <p:stCondLst>
                                    <p:cond delay="0"/>
                                  </p:stCondLst>
                                  <p:childTnLst>
                                    <p:animEffect transition="out" filter="wipe(down)">
                                      <p:cBhvr>
                                        <p:cTn id="196" dur="500"/>
                                        <p:tgtEl>
                                          <p:spTgt spid="37"/>
                                        </p:tgtEl>
                                      </p:cBhvr>
                                    </p:animEffect>
                                    <p:set>
                                      <p:cBhvr>
                                        <p:cTn id="197" dur="1" fill="hold">
                                          <p:stCondLst>
                                            <p:cond delay="499"/>
                                          </p:stCondLst>
                                        </p:cTn>
                                        <p:tgtEl>
                                          <p:spTgt spid="37"/>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22" presetClass="exit" presetSubtype="4" fill="hold" grpId="1" nodeType="clickEffect">
                                  <p:stCondLst>
                                    <p:cond delay="0"/>
                                  </p:stCondLst>
                                  <p:childTnLst>
                                    <p:animEffect transition="out" filter="wipe(down)">
                                      <p:cBhvr>
                                        <p:cTn id="201" dur="500"/>
                                        <p:tgtEl>
                                          <p:spTgt spid="39"/>
                                        </p:tgtEl>
                                      </p:cBhvr>
                                    </p:animEffect>
                                    <p:set>
                                      <p:cBhvr>
                                        <p:cTn id="202" dur="1" fill="hold">
                                          <p:stCondLst>
                                            <p:cond delay="499"/>
                                          </p:stCondLst>
                                        </p:cTn>
                                        <p:tgtEl>
                                          <p:spTgt spid="39"/>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41"/>
                                        </p:tgtEl>
                                        <p:attrNameLst>
                                          <p:attrName>style.visibility</p:attrName>
                                        </p:attrNameLst>
                                      </p:cBhvr>
                                      <p:to>
                                        <p:strVal val="visible"/>
                                      </p:to>
                                    </p:set>
                                    <p:animEffect transition="in" filter="fade">
                                      <p:cBhvr>
                                        <p:cTn id="207" dur="500"/>
                                        <p:tgtEl>
                                          <p:spTgt spid="41"/>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xit" presetSubtype="4" fill="hold" grpId="1" nodeType="clickEffect">
                                  <p:stCondLst>
                                    <p:cond delay="0"/>
                                  </p:stCondLst>
                                  <p:childTnLst>
                                    <p:animEffect transition="out" filter="wipe(down)">
                                      <p:cBhvr>
                                        <p:cTn id="211" dur="500"/>
                                        <p:tgtEl>
                                          <p:spTgt spid="35"/>
                                        </p:tgtEl>
                                      </p:cBhvr>
                                    </p:animEffect>
                                    <p:set>
                                      <p:cBhvr>
                                        <p:cTn id="212" dur="1" fill="hold">
                                          <p:stCondLst>
                                            <p:cond delay="499"/>
                                          </p:stCondLst>
                                        </p:cTn>
                                        <p:tgtEl>
                                          <p:spTgt spid="35"/>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42"/>
                                        </p:tgtEl>
                                        <p:attrNameLst>
                                          <p:attrName>style.visibility</p:attrName>
                                        </p:attrNameLst>
                                      </p:cBhvr>
                                      <p:to>
                                        <p:strVal val="visible"/>
                                      </p:to>
                                    </p:set>
                                    <p:animEffect transition="in" filter="fade">
                                      <p:cBhvr>
                                        <p:cTn id="217" dur="500"/>
                                        <p:tgtEl>
                                          <p:spTgt spid="42"/>
                                        </p:tgtEl>
                                      </p:cBhvr>
                                    </p:animEffect>
                                  </p:childTnLst>
                                </p:cTn>
                              </p:par>
                            </p:childTnLst>
                          </p:cTn>
                        </p:par>
                      </p:childTnLst>
                    </p:cTn>
                  </p:par>
                  <p:par>
                    <p:cTn id="218" fill="hold">
                      <p:stCondLst>
                        <p:cond delay="indefinite"/>
                      </p:stCondLst>
                      <p:childTnLst>
                        <p:par>
                          <p:cTn id="219" fill="hold">
                            <p:stCondLst>
                              <p:cond delay="0"/>
                            </p:stCondLst>
                            <p:childTnLst>
                              <p:par>
                                <p:cTn id="220" presetID="42" presetClass="entr" presetSubtype="0" fill="hold" grpId="0" nodeType="clickEffect">
                                  <p:stCondLst>
                                    <p:cond delay="0"/>
                                  </p:stCondLst>
                                  <p:childTnLst>
                                    <p:set>
                                      <p:cBhvr>
                                        <p:cTn id="221" dur="1" fill="hold">
                                          <p:stCondLst>
                                            <p:cond delay="0"/>
                                          </p:stCondLst>
                                        </p:cTn>
                                        <p:tgtEl>
                                          <p:spTgt spid="43"/>
                                        </p:tgtEl>
                                        <p:attrNameLst>
                                          <p:attrName>style.visibility</p:attrName>
                                        </p:attrNameLst>
                                      </p:cBhvr>
                                      <p:to>
                                        <p:strVal val="visible"/>
                                      </p:to>
                                    </p:set>
                                    <p:animEffect transition="in" filter="fade">
                                      <p:cBhvr>
                                        <p:cTn id="222" dur="1000"/>
                                        <p:tgtEl>
                                          <p:spTgt spid="43"/>
                                        </p:tgtEl>
                                      </p:cBhvr>
                                    </p:animEffect>
                                    <p:anim calcmode="lin" valueType="num">
                                      <p:cBhvr>
                                        <p:cTn id="223" dur="1000" fill="hold"/>
                                        <p:tgtEl>
                                          <p:spTgt spid="43"/>
                                        </p:tgtEl>
                                        <p:attrNameLst>
                                          <p:attrName>ppt_x</p:attrName>
                                        </p:attrNameLst>
                                      </p:cBhvr>
                                      <p:tavLst>
                                        <p:tav tm="0">
                                          <p:val>
                                            <p:strVal val="#ppt_x"/>
                                          </p:val>
                                        </p:tav>
                                        <p:tav tm="100000">
                                          <p:val>
                                            <p:strVal val="#ppt_x"/>
                                          </p:val>
                                        </p:tav>
                                      </p:tavLst>
                                    </p:anim>
                                    <p:anim calcmode="lin" valueType="num">
                                      <p:cBhvr>
                                        <p:cTn id="22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42" presetClass="exit" presetSubtype="0" fill="hold" grpId="1" nodeType="clickEffect">
                                  <p:stCondLst>
                                    <p:cond delay="0"/>
                                  </p:stCondLst>
                                  <p:childTnLst>
                                    <p:animEffect transition="out" filter="fade">
                                      <p:cBhvr>
                                        <p:cTn id="228" dur="1000"/>
                                        <p:tgtEl>
                                          <p:spTgt spid="43"/>
                                        </p:tgtEl>
                                      </p:cBhvr>
                                    </p:animEffect>
                                    <p:anim calcmode="lin" valueType="num">
                                      <p:cBhvr>
                                        <p:cTn id="229" dur="1000"/>
                                        <p:tgtEl>
                                          <p:spTgt spid="43"/>
                                        </p:tgtEl>
                                        <p:attrNameLst>
                                          <p:attrName>ppt_x</p:attrName>
                                        </p:attrNameLst>
                                      </p:cBhvr>
                                      <p:tavLst>
                                        <p:tav tm="0">
                                          <p:val>
                                            <p:strVal val="ppt_x"/>
                                          </p:val>
                                        </p:tav>
                                        <p:tav tm="100000">
                                          <p:val>
                                            <p:strVal val="ppt_x"/>
                                          </p:val>
                                        </p:tav>
                                      </p:tavLst>
                                    </p:anim>
                                    <p:anim calcmode="lin" valueType="num">
                                      <p:cBhvr>
                                        <p:cTn id="230" dur="1000"/>
                                        <p:tgtEl>
                                          <p:spTgt spid="43"/>
                                        </p:tgtEl>
                                        <p:attrNameLst>
                                          <p:attrName>ppt_y</p:attrName>
                                        </p:attrNameLst>
                                      </p:cBhvr>
                                      <p:tavLst>
                                        <p:tav tm="0">
                                          <p:val>
                                            <p:strVal val="ppt_y"/>
                                          </p:val>
                                        </p:tav>
                                        <p:tav tm="100000">
                                          <p:val>
                                            <p:strVal val="ppt_y+.1"/>
                                          </p:val>
                                        </p:tav>
                                      </p:tavLst>
                                    </p:anim>
                                    <p:set>
                                      <p:cBhvr>
                                        <p:cTn id="231" dur="1" fill="hold">
                                          <p:stCondLst>
                                            <p:cond delay="999"/>
                                          </p:stCondLst>
                                        </p:cTn>
                                        <p:tgtEl>
                                          <p:spTgt spid="43"/>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42" presetClass="entr" presetSubtype="0" fill="hold" grpId="0" nodeType="clickEffect">
                                  <p:stCondLst>
                                    <p:cond delay="0"/>
                                  </p:stCondLst>
                                  <p:childTnLst>
                                    <p:set>
                                      <p:cBhvr>
                                        <p:cTn id="235" dur="1" fill="hold">
                                          <p:stCondLst>
                                            <p:cond delay="0"/>
                                          </p:stCondLst>
                                        </p:cTn>
                                        <p:tgtEl>
                                          <p:spTgt spid="44"/>
                                        </p:tgtEl>
                                        <p:attrNameLst>
                                          <p:attrName>style.visibility</p:attrName>
                                        </p:attrNameLst>
                                      </p:cBhvr>
                                      <p:to>
                                        <p:strVal val="visible"/>
                                      </p:to>
                                    </p:set>
                                    <p:animEffect transition="in" filter="fade">
                                      <p:cBhvr>
                                        <p:cTn id="236" dur="1000"/>
                                        <p:tgtEl>
                                          <p:spTgt spid="44"/>
                                        </p:tgtEl>
                                      </p:cBhvr>
                                    </p:animEffect>
                                    <p:anim calcmode="lin" valueType="num">
                                      <p:cBhvr>
                                        <p:cTn id="237" dur="1000" fill="hold"/>
                                        <p:tgtEl>
                                          <p:spTgt spid="44"/>
                                        </p:tgtEl>
                                        <p:attrNameLst>
                                          <p:attrName>ppt_x</p:attrName>
                                        </p:attrNameLst>
                                      </p:cBhvr>
                                      <p:tavLst>
                                        <p:tav tm="0">
                                          <p:val>
                                            <p:strVal val="#ppt_x"/>
                                          </p:val>
                                        </p:tav>
                                        <p:tav tm="100000">
                                          <p:val>
                                            <p:strVal val="#ppt_x"/>
                                          </p:val>
                                        </p:tav>
                                      </p:tavLst>
                                    </p:anim>
                                    <p:anim calcmode="lin" valueType="num">
                                      <p:cBhvr>
                                        <p:cTn id="23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p:bldP spid="11" grpId="0"/>
      <p:bldP spid="12" grpId="0"/>
      <p:bldP spid="13" grpId="0"/>
      <p:bldP spid="13" grpId="1"/>
      <p:bldP spid="14" grpId="0"/>
      <p:bldP spid="14" grpId="1"/>
      <p:bldP spid="15" grpId="0"/>
      <p:bldP spid="15" grpId="1"/>
      <p:bldP spid="16" grpId="0"/>
      <p:bldP spid="17" grpId="0"/>
      <p:bldP spid="18" grpId="0"/>
      <p:bldP spid="18" grpId="1"/>
      <p:bldP spid="19" grpId="0"/>
      <p:bldP spid="8" grpId="0"/>
      <p:bldP spid="8" grpId="1"/>
      <p:bldP spid="10" grpId="0"/>
      <p:bldP spid="10" grpId="1"/>
      <p:bldP spid="21" grpId="0"/>
      <p:bldP spid="32" grpId="0" animBg="1"/>
      <p:bldP spid="32" grpId="1" animBg="1"/>
      <p:bldP spid="33" grpId="0"/>
      <p:bldP spid="33" grpId="1"/>
      <p:bldP spid="34" grpId="0"/>
      <p:bldP spid="34" grpId="1"/>
      <p:bldP spid="35" grpId="0"/>
      <p:bldP spid="35" grpId="1"/>
      <p:bldP spid="36" grpId="0"/>
      <p:bldP spid="37" grpId="0" animBg="1"/>
      <p:bldP spid="37" grpId="1" animBg="1"/>
      <p:bldP spid="38" grpId="0"/>
      <p:bldP spid="39" grpId="0" animBg="1"/>
      <p:bldP spid="39" grpId="1" animBg="1"/>
      <p:bldP spid="40" grpId="0"/>
      <p:bldP spid="41" grpId="0"/>
      <p:bldP spid="42" grpId="0"/>
      <p:bldP spid="43" grpId="0"/>
      <p:bldP spid="43" grpId="1"/>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770" y="82807"/>
            <a:ext cx="10515600" cy="1095539"/>
          </a:xfrm>
        </p:spPr>
        <p:txBody>
          <a:bodyPr/>
          <a:lstStyle/>
          <a:p>
            <a:r>
              <a:rPr lang="en-US" dirty="0" smtClean="0"/>
              <a:t>Array as container(delete)</a:t>
            </a:r>
            <a:endParaRPr lang="en-IN" dirty="0"/>
          </a:p>
        </p:txBody>
      </p:sp>
      <p:sp>
        <p:nvSpPr>
          <p:cNvPr id="4" name="TextBox 3"/>
          <p:cNvSpPr txBox="1"/>
          <p:nvPr/>
        </p:nvSpPr>
        <p:spPr>
          <a:xfrm>
            <a:off x="439387" y="889452"/>
            <a:ext cx="1864426" cy="369332"/>
          </a:xfrm>
          <a:prstGeom prst="rect">
            <a:avLst/>
          </a:prstGeom>
          <a:noFill/>
        </p:spPr>
        <p:txBody>
          <a:bodyPr wrap="square" rtlCol="0">
            <a:spAutoFit/>
          </a:bodyPr>
          <a:lstStyle/>
          <a:p>
            <a:r>
              <a:rPr lang="en-US" dirty="0" smtClean="0"/>
              <a:t>Array </a:t>
            </a:r>
            <a:r>
              <a:rPr lang="en-US" dirty="0" err="1" smtClean="0"/>
              <a:t>arr</a:t>
            </a:r>
            <a:r>
              <a:rPr lang="en-US" dirty="0" smtClean="0"/>
              <a:t>(5);</a:t>
            </a:r>
            <a:endParaRPr lang="en-IN" dirty="0"/>
          </a:p>
        </p:txBody>
      </p:sp>
      <p:sp>
        <p:nvSpPr>
          <p:cNvPr id="5" name="TextBox 4"/>
          <p:cNvSpPr txBox="1"/>
          <p:nvPr/>
        </p:nvSpPr>
        <p:spPr>
          <a:xfrm>
            <a:off x="427512" y="1128159"/>
            <a:ext cx="1781299" cy="923330"/>
          </a:xfrm>
          <a:prstGeom prst="rect">
            <a:avLst/>
          </a:prstGeom>
          <a:noFill/>
        </p:spPr>
        <p:txBody>
          <a:bodyPr wrap="square" rtlCol="0">
            <a:spAutoFit/>
          </a:bodyPr>
          <a:lstStyle/>
          <a:p>
            <a:r>
              <a:rPr lang="en-US" dirty="0" err="1"/>
              <a:t>a</a:t>
            </a:r>
            <a:r>
              <a:rPr lang="en-US" dirty="0" err="1" smtClean="0"/>
              <a:t>rr.insert</a:t>
            </a:r>
            <a:r>
              <a:rPr lang="en-US" dirty="0" smtClean="0"/>
              <a:t>(10); </a:t>
            </a:r>
            <a:r>
              <a:rPr lang="en-US" dirty="0" err="1" smtClean="0"/>
              <a:t>arr.insert</a:t>
            </a:r>
            <a:r>
              <a:rPr lang="en-US" dirty="0" smtClean="0"/>
              <a:t>(20); </a:t>
            </a:r>
            <a:r>
              <a:rPr lang="en-US" dirty="0" err="1" smtClean="0"/>
              <a:t>arr.insert</a:t>
            </a:r>
            <a:r>
              <a:rPr lang="en-US" dirty="0" smtClean="0"/>
              <a:t>(30);</a:t>
            </a:r>
            <a:endParaRPr lang="en-IN" dirty="0"/>
          </a:p>
        </p:txBody>
      </p:sp>
      <p:sp>
        <p:nvSpPr>
          <p:cNvPr id="6" name="Oval 5"/>
          <p:cNvSpPr/>
          <p:nvPr/>
        </p:nvSpPr>
        <p:spPr>
          <a:xfrm>
            <a:off x="5223161" y="1078582"/>
            <a:ext cx="1310741" cy="10352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aphicFrame>
        <p:nvGraphicFramePr>
          <p:cNvPr id="7" name="Table 6"/>
          <p:cNvGraphicFramePr>
            <a:graphicFrameLocks noGrp="1"/>
          </p:cNvGraphicFramePr>
          <p:nvPr>
            <p:extLst>
              <p:ext uri="{D42A27DB-BD31-4B8C-83A1-F6EECF244321}">
                <p14:modId xmlns:p14="http://schemas.microsoft.com/office/powerpoint/2010/main" val="4255107376"/>
              </p:ext>
            </p:extLst>
          </p:nvPr>
        </p:nvGraphicFramePr>
        <p:xfrm>
          <a:off x="7469579" y="1413159"/>
          <a:ext cx="4626100" cy="370840"/>
        </p:xfrm>
        <a:graphic>
          <a:graphicData uri="http://schemas.openxmlformats.org/drawingml/2006/table">
            <a:tbl>
              <a:tblPr firstRow="1" bandRow="1">
                <a:tableStyleId>{5940675A-B579-460E-94D1-54222C63F5DA}</a:tableStyleId>
              </a:tblPr>
              <a:tblGrid>
                <a:gridCol w="925220">
                  <a:extLst>
                    <a:ext uri="{9D8B030D-6E8A-4147-A177-3AD203B41FA5}">
                      <a16:colId xmlns:a16="http://schemas.microsoft.com/office/drawing/2014/main" val="3253629691"/>
                    </a:ext>
                  </a:extLst>
                </a:gridCol>
                <a:gridCol w="925220">
                  <a:extLst>
                    <a:ext uri="{9D8B030D-6E8A-4147-A177-3AD203B41FA5}">
                      <a16:colId xmlns:a16="http://schemas.microsoft.com/office/drawing/2014/main" val="3053497529"/>
                    </a:ext>
                  </a:extLst>
                </a:gridCol>
                <a:gridCol w="925220">
                  <a:extLst>
                    <a:ext uri="{9D8B030D-6E8A-4147-A177-3AD203B41FA5}">
                      <a16:colId xmlns:a16="http://schemas.microsoft.com/office/drawing/2014/main" val="2980897743"/>
                    </a:ext>
                  </a:extLst>
                </a:gridCol>
                <a:gridCol w="925220">
                  <a:extLst>
                    <a:ext uri="{9D8B030D-6E8A-4147-A177-3AD203B41FA5}">
                      <a16:colId xmlns:a16="http://schemas.microsoft.com/office/drawing/2014/main" val="3124722107"/>
                    </a:ext>
                  </a:extLst>
                </a:gridCol>
                <a:gridCol w="925220">
                  <a:extLst>
                    <a:ext uri="{9D8B030D-6E8A-4147-A177-3AD203B41FA5}">
                      <a16:colId xmlns:a16="http://schemas.microsoft.com/office/drawing/2014/main" val="3627631742"/>
                    </a:ext>
                  </a:extLst>
                </a:gridCol>
              </a:tblGrid>
              <a:tr h="370840">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075667319"/>
                  </a:ext>
                </a:extLst>
              </a:tr>
            </a:tbl>
          </a:graphicData>
        </a:graphic>
      </p:graphicFrame>
      <p:cxnSp>
        <p:nvCxnSpPr>
          <p:cNvPr id="9" name="Straight Arrow Connector 8"/>
          <p:cNvCxnSpPr>
            <a:stCxn id="6" idx="6"/>
            <a:endCxn id="7" idx="1"/>
          </p:cNvCxnSpPr>
          <p:nvPr/>
        </p:nvCxnSpPr>
        <p:spPr>
          <a:xfrm>
            <a:off x="6533902" y="1596193"/>
            <a:ext cx="935677" cy="2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398179070"/>
              </p:ext>
            </p:extLst>
          </p:nvPr>
        </p:nvGraphicFramePr>
        <p:xfrm>
          <a:off x="7467600" y="1743687"/>
          <a:ext cx="4626100" cy="370840"/>
        </p:xfrm>
        <a:graphic>
          <a:graphicData uri="http://schemas.openxmlformats.org/drawingml/2006/table">
            <a:tbl>
              <a:tblPr firstRow="1" bandRow="1">
                <a:tableStyleId>{2D5ABB26-0587-4C30-8999-92F81FD0307C}</a:tableStyleId>
              </a:tblPr>
              <a:tblGrid>
                <a:gridCol w="925220">
                  <a:extLst>
                    <a:ext uri="{9D8B030D-6E8A-4147-A177-3AD203B41FA5}">
                      <a16:colId xmlns:a16="http://schemas.microsoft.com/office/drawing/2014/main" val="3253629691"/>
                    </a:ext>
                  </a:extLst>
                </a:gridCol>
                <a:gridCol w="925220">
                  <a:extLst>
                    <a:ext uri="{9D8B030D-6E8A-4147-A177-3AD203B41FA5}">
                      <a16:colId xmlns:a16="http://schemas.microsoft.com/office/drawing/2014/main" val="3053497529"/>
                    </a:ext>
                  </a:extLst>
                </a:gridCol>
                <a:gridCol w="925220">
                  <a:extLst>
                    <a:ext uri="{9D8B030D-6E8A-4147-A177-3AD203B41FA5}">
                      <a16:colId xmlns:a16="http://schemas.microsoft.com/office/drawing/2014/main" val="2980897743"/>
                    </a:ext>
                  </a:extLst>
                </a:gridCol>
                <a:gridCol w="925220">
                  <a:extLst>
                    <a:ext uri="{9D8B030D-6E8A-4147-A177-3AD203B41FA5}">
                      <a16:colId xmlns:a16="http://schemas.microsoft.com/office/drawing/2014/main" val="3124722107"/>
                    </a:ext>
                  </a:extLst>
                </a:gridCol>
                <a:gridCol w="925220">
                  <a:extLst>
                    <a:ext uri="{9D8B030D-6E8A-4147-A177-3AD203B41FA5}">
                      <a16:colId xmlns:a16="http://schemas.microsoft.com/office/drawing/2014/main" val="3627631742"/>
                    </a:ext>
                  </a:extLst>
                </a:gridCol>
              </a:tblGrid>
              <a:tr h="370840">
                <a:tc>
                  <a:txBody>
                    <a:bodyPr/>
                    <a:lstStyle/>
                    <a:p>
                      <a:pPr algn="ctr"/>
                      <a:r>
                        <a:rPr lang="en-US" dirty="0" smtClean="0"/>
                        <a:t>1000</a:t>
                      </a:r>
                      <a:endParaRPr lang="en-IN" dirty="0"/>
                    </a:p>
                  </a:txBody>
                  <a:tcPr/>
                </a:tc>
                <a:tc>
                  <a:txBody>
                    <a:bodyPr/>
                    <a:lstStyle/>
                    <a:p>
                      <a:pPr algn="ctr"/>
                      <a:r>
                        <a:rPr lang="en-US" dirty="0" smtClean="0"/>
                        <a:t>1004</a:t>
                      </a:r>
                      <a:endParaRPr lang="en-IN" dirty="0"/>
                    </a:p>
                  </a:txBody>
                  <a:tcPr/>
                </a:tc>
                <a:tc>
                  <a:txBody>
                    <a:bodyPr/>
                    <a:lstStyle/>
                    <a:p>
                      <a:pPr algn="ctr"/>
                      <a:r>
                        <a:rPr lang="en-US" dirty="0" smtClean="0"/>
                        <a:t>1008</a:t>
                      </a:r>
                      <a:endParaRPr lang="en-IN" dirty="0"/>
                    </a:p>
                  </a:txBody>
                  <a:tcPr/>
                </a:tc>
                <a:tc>
                  <a:txBody>
                    <a:bodyPr/>
                    <a:lstStyle/>
                    <a:p>
                      <a:pPr algn="ctr"/>
                      <a:r>
                        <a:rPr lang="en-US" dirty="0" smtClean="0"/>
                        <a:t>1012</a:t>
                      </a:r>
                      <a:endParaRPr lang="en-IN" dirty="0"/>
                    </a:p>
                  </a:txBody>
                  <a:tcPr/>
                </a:tc>
                <a:tc>
                  <a:txBody>
                    <a:bodyPr/>
                    <a:lstStyle/>
                    <a:p>
                      <a:pPr algn="ctr"/>
                      <a:r>
                        <a:rPr lang="en-US" dirty="0" smtClean="0"/>
                        <a:t>1016</a:t>
                      </a:r>
                      <a:endParaRPr lang="en-IN" dirty="0"/>
                    </a:p>
                  </a:txBody>
                  <a:tcPr/>
                </a:tc>
                <a:extLst>
                  <a:ext uri="{0D108BD9-81ED-4DB2-BD59-A6C34878D82A}">
                    <a16:rowId xmlns:a16="http://schemas.microsoft.com/office/drawing/2014/main" val="2075667319"/>
                  </a:ext>
                </a:extLst>
              </a:tr>
            </a:tbl>
          </a:graphicData>
        </a:graphic>
      </p:graphicFrame>
      <p:sp>
        <p:nvSpPr>
          <p:cNvPr id="11" name="TextBox 10"/>
          <p:cNvSpPr txBox="1"/>
          <p:nvPr/>
        </p:nvSpPr>
        <p:spPr>
          <a:xfrm>
            <a:off x="5330040" y="1137966"/>
            <a:ext cx="1185060" cy="369332"/>
          </a:xfrm>
          <a:prstGeom prst="rect">
            <a:avLst/>
          </a:prstGeom>
          <a:noFill/>
        </p:spPr>
        <p:txBody>
          <a:bodyPr wrap="square" rtlCol="0">
            <a:spAutoFit/>
          </a:bodyPr>
          <a:lstStyle/>
          <a:p>
            <a:r>
              <a:rPr lang="en-US" dirty="0" err="1" smtClean="0"/>
              <a:t>prt</a:t>
            </a:r>
            <a:r>
              <a:rPr lang="en-US" dirty="0" smtClean="0"/>
              <a:t> = 1000</a:t>
            </a:r>
            <a:endParaRPr lang="en-IN" dirty="0"/>
          </a:p>
        </p:txBody>
      </p:sp>
      <p:sp>
        <p:nvSpPr>
          <p:cNvPr id="12" name="TextBox 11"/>
          <p:cNvSpPr txBox="1"/>
          <p:nvPr/>
        </p:nvSpPr>
        <p:spPr>
          <a:xfrm>
            <a:off x="5316186" y="1409117"/>
            <a:ext cx="1185060" cy="369332"/>
          </a:xfrm>
          <a:prstGeom prst="rect">
            <a:avLst/>
          </a:prstGeom>
          <a:noFill/>
        </p:spPr>
        <p:txBody>
          <a:bodyPr wrap="square" rtlCol="0">
            <a:spAutoFit/>
          </a:bodyPr>
          <a:lstStyle/>
          <a:p>
            <a:r>
              <a:rPr lang="en-US" dirty="0" smtClean="0"/>
              <a:t>size = 5</a:t>
            </a:r>
            <a:endParaRPr lang="en-IN" dirty="0"/>
          </a:p>
        </p:txBody>
      </p:sp>
      <p:sp>
        <p:nvSpPr>
          <p:cNvPr id="15" name="TextBox 14"/>
          <p:cNvSpPr txBox="1"/>
          <p:nvPr/>
        </p:nvSpPr>
        <p:spPr>
          <a:xfrm>
            <a:off x="5374076" y="1667432"/>
            <a:ext cx="773877" cy="369332"/>
          </a:xfrm>
          <a:prstGeom prst="rect">
            <a:avLst/>
          </a:prstGeom>
          <a:noFill/>
        </p:spPr>
        <p:txBody>
          <a:bodyPr wrap="square" rtlCol="0">
            <a:spAutoFit/>
          </a:bodyPr>
          <a:lstStyle/>
          <a:p>
            <a:r>
              <a:rPr lang="en-US" dirty="0" err="1" smtClean="0"/>
              <a:t>Ind</a:t>
            </a:r>
            <a:r>
              <a:rPr lang="en-US" dirty="0" smtClean="0"/>
              <a:t> = </a:t>
            </a:r>
            <a:endParaRPr lang="en-IN" dirty="0"/>
          </a:p>
        </p:txBody>
      </p:sp>
      <p:sp>
        <p:nvSpPr>
          <p:cNvPr id="16" name="TextBox 15"/>
          <p:cNvSpPr txBox="1"/>
          <p:nvPr/>
        </p:nvSpPr>
        <p:spPr>
          <a:xfrm>
            <a:off x="5925787" y="1662551"/>
            <a:ext cx="463635" cy="369332"/>
          </a:xfrm>
          <a:prstGeom prst="rect">
            <a:avLst/>
          </a:prstGeom>
          <a:noFill/>
        </p:spPr>
        <p:txBody>
          <a:bodyPr wrap="square" rtlCol="0">
            <a:spAutoFit/>
          </a:bodyPr>
          <a:lstStyle/>
          <a:p>
            <a:r>
              <a:rPr lang="en-US" dirty="0"/>
              <a:t>2</a:t>
            </a:r>
            <a:endParaRPr lang="en-IN" dirty="0"/>
          </a:p>
        </p:txBody>
      </p:sp>
      <p:sp>
        <p:nvSpPr>
          <p:cNvPr id="17" name="TextBox 16"/>
          <p:cNvSpPr txBox="1"/>
          <p:nvPr/>
        </p:nvSpPr>
        <p:spPr>
          <a:xfrm>
            <a:off x="7742712" y="1429623"/>
            <a:ext cx="534389" cy="369332"/>
          </a:xfrm>
          <a:prstGeom prst="rect">
            <a:avLst/>
          </a:prstGeom>
          <a:noFill/>
        </p:spPr>
        <p:txBody>
          <a:bodyPr wrap="square" rtlCol="0">
            <a:spAutoFit/>
          </a:bodyPr>
          <a:lstStyle/>
          <a:p>
            <a:r>
              <a:rPr lang="en-US" dirty="0" smtClean="0"/>
              <a:t>10</a:t>
            </a:r>
            <a:endParaRPr lang="en-IN" dirty="0"/>
          </a:p>
        </p:txBody>
      </p:sp>
      <p:sp>
        <p:nvSpPr>
          <p:cNvPr id="18" name="TextBox 17"/>
          <p:cNvSpPr txBox="1"/>
          <p:nvPr/>
        </p:nvSpPr>
        <p:spPr>
          <a:xfrm>
            <a:off x="8596580" y="1406627"/>
            <a:ext cx="535544" cy="369332"/>
          </a:xfrm>
          <a:prstGeom prst="rect">
            <a:avLst/>
          </a:prstGeom>
          <a:noFill/>
        </p:spPr>
        <p:txBody>
          <a:bodyPr wrap="square" rtlCol="0">
            <a:spAutoFit/>
          </a:bodyPr>
          <a:lstStyle/>
          <a:p>
            <a:r>
              <a:rPr lang="en-US" dirty="0" smtClean="0"/>
              <a:t>20</a:t>
            </a:r>
            <a:endParaRPr lang="en-IN" dirty="0"/>
          </a:p>
        </p:txBody>
      </p:sp>
      <p:sp>
        <p:nvSpPr>
          <p:cNvPr id="19" name="TextBox 18"/>
          <p:cNvSpPr txBox="1"/>
          <p:nvPr/>
        </p:nvSpPr>
        <p:spPr>
          <a:xfrm>
            <a:off x="9512135" y="1424173"/>
            <a:ext cx="451262" cy="369332"/>
          </a:xfrm>
          <a:prstGeom prst="rect">
            <a:avLst/>
          </a:prstGeom>
          <a:noFill/>
        </p:spPr>
        <p:txBody>
          <a:bodyPr wrap="square" rtlCol="0">
            <a:spAutoFit/>
          </a:bodyPr>
          <a:lstStyle/>
          <a:p>
            <a:r>
              <a:rPr lang="en-US" dirty="0" smtClean="0"/>
              <a:t>30</a:t>
            </a:r>
            <a:endParaRPr lang="en-IN" dirty="0"/>
          </a:p>
        </p:txBody>
      </p:sp>
      <p:sp>
        <p:nvSpPr>
          <p:cNvPr id="20" name="TextBox 19"/>
          <p:cNvSpPr txBox="1"/>
          <p:nvPr/>
        </p:nvSpPr>
        <p:spPr>
          <a:xfrm>
            <a:off x="10531435" y="1398443"/>
            <a:ext cx="451262" cy="369332"/>
          </a:xfrm>
          <a:prstGeom prst="rect">
            <a:avLst/>
          </a:prstGeom>
          <a:noFill/>
        </p:spPr>
        <p:txBody>
          <a:bodyPr wrap="square" rtlCol="0">
            <a:spAutoFit/>
          </a:bodyPr>
          <a:lstStyle/>
          <a:p>
            <a:r>
              <a:rPr lang="en-US" dirty="0" smtClean="0"/>
              <a:t>0</a:t>
            </a:r>
            <a:endParaRPr lang="en-IN" dirty="0"/>
          </a:p>
        </p:txBody>
      </p:sp>
      <p:sp>
        <p:nvSpPr>
          <p:cNvPr id="21" name="TextBox 20"/>
          <p:cNvSpPr txBox="1"/>
          <p:nvPr/>
        </p:nvSpPr>
        <p:spPr>
          <a:xfrm>
            <a:off x="11467608" y="1420216"/>
            <a:ext cx="451262" cy="369332"/>
          </a:xfrm>
          <a:prstGeom prst="rect">
            <a:avLst/>
          </a:prstGeom>
          <a:noFill/>
        </p:spPr>
        <p:txBody>
          <a:bodyPr wrap="square" rtlCol="0">
            <a:spAutoFit/>
          </a:bodyPr>
          <a:lstStyle/>
          <a:p>
            <a:r>
              <a:rPr lang="en-US" dirty="0" smtClean="0"/>
              <a:t>0</a:t>
            </a:r>
            <a:endParaRPr lang="en-IN" dirty="0"/>
          </a:p>
        </p:txBody>
      </p:sp>
      <p:sp>
        <p:nvSpPr>
          <p:cNvPr id="22" name="TextBox 21"/>
          <p:cNvSpPr txBox="1"/>
          <p:nvPr/>
        </p:nvSpPr>
        <p:spPr>
          <a:xfrm>
            <a:off x="425533" y="1920864"/>
            <a:ext cx="2068285"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arr.remove</a:t>
            </a:r>
            <a:r>
              <a:rPr lang="en-US" dirty="0" smtClean="0"/>
              <a:t>();</a:t>
            </a:r>
            <a:endParaRPr lang="en-IN" dirty="0"/>
          </a:p>
        </p:txBody>
      </p:sp>
      <p:sp>
        <p:nvSpPr>
          <p:cNvPr id="23" name="TextBox 22"/>
          <p:cNvSpPr txBox="1"/>
          <p:nvPr/>
        </p:nvSpPr>
        <p:spPr>
          <a:xfrm flipH="1">
            <a:off x="5577647" y="2158733"/>
            <a:ext cx="706876" cy="540739"/>
          </a:xfrm>
          <a:prstGeom prst="rect">
            <a:avLst/>
          </a:prstGeom>
          <a:noFill/>
        </p:spPr>
        <p:txBody>
          <a:bodyPr wrap="square" rtlCol="0">
            <a:spAutoFit/>
          </a:bodyPr>
          <a:lstStyle/>
          <a:p>
            <a:r>
              <a:rPr lang="en-US" dirty="0" smtClean="0"/>
              <a:t>temp</a:t>
            </a:r>
            <a:endParaRPr lang="en-IN" dirty="0"/>
          </a:p>
        </p:txBody>
      </p:sp>
      <p:sp>
        <p:nvSpPr>
          <p:cNvPr id="24" name="Rectangle 23"/>
          <p:cNvSpPr/>
          <p:nvPr/>
        </p:nvSpPr>
        <p:spPr>
          <a:xfrm>
            <a:off x="5605159" y="2453432"/>
            <a:ext cx="655619" cy="4081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p:cNvSpPr txBox="1"/>
          <p:nvPr/>
        </p:nvSpPr>
        <p:spPr>
          <a:xfrm>
            <a:off x="5676411" y="2492252"/>
            <a:ext cx="584367" cy="369332"/>
          </a:xfrm>
          <a:prstGeom prst="rect">
            <a:avLst/>
          </a:prstGeom>
          <a:noFill/>
        </p:spPr>
        <p:txBody>
          <a:bodyPr wrap="square" rtlCol="0">
            <a:spAutoFit/>
          </a:bodyPr>
          <a:lstStyle/>
          <a:p>
            <a:r>
              <a:rPr lang="en-US" dirty="0" smtClean="0"/>
              <a:t>30</a:t>
            </a:r>
            <a:endParaRPr lang="en-IN" dirty="0"/>
          </a:p>
        </p:txBody>
      </p:sp>
      <p:sp>
        <p:nvSpPr>
          <p:cNvPr id="26" name="TextBox 25"/>
          <p:cNvSpPr txBox="1"/>
          <p:nvPr/>
        </p:nvSpPr>
        <p:spPr>
          <a:xfrm>
            <a:off x="9512135" y="1401989"/>
            <a:ext cx="451262" cy="369332"/>
          </a:xfrm>
          <a:prstGeom prst="rect">
            <a:avLst/>
          </a:prstGeom>
          <a:noFill/>
        </p:spPr>
        <p:txBody>
          <a:bodyPr wrap="square" rtlCol="0">
            <a:spAutoFit/>
          </a:bodyPr>
          <a:lstStyle/>
          <a:p>
            <a:r>
              <a:rPr lang="en-US" dirty="0" smtClean="0"/>
              <a:t>0</a:t>
            </a:r>
            <a:endParaRPr lang="en-IN" dirty="0"/>
          </a:p>
        </p:txBody>
      </p:sp>
      <p:sp>
        <p:nvSpPr>
          <p:cNvPr id="27" name="TextBox 26"/>
          <p:cNvSpPr txBox="1"/>
          <p:nvPr/>
        </p:nvSpPr>
        <p:spPr>
          <a:xfrm>
            <a:off x="5926288" y="1662547"/>
            <a:ext cx="415139" cy="369332"/>
          </a:xfrm>
          <a:prstGeom prst="rect">
            <a:avLst/>
          </a:prstGeom>
          <a:noFill/>
        </p:spPr>
        <p:txBody>
          <a:bodyPr wrap="square" rtlCol="0">
            <a:spAutoFit/>
          </a:bodyPr>
          <a:lstStyle/>
          <a:p>
            <a:r>
              <a:rPr lang="en-US" dirty="0" smtClean="0"/>
              <a:t>1</a:t>
            </a:r>
            <a:endParaRPr lang="en-IN" dirty="0"/>
          </a:p>
        </p:txBody>
      </p:sp>
      <p:sp>
        <p:nvSpPr>
          <p:cNvPr id="28" name="TextBox 27"/>
          <p:cNvSpPr txBox="1"/>
          <p:nvPr/>
        </p:nvSpPr>
        <p:spPr>
          <a:xfrm>
            <a:off x="439387" y="2155971"/>
            <a:ext cx="2054431"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arr.remove</a:t>
            </a:r>
            <a:r>
              <a:rPr lang="en-US" dirty="0" smtClean="0"/>
              <a:t>();</a:t>
            </a:r>
            <a:endParaRPr lang="en-IN" dirty="0"/>
          </a:p>
        </p:txBody>
      </p:sp>
      <p:sp>
        <p:nvSpPr>
          <p:cNvPr id="29" name="TextBox 28"/>
          <p:cNvSpPr txBox="1"/>
          <p:nvPr/>
        </p:nvSpPr>
        <p:spPr>
          <a:xfrm>
            <a:off x="5676411" y="2501553"/>
            <a:ext cx="471542" cy="369332"/>
          </a:xfrm>
          <a:prstGeom prst="rect">
            <a:avLst/>
          </a:prstGeom>
          <a:noFill/>
        </p:spPr>
        <p:txBody>
          <a:bodyPr wrap="square" rtlCol="0">
            <a:spAutoFit/>
          </a:bodyPr>
          <a:lstStyle/>
          <a:p>
            <a:r>
              <a:rPr lang="en-US" dirty="0" smtClean="0"/>
              <a:t>20</a:t>
            </a:r>
            <a:endParaRPr lang="en-IN" dirty="0"/>
          </a:p>
        </p:txBody>
      </p:sp>
      <p:sp>
        <p:nvSpPr>
          <p:cNvPr id="30" name="TextBox 29"/>
          <p:cNvSpPr txBox="1"/>
          <p:nvPr/>
        </p:nvSpPr>
        <p:spPr>
          <a:xfrm>
            <a:off x="8655955" y="1398443"/>
            <a:ext cx="440542" cy="369332"/>
          </a:xfrm>
          <a:prstGeom prst="rect">
            <a:avLst/>
          </a:prstGeom>
          <a:noFill/>
        </p:spPr>
        <p:txBody>
          <a:bodyPr wrap="square" rtlCol="0">
            <a:spAutoFit/>
          </a:bodyPr>
          <a:lstStyle/>
          <a:p>
            <a:r>
              <a:rPr lang="en-US" dirty="0" smtClean="0"/>
              <a:t>0</a:t>
            </a:r>
            <a:endParaRPr lang="en-IN" dirty="0"/>
          </a:p>
        </p:txBody>
      </p:sp>
      <p:sp>
        <p:nvSpPr>
          <p:cNvPr id="31" name="TextBox 30"/>
          <p:cNvSpPr txBox="1"/>
          <p:nvPr/>
        </p:nvSpPr>
        <p:spPr>
          <a:xfrm>
            <a:off x="5931231" y="1674419"/>
            <a:ext cx="374567" cy="369332"/>
          </a:xfrm>
          <a:prstGeom prst="rect">
            <a:avLst/>
          </a:prstGeom>
          <a:noFill/>
        </p:spPr>
        <p:txBody>
          <a:bodyPr wrap="square" rtlCol="0">
            <a:spAutoFit/>
          </a:bodyPr>
          <a:lstStyle/>
          <a:p>
            <a:r>
              <a:rPr lang="en-US" dirty="0" smtClean="0"/>
              <a:t>0</a:t>
            </a:r>
            <a:endParaRPr lang="en-IN" dirty="0"/>
          </a:p>
        </p:txBody>
      </p:sp>
      <p:sp>
        <p:nvSpPr>
          <p:cNvPr id="32" name="TextBox 31"/>
          <p:cNvSpPr txBox="1"/>
          <p:nvPr/>
        </p:nvSpPr>
        <p:spPr>
          <a:xfrm>
            <a:off x="570016" y="3241964"/>
            <a:ext cx="4804060" cy="2585323"/>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err="1" smtClean="0"/>
              <a:t>int</a:t>
            </a:r>
            <a:r>
              <a:rPr lang="en-US" dirty="0" smtClean="0"/>
              <a:t> remove(){</a:t>
            </a:r>
          </a:p>
          <a:p>
            <a:r>
              <a:rPr lang="en-US" dirty="0"/>
              <a:t>	</a:t>
            </a:r>
            <a:r>
              <a:rPr lang="en-US" dirty="0" smtClean="0"/>
              <a:t>	</a:t>
            </a:r>
            <a:r>
              <a:rPr lang="en-US" dirty="0" err="1" smtClean="0"/>
              <a:t>int</a:t>
            </a:r>
            <a:r>
              <a:rPr lang="en-US" dirty="0" smtClean="0"/>
              <a:t> temp=</a:t>
            </a:r>
            <a:r>
              <a:rPr lang="en-US" dirty="0" err="1" smtClean="0"/>
              <a:t>ptr</a:t>
            </a:r>
            <a:r>
              <a:rPr lang="en-US" dirty="0" smtClean="0"/>
              <a:t>[index];</a:t>
            </a:r>
          </a:p>
          <a:p>
            <a:r>
              <a:rPr lang="en-US" dirty="0"/>
              <a:t>	</a:t>
            </a:r>
            <a:r>
              <a:rPr lang="en-US" dirty="0" smtClean="0"/>
              <a:t>	</a:t>
            </a:r>
            <a:r>
              <a:rPr lang="en-US" dirty="0" err="1" smtClean="0"/>
              <a:t>ptr</a:t>
            </a:r>
            <a:r>
              <a:rPr lang="en-US" dirty="0" smtClean="0"/>
              <a:t>[index]=0;</a:t>
            </a:r>
          </a:p>
          <a:p>
            <a:r>
              <a:rPr lang="en-US" dirty="0"/>
              <a:t>	</a:t>
            </a:r>
            <a:r>
              <a:rPr lang="en-US" dirty="0" smtClean="0"/>
              <a:t>	index--;</a:t>
            </a:r>
          </a:p>
          <a:p>
            <a:r>
              <a:rPr lang="en-US" dirty="0"/>
              <a:t>	</a:t>
            </a:r>
            <a:r>
              <a:rPr lang="en-US" dirty="0" smtClean="0"/>
              <a:t>	return temp;</a:t>
            </a:r>
          </a:p>
          <a:p>
            <a:r>
              <a:rPr lang="en-US" dirty="0"/>
              <a:t>	</a:t>
            </a:r>
            <a:r>
              <a:rPr lang="en-US" dirty="0" smtClean="0"/>
              <a:t>}</a:t>
            </a:r>
            <a:endParaRPr lang="en-US" dirty="0"/>
          </a:p>
          <a:p>
            <a:r>
              <a:rPr lang="en-US" dirty="0" smtClean="0"/>
              <a:t>};</a:t>
            </a:r>
            <a:endParaRPr lang="en-IN" dirty="0"/>
          </a:p>
        </p:txBody>
      </p:sp>
      <p:sp>
        <p:nvSpPr>
          <p:cNvPr id="33" name="TextBox 32"/>
          <p:cNvSpPr txBox="1"/>
          <p:nvPr/>
        </p:nvSpPr>
        <p:spPr>
          <a:xfrm>
            <a:off x="439387" y="2382799"/>
            <a:ext cx="2054431"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arr.remove</a:t>
            </a:r>
            <a:r>
              <a:rPr lang="en-US" dirty="0" smtClean="0"/>
              <a:t>();</a:t>
            </a:r>
            <a:endParaRPr lang="en-IN" dirty="0"/>
          </a:p>
        </p:txBody>
      </p:sp>
      <p:sp>
        <p:nvSpPr>
          <p:cNvPr id="34" name="TextBox 33"/>
          <p:cNvSpPr txBox="1"/>
          <p:nvPr/>
        </p:nvSpPr>
        <p:spPr>
          <a:xfrm>
            <a:off x="5676410" y="2500932"/>
            <a:ext cx="499056" cy="369332"/>
          </a:xfrm>
          <a:prstGeom prst="rect">
            <a:avLst/>
          </a:prstGeom>
          <a:noFill/>
        </p:spPr>
        <p:txBody>
          <a:bodyPr wrap="square" rtlCol="0">
            <a:spAutoFit/>
          </a:bodyPr>
          <a:lstStyle/>
          <a:p>
            <a:r>
              <a:rPr lang="en-US" dirty="0" smtClean="0"/>
              <a:t>10</a:t>
            </a:r>
            <a:endParaRPr lang="en-IN" dirty="0"/>
          </a:p>
        </p:txBody>
      </p:sp>
      <p:sp>
        <p:nvSpPr>
          <p:cNvPr id="35" name="TextBox 34"/>
          <p:cNvSpPr txBox="1"/>
          <p:nvPr/>
        </p:nvSpPr>
        <p:spPr>
          <a:xfrm>
            <a:off x="7813962" y="1436048"/>
            <a:ext cx="534389" cy="369332"/>
          </a:xfrm>
          <a:prstGeom prst="rect">
            <a:avLst/>
          </a:prstGeom>
          <a:noFill/>
        </p:spPr>
        <p:txBody>
          <a:bodyPr wrap="square" rtlCol="0">
            <a:spAutoFit/>
          </a:bodyPr>
          <a:lstStyle/>
          <a:p>
            <a:r>
              <a:rPr lang="en-US" dirty="0" smtClean="0"/>
              <a:t>0</a:t>
            </a:r>
            <a:endParaRPr lang="en-IN" dirty="0"/>
          </a:p>
        </p:txBody>
      </p:sp>
      <p:sp>
        <p:nvSpPr>
          <p:cNvPr id="36" name="TextBox 35"/>
          <p:cNvSpPr txBox="1"/>
          <p:nvPr/>
        </p:nvSpPr>
        <p:spPr>
          <a:xfrm>
            <a:off x="5857011" y="1646534"/>
            <a:ext cx="531916" cy="369332"/>
          </a:xfrm>
          <a:prstGeom prst="rect">
            <a:avLst/>
          </a:prstGeom>
          <a:noFill/>
        </p:spPr>
        <p:txBody>
          <a:bodyPr wrap="square" rtlCol="0">
            <a:spAutoFit/>
          </a:bodyPr>
          <a:lstStyle/>
          <a:p>
            <a:r>
              <a:rPr lang="en-US" dirty="0" smtClean="0"/>
              <a:t>-1</a:t>
            </a:r>
            <a:endParaRPr lang="en-IN" dirty="0"/>
          </a:p>
        </p:txBody>
      </p:sp>
      <p:sp>
        <p:nvSpPr>
          <p:cNvPr id="37" name="TextBox 36"/>
          <p:cNvSpPr txBox="1"/>
          <p:nvPr/>
        </p:nvSpPr>
        <p:spPr>
          <a:xfrm>
            <a:off x="439387" y="2616347"/>
            <a:ext cx="2078181"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arr.remove</a:t>
            </a:r>
            <a:r>
              <a:rPr lang="en-US" dirty="0" smtClean="0"/>
              <a:t>();</a:t>
            </a:r>
            <a:endParaRPr lang="en-IN" dirty="0"/>
          </a:p>
        </p:txBody>
      </p:sp>
      <p:sp>
        <p:nvSpPr>
          <p:cNvPr id="38" name="TextBox 37"/>
          <p:cNvSpPr txBox="1"/>
          <p:nvPr/>
        </p:nvSpPr>
        <p:spPr>
          <a:xfrm>
            <a:off x="568035" y="3239989"/>
            <a:ext cx="6113822" cy="3693319"/>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err="1" smtClean="0"/>
              <a:t>int</a:t>
            </a:r>
            <a:r>
              <a:rPr lang="en-US" dirty="0" smtClean="0"/>
              <a:t> remove(){</a:t>
            </a:r>
          </a:p>
          <a:p>
            <a:r>
              <a:rPr lang="en-US" dirty="0"/>
              <a:t>	</a:t>
            </a:r>
            <a:r>
              <a:rPr lang="en-US" dirty="0" smtClean="0"/>
              <a:t>	if(!</a:t>
            </a:r>
            <a:r>
              <a:rPr lang="en-US" dirty="0" err="1" smtClean="0"/>
              <a:t>isEmpty</a:t>
            </a:r>
            <a:r>
              <a:rPr lang="en-US" dirty="0" smtClean="0"/>
              <a:t>()){</a:t>
            </a:r>
          </a:p>
          <a:p>
            <a:r>
              <a:rPr lang="en-US" dirty="0"/>
              <a:t>	</a:t>
            </a:r>
            <a:r>
              <a:rPr lang="en-US" dirty="0" smtClean="0"/>
              <a:t>		</a:t>
            </a:r>
            <a:r>
              <a:rPr lang="en-US" dirty="0" err="1" smtClean="0"/>
              <a:t>int</a:t>
            </a:r>
            <a:r>
              <a:rPr lang="en-US" dirty="0" smtClean="0"/>
              <a:t> temp=</a:t>
            </a:r>
            <a:r>
              <a:rPr lang="en-US" dirty="0" err="1" smtClean="0"/>
              <a:t>ptr</a:t>
            </a:r>
            <a:r>
              <a:rPr lang="en-US" dirty="0" smtClean="0"/>
              <a:t>[index];</a:t>
            </a:r>
          </a:p>
          <a:p>
            <a:r>
              <a:rPr lang="en-US" dirty="0"/>
              <a:t>	</a:t>
            </a:r>
            <a:r>
              <a:rPr lang="en-US" dirty="0" smtClean="0"/>
              <a:t>		</a:t>
            </a:r>
            <a:r>
              <a:rPr lang="en-US" dirty="0" err="1" smtClean="0"/>
              <a:t>ptr</a:t>
            </a:r>
            <a:r>
              <a:rPr lang="en-US" dirty="0" smtClean="0"/>
              <a:t>[index]=0;</a:t>
            </a:r>
          </a:p>
          <a:p>
            <a:r>
              <a:rPr lang="en-US" dirty="0"/>
              <a:t>	</a:t>
            </a:r>
            <a:r>
              <a:rPr lang="en-US" dirty="0" smtClean="0"/>
              <a:t>		index--;</a:t>
            </a:r>
          </a:p>
          <a:p>
            <a:r>
              <a:rPr lang="en-US" dirty="0"/>
              <a:t>	</a:t>
            </a:r>
            <a:r>
              <a:rPr lang="en-US" dirty="0" smtClean="0"/>
              <a:t>		return temp;</a:t>
            </a:r>
          </a:p>
          <a:p>
            <a:r>
              <a:rPr lang="en-US" dirty="0"/>
              <a:t>	</a:t>
            </a:r>
            <a:r>
              <a:rPr lang="en-US" dirty="0" smtClean="0"/>
              <a:t>	}else{</a:t>
            </a:r>
          </a:p>
          <a:p>
            <a:r>
              <a:rPr lang="en-US" dirty="0"/>
              <a:t>	</a:t>
            </a:r>
            <a:r>
              <a:rPr lang="en-US" dirty="0" smtClean="0"/>
              <a:t>		throw “Array is empty”;</a:t>
            </a:r>
          </a:p>
          <a:p>
            <a:r>
              <a:rPr lang="en-US" dirty="0"/>
              <a:t>	</a:t>
            </a:r>
            <a:r>
              <a:rPr lang="en-US" dirty="0" smtClean="0"/>
              <a:t>	}</a:t>
            </a:r>
          </a:p>
          <a:p>
            <a:r>
              <a:rPr lang="en-US" dirty="0"/>
              <a:t>	</a:t>
            </a:r>
            <a:r>
              <a:rPr lang="en-US" dirty="0" smtClean="0"/>
              <a:t>}</a:t>
            </a:r>
            <a:endParaRPr lang="en-US" dirty="0"/>
          </a:p>
          <a:p>
            <a:r>
              <a:rPr lang="en-US" dirty="0" smtClean="0"/>
              <a:t>};</a:t>
            </a:r>
            <a:endParaRPr lang="en-IN" dirty="0"/>
          </a:p>
        </p:txBody>
      </p:sp>
      <p:sp>
        <p:nvSpPr>
          <p:cNvPr id="39" name="TextBox 38"/>
          <p:cNvSpPr txBox="1"/>
          <p:nvPr/>
        </p:nvSpPr>
        <p:spPr>
          <a:xfrm>
            <a:off x="6388926" y="3239989"/>
            <a:ext cx="4049483" cy="1754326"/>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smtClean="0"/>
              <a:t>bool </a:t>
            </a:r>
            <a:r>
              <a:rPr lang="en-US" dirty="0" err="1" smtClean="0"/>
              <a:t>isEmpty</a:t>
            </a:r>
            <a:r>
              <a:rPr lang="en-US" dirty="0" smtClean="0"/>
              <a:t>(){</a:t>
            </a:r>
          </a:p>
          <a:p>
            <a:r>
              <a:rPr lang="en-US" dirty="0" smtClean="0"/>
              <a:t>		return index==-1;</a:t>
            </a:r>
            <a:endParaRPr lang="en-US" dirty="0"/>
          </a:p>
          <a:p>
            <a:r>
              <a:rPr lang="en-US" dirty="0" smtClean="0"/>
              <a:t>	}</a:t>
            </a:r>
            <a:endParaRPr lang="en-US" dirty="0"/>
          </a:p>
          <a:p>
            <a:r>
              <a:rPr lang="en-US" dirty="0" smtClean="0"/>
              <a:t>};</a:t>
            </a:r>
            <a:endParaRPr lang="en-IN" dirty="0"/>
          </a:p>
        </p:txBody>
      </p:sp>
      <p:sp>
        <p:nvSpPr>
          <p:cNvPr id="3" name="Footer Placeholder 2"/>
          <p:cNvSpPr>
            <a:spLocks noGrp="1"/>
          </p:cNvSpPr>
          <p:nvPr>
            <p:ph type="ftr" sz="quarter" idx="11"/>
          </p:nvPr>
        </p:nvSpPr>
        <p:spPr/>
        <p:txBody>
          <a:bodyPr/>
          <a:lstStyle/>
          <a:p>
            <a:r>
              <a:rPr lang="en-IN" smtClean="0"/>
              <a:t>Ashutosh Sonawane</a:t>
            </a:r>
            <a:endParaRPr lang="en-IN" dirty="0"/>
          </a:p>
        </p:txBody>
      </p:sp>
      <p:sp>
        <p:nvSpPr>
          <p:cNvPr id="8" name="Slide Number Placeholder 7"/>
          <p:cNvSpPr>
            <a:spLocks noGrp="1"/>
          </p:cNvSpPr>
          <p:nvPr>
            <p:ph type="sldNum" sz="quarter" idx="12"/>
          </p:nvPr>
        </p:nvSpPr>
        <p:spPr/>
        <p:txBody>
          <a:bodyPr/>
          <a:lstStyle/>
          <a:p>
            <a:fld id="{B80CADA0-E01C-459D-AB8F-6AC03931BC5C}" type="slidenum">
              <a:rPr lang="en-IN" smtClean="0"/>
              <a:t>21</a:t>
            </a:fld>
            <a:endParaRPr lang="en-IN"/>
          </a:p>
        </p:txBody>
      </p:sp>
    </p:spTree>
    <p:extLst>
      <p:ext uri="{BB962C8B-B14F-4D97-AF65-F5344CB8AC3E}">
        <p14:creationId xmlns:p14="http://schemas.microsoft.com/office/powerpoint/2010/main" val="356842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0"/>
                                        <p:tgtEl>
                                          <p:spTgt spid="18"/>
                                        </p:tgtEl>
                                      </p:cBhvr>
                                    </p:animEffect>
                                    <p:anim calcmode="lin" valueType="num">
                                      <p:cBhvr>
                                        <p:cTn id="67" dur="1000" fill="hold"/>
                                        <p:tgtEl>
                                          <p:spTgt spid="18"/>
                                        </p:tgtEl>
                                        <p:attrNameLst>
                                          <p:attrName>ppt_x</p:attrName>
                                        </p:attrNameLst>
                                      </p:cBhvr>
                                      <p:tavLst>
                                        <p:tav tm="0">
                                          <p:val>
                                            <p:strVal val="#ppt_x"/>
                                          </p:val>
                                        </p:tav>
                                        <p:tav tm="100000">
                                          <p:val>
                                            <p:strVal val="#ppt_x"/>
                                          </p:val>
                                        </p:tav>
                                      </p:tavLst>
                                    </p:anim>
                                    <p:anim calcmode="lin" valueType="num">
                                      <p:cBhvr>
                                        <p:cTn id="68" dur="1000" fill="hold"/>
                                        <p:tgtEl>
                                          <p:spTgt spid="1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1000"/>
                                        <p:tgtEl>
                                          <p:spTgt spid="19"/>
                                        </p:tgtEl>
                                      </p:cBhvr>
                                    </p:animEffect>
                                    <p:anim calcmode="lin" valueType="num">
                                      <p:cBhvr>
                                        <p:cTn id="72" dur="1000" fill="hold"/>
                                        <p:tgtEl>
                                          <p:spTgt spid="19"/>
                                        </p:tgtEl>
                                        <p:attrNameLst>
                                          <p:attrName>ppt_x</p:attrName>
                                        </p:attrNameLst>
                                      </p:cBhvr>
                                      <p:tavLst>
                                        <p:tav tm="0">
                                          <p:val>
                                            <p:strVal val="#ppt_x"/>
                                          </p:val>
                                        </p:tav>
                                        <p:tav tm="100000">
                                          <p:val>
                                            <p:strVal val="#ppt_x"/>
                                          </p:val>
                                        </p:tav>
                                      </p:tavLst>
                                    </p:anim>
                                    <p:anim calcmode="lin" valueType="num">
                                      <p:cBhvr>
                                        <p:cTn id="73" dur="1000" fill="hold"/>
                                        <p:tgtEl>
                                          <p:spTgt spid="1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anim calcmode="lin" valueType="num">
                                      <p:cBhvr>
                                        <p:cTn id="77" dur="1000" fill="hold"/>
                                        <p:tgtEl>
                                          <p:spTgt spid="20"/>
                                        </p:tgtEl>
                                        <p:attrNameLst>
                                          <p:attrName>ppt_x</p:attrName>
                                        </p:attrNameLst>
                                      </p:cBhvr>
                                      <p:tavLst>
                                        <p:tav tm="0">
                                          <p:val>
                                            <p:strVal val="#ppt_x"/>
                                          </p:val>
                                        </p:tav>
                                        <p:tav tm="100000">
                                          <p:val>
                                            <p:strVal val="#ppt_x"/>
                                          </p:val>
                                        </p:tav>
                                      </p:tavLst>
                                    </p:anim>
                                    <p:anim calcmode="lin" valueType="num">
                                      <p:cBhvr>
                                        <p:cTn id="78" dur="1000" fill="hold"/>
                                        <p:tgtEl>
                                          <p:spTgt spid="2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anim calcmode="lin" valueType="num">
                                      <p:cBhvr>
                                        <p:cTn id="96" dur="1000" fill="hold"/>
                                        <p:tgtEl>
                                          <p:spTgt spid="23"/>
                                        </p:tgtEl>
                                        <p:attrNameLst>
                                          <p:attrName>ppt_x</p:attrName>
                                        </p:attrNameLst>
                                      </p:cBhvr>
                                      <p:tavLst>
                                        <p:tav tm="0">
                                          <p:val>
                                            <p:strVal val="#ppt_x"/>
                                          </p:val>
                                        </p:tav>
                                        <p:tav tm="100000">
                                          <p:val>
                                            <p:strVal val="#ppt_x"/>
                                          </p:val>
                                        </p:tav>
                                      </p:tavLst>
                                    </p:anim>
                                    <p:anim calcmode="lin" valueType="num">
                                      <p:cBhvr>
                                        <p:cTn id="97" dur="1000" fill="hold"/>
                                        <p:tgtEl>
                                          <p:spTgt spid="23"/>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1000"/>
                                        <p:tgtEl>
                                          <p:spTgt spid="24"/>
                                        </p:tgtEl>
                                      </p:cBhvr>
                                    </p:animEffect>
                                    <p:anim calcmode="lin" valueType="num">
                                      <p:cBhvr>
                                        <p:cTn id="101" dur="1000" fill="hold"/>
                                        <p:tgtEl>
                                          <p:spTgt spid="24"/>
                                        </p:tgtEl>
                                        <p:attrNameLst>
                                          <p:attrName>ppt_x</p:attrName>
                                        </p:attrNameLst>
                                      </p:cBhvr>
                                      <p:tavLst>
                                        <p:tav tm="0">
                                          <p:val>
                                            <p:strVal val="#ppt_x"/>
                                          </p:val>
                                        </p:tav>
                                        <p:tav tm="100000">
                                          <p:val>
                                            <p:strVal val="#ppt_x"/>
                                          </p:val>
                                        </p:tav>
                                      </p:tavLst>
                                    </p:anim>
                                    <p:anim calcmode="lin" valueType="num">
                                      <p:cBhvr>
                                        <p:cTn id="10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xit" presetSubtype="4" fill="hold" grpId="1" nodeType="clickEffect">
                                  <p:stCondLst>
                                    <p:cond delay="0"/>
                                  </p:stCondLst>
                                  <p:childTnLst>
                                    <p:animEffect transition="out" filter="wipe(down)">
                                      <p:cBhvr>
                                        <p:cTn id="111" dur="500"/>
                                        <p:tgtEl>
                                          <p:spTgt spid="19"/>
                                        </p:tgtEl>
                                      </p:cBhvr>
                                    </p:animEffect>
                                    <p:set>
                                      <p:cBhvr>
                                        <p:cTn id="112" dur="1" fill="hold">
                                          <p:stCondLst>
                                            <p:cond delay="499"/>
                                          </p:stCondLst>
                                        </p:cTn>
                                        <p:tgtEl>
                                          <p:spTgt spid="19"/>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500"/>
                                        <p:tgtEl>
                                          <p:spTgt spid="2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xit" presetSubtype="4" fill="hold" grpId="1" nodeType="clickEffect">
                                  <p:stCondLst>
                                    <p:cond delay="0"/>
                                  </p:stCondLst>
                                  <p:childTnLst>
                                    <p:animEffect transition="out" filter="wipe(down)">
                                      <p:cBhvr>
                                        <p:cTn id="121" dur="500"/>
                                        <p:tgtEl>
                                          <p:spTgt spid="16"/>
                                        </p:tgtEl>
                                      </p:cBhvr>
                                    </p:animEffect>
                                    <p:set>
                                      <p:cBhvr>
                                        <p:cTn id="122" dur="1" fill="hold">
                                          <p:stCondLst>
                                            <p:cond delay="499"/>
                                          </p:stCondLst>
                                        </p:cTn>
                                        <p:tgtEl>
                                          <p:spTgt spid="1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fade">
                                      <p:cBhvr>
                                        <p:cTn id="127" dur="500"/>
                                        <p:tgtEl>
                                          <p:spTgt spid="27"/>
                                        </p:tgtEl>
                                      </p:cBhvr>
                                    </p:animEffect>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fade">
                                      <p:cBhvr>
                                        <p:cTn id="132" dur="1000"/>
                                        <p:tgtEl>
                                          <p:spTgt spid="28"/>
                                        </p:tgtEl>
                                      </p:cBhvr>
                                    </p:animEffect>
                                    <p:anim calcmode="lin" valueType="num">
                                      <p:cBhvr>
                                        <p:cTn id="133" dur="1000" fill="hold"/>
                                        <p:tgtEl>
                                          <p:spTgt spid="28"/>
                                        </p:tgtEl>
                                        <p:attrNameLst>
                                          <p:attrName>ppt_x</p:attrName>
                                        </p:attrNameLst>
                                      </p:cBhvr>
                                      <p:tavLst>
                                        <p:tav tm="0">
                                          <p:val>
                                            <p:strVal val="#ppt_x"/>
                                          </p:val>
                                        </p:tav>
                                        <p:tav tm="100000">
                                          <p:val>
                                            <p:strVal val="#ppt_x"/>
                                          </p:val>
                                        </p:tav>
                                      </p:tavLst>
                                    </p:anim>
                                    <p:anim calcmode="lin" valueType="num">
                                      <p:cBhvr>
                                        <p:cTn id="1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xit" presetSubtype="4" fill="hold" grpId="1" nodeType="clickEffect">
                                  <p:stCondLst>
                                    <p:cond delay="0"/>
                                  </p:stCondLst>
                                  <p:childTnLst>
                                    <p:animEffect transition="out" filter="wipe(down)">
                                      <p:cBhvr>
                                        <p:cTn id="138" dur="500"/>
                                        <p:tgtEl>
                                          <p:spTgt spid="25"/>
                                        </p:tgtEl>
                                      </p:cBhvr>
                                    </p:animEffect>
                                    <p:set>
                                      <p:cBhvr>
                                        <p:cTn id="139" dur="1" fill="hold">
                                          <p:stCondLst>
                                            <p:cond delay="499"/>
                                          </p:stCondLst>
                                        </p:cTn>
                                        <p:tgtEl>
                                          <p:spTgt spid="25"/>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fade">
                                      <p:cBhvr>
                                        <p:cTn id="144" dur="500"/>
                                        <p:tgtEl>
                                          <p:spTgt spid="2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xit" presetSubtype="4" fill="hold" grpId="1" nodeType="clickEffect">
                                  <p:stCondLst>
                                    <p:cond delay="0"/>
                                  </p:stCondLst>
                                  <p:childTnLst>
                                    <p:animEffect transition="out" filter="wipe(down)">
                                      <p:cBhvr>
                                        <p:cTn id="148" dur="500"/>
                                        <p:tgtEl>
                                          <p:spTgt spid="18"/>
                                        </p:tgtEl>
                                      </p:cBhvr>
                                    </p:animEffect>
                                    <p:set>
                                      <p:cBhvr>
                                        <p:cTn id="149" dur="1" fill="hold">
                                          <p:stCondLst>
                                            <p:cond delay="499"/>
                                          </p:stCondLst>
                                        </p:cTn>
                                        <p:tgtEl>
                                          <p:spTgt spid="18"/>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30"/>
                                        </p:tgtEl>
                                        <p:attrNameLst>
                                          <p:attrName>style.visibility</p:attrName>
                                        </p:attrNameLst>
                                      </p:cBhvr>
                                      <p:to>
                                        <p:strVal val="visible"/>
                                      </p:to>
                                    </p:set>
                                    <p:animEffect transition="in" filter="fade">
                                      <p:cBhvr>
                                        <p:cTn id="154" dur="500"/>
                                        <p:tgtEl>
                                          <p:spTgt spid="3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xit" presetSubtype="4" fill="hold" grpId="1" nodeType="clickEffect">
                                  <p:stCondLst>
                                    <p:cond delay="0"/>
                                  </p:stCondLst>
                                  <p:childTnLst>
                                    <p:animEffect transition="out" filter="wipe(down)">
                                      <p:cBhvr>
                                        <p:cTn id="158" dur="500"/>
                                        <p:tgtEl>
                                          <p:spTgt spid="27"/>
                                        </p:tgtEl>
                                      </p:cBhvr>
                                    </p:animEffect>
                                    <p:set>
                                      <p:cBhvr>
                                        <p:cTn id="159" dur="1" fill="hold">
                                          <p:stCondLst>
                                            <p:cond delay="499"/>
                                          </p:stCondLst>
                                        </p:cTn>
                                        <p:tgtEl>
                                          <p:spTgt spid="27"/>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31"/>
                                        </p:tgtEl>
                                        <p:attrNameLst>
                                          <p:attrName>style.visibility</p:attrName>
                                        </p:attrNameLst>
                                      </p:cBhvr>
                                      <p:to>
                                        <p:strVal val="visible"/>
                                      </p:to>
                                    </p:set>
                                    <p:animEffect transition="in" filter="fade">
                                      <p:cBhvr>
                                        <p:cTn id="164" dur="500"/>
                                        <p:tgtEl>
                                          <p:spTgt spid="31"/>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0" nodeType="clickEffect">
                                  <p:stCondLst>
                                    <p:cond delay="0"/>
                                  </p:stCondLst>
                                  <p:childTnLst>
                                    <p:set>
                                      <p:cBhvr>
                                        <p:cTn id="168" dur="1" fill="hold">
                                          <p:stCondLst>
                                            <p:cond delay="0"/>
                                          </p:stCondLst>
                                        </p:cTn>
                                        <p:tgtEl>
                                          <p:spTgt spid="32"/>
                                        </p:tgtEl>
                                        <p:attrNameLst>
                                          <p:attrName>style.visibility</p:attrName>
                                        </p:attrNameLst>
                                      </p:cBhvr>
                                      <p:to>
                                        <p:strVal val="visible"/>
                                      </p:to>
                                    </p:set>
                                    <p:animEffect transition="in" filter="fade">
                                      <p:cBhvr>
                                        <p:cTn id="169" dur="1000"/>
                                        <p:tgtEl>
                                          <p:spTgt spid="32"/>
                                        </p:tgtEl>
                                      </p:cBhvr>
                                    </p:animEffect>
                                    <p:anim calcmode="lin" valueType="num">
                                      <p:cBhvr>
                                        <p:cTn id="170" dur="1000" fill="hold"/>
                                        <p:tgtEl>
                                          <p:spTgt spid="32"/>
                                        </p:tgtEl>
                                        <p:attrNameLst>
                                          <p:attrName>ppt_x</p:attrName>
                                        </p:attrNameLst>
                                      </p:cBhvr>
                                      <p:tavLst>
                                        <p:tav tm="0">
                                          <p:val>
                                            <p:strVal val="#ppt_x"/>
                                          </p:val>
                                        </p:tav>
                                        <p:tav tm="100000">
                                          <p:val>
                                            <p:strVal val="#ppt_x"/>
                                          </p:val>
                                        </p:tav>
                                      </p:tavLst>
                                    </p:anim>
                                    <p:anim calcmode="lin" valueType="num">
                                      <p:cBhvr>
                                        <p:cTn id="17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33"/>
                                        </p:tgtEl>
                                        <p:attrNameLst>
                                          <p:attrName>style.visibility</p:attrName>
                                        </p:attrNameLst>
                                      </p:cBhvr>
                                      <p:to>
                                        <p:strVal val="visible"/>
                                      </p:to>
                                    </p:set>
                                    <p:animEffect transition="in" filter="fade">
                                      <p:cBhvr>
                                        <p:cTn id="176" dur="1000"/>
                                        <p:tgtEl>
                                          <p:spTgt spid="33"/>
                                        </p:tgtEl>
                                      </p:cBhvr>
                                    </p:animEffect>
                                    <p:anim calcmode="lin" valueType="num">
                                      <p:cBhvr>
                                        <p:cTn id="177" dur="1000" fill="hold"/>
                                        <p:tgtEl>
                                          <p:spTgt spid="33"/>
                                        </p:tgtEl>
                                        <p:attrNameLst>
                                          <p:attrName>ppt_x</p:attrName>
                                        </p:attrNameLst>
                                      </p:cBhvr>
                                      <p:tavLst>
                                        <p:tav tm="0">
                                          <p:val>
                                            <p:strVal val="#ppt_x"/>
                                          </p:val>
                                        </p:tav>
                                        <p:tav tm="100000">
                                          <p:val>
                                            <p:strVal val="#ppt_x"/>
                                          </p:val>
                                        </p:tav>
                                      </p:tavLst>
                                    </p:anim>
                                    <p:anim calcmode="lin" valueType="num">
                                      <p:cBhvr>
                                        <p:cTn id="17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2" presetClass="exit" presetSubtype="4" fill="hold" grpId="1" nodeType="clickEffect">
                                  <p:stCondLst>
                                    <p:cond delay="0"/>
                                  </p:stCondLst>
                                  <p:childTnLst>
                                    <p:animEffect transition="out" filter="wipe(down)">
                                      <p:cBhvr>
                                        <p:cTn id="182" dur="500"/>
                                        <p:tgtEl>
                                          <p:spTgt spid="29"/>
                                        </p:tgtEl>
                                      </p:cBhvr>
                                    </p:animEffect>
                                    <p:set>
                                      <p:cBhvr>
                                        <p:cTn id="183" dur="1" fill="hold">
                                          <p:stCondLst>
                                            <p:cond delay="499"/>
                                          </p:stCondLst>
                                        </p:cTn>
                                        <p:tgtEl>
                                          <p:spTgt spid="29"/>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34"/>
                                        </p:tgtEl>
                                        <p:attrNameLst>
                                          <p:attrName>style.visibility</p:attrName>
                                        </p:attrNameLst>
                                      </p:cBhvr>
                                      <p:to>
                                        <p:strVal val="visible"/>
                                      </p:to>
                                    </p:set>
                                    <p:animEffect transition="in" filter="fade">
                                      <p:cBhvr>
                                        <p:cTn id="188" dur="500"/>
                                        <p:tgtEl>
                                          <p:spTgt spid="34"/>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xit" presetSubtype="4" fill="hold" grpId="1" nodeType="clickEffect">
                                  <p:stCondLst>
                                    <p:cond delay="0"/>
                                  </p:stCondLst>
                                  <p:childTnLst>
                                    <p:animEffect transition="out" filter="wipe(down)">
                                      <p:cBhvr>
                                        <p:cTn id="192" dur="500"/>
                                        <p:tgtEl>
                                          <p:spTgt spid="17"/>
                                        </p:tgtEl>
                                      </p:cBhvr>
                                    </p:animEffect>
                                    <p:set>
                                      <p:cBhvr>
                                        <p:cTn id="193" dur="1" fill="hold">
                                          <p:stCondLst>
                                            <p:cond delay="499"/>
                                          </p:stCondLst>
                                        </p:cTn>
                                        <p:tgtEl>
                                          <p:spTgt spid="17"/>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35"/>
                                        </p:tgtEl>
                                        <p:attrNameLst>
                                          <p:attrName>style.visibility</p:attrName>
                                        </p:attrNameLst>
                                      </p:cBhvr>
                                      <p:to>
                                        <p:strVal val="visible"/>
                                      </p:to>
                                    </p:set>
                                    <p:animEffect transition="in" filter="fade">
                                      <p:cBhvr>
                                        <p:cTn id="198" dur="500"/>
                                        <p:tgtEl>
                                          <p:spTgt spid="35"/>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xit" presetSubtype="4" fill="hold" grpId="1" nodeType="clickEffect">
                                  <p:stCondLst>
                                    <p:cond delay="0"/>
                                  </p:stCondLst>
                                  <p:childTnLst>
                                    <p:animEffect transition="out" filter="wipe(down)">
                                      <p:cBhvr>
                                        <p:cTn id="202" dur="500"/>
                                        <p:tgtEl>
                                          <p:spTgt spid="31"/>
                                        </p:tgtEl>
                                      </p:cBhvr>
                                    </p:animEffect>
                                    <p:set>
                                      <p:cBhvr>
                                        <p:cTn id="203" dur="1" fill="hold">
                                          <p:stCondLst>
                                            <p:cond delay="499"/>
                                          </p:stCondLst>
                                        </p:cTn>
                                        <p:tgtEl>
                                          <p:spTgt spid="31"/>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36"/>
                                        </p:tgtEl>
                                        <p:attrNameLst>
                                          <p:attrName>style.visibility</p:attrName>
                                        </p:attrNameLst>
                                      </p:cBhvr>
                                      <p:to>
                                        <p:strVal val="visible"/>
                                      </p:to>
                                    </p:set>
                                    <p:animEffect transition="in" filter="fade">
                                      <p:cBhvr>
                                        <p:cTn id="208" dur="500"/>
                                        <p:tgtEl>
                                          <p:spTgt spid="36"/>
                                        </p:tgtEl>
                                      </p:cBhvr>
                                    </p:animEffect>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grpId="0" nodeType="clickEffect">
                                  <p:stCondLst>
                                    <p:cond delay="0"/>
                                  </p:stCondLst>
                                  <p:childTnLst>
                                    <p:set>
                                      <p:cBhvr>
                                        <p:cTn id="212" dur="1" fill="hold">
                                          <p:stCondLst>
                                            <p:cond delay="0"/>
                                          </p:stCondLst>
                                        </p:cTn>
                                        <p:tgtEl>
                                          <p:spTgt spid="37"/>
                                        </p:tgtEl>
                                        <p:attrNameLst>
                                          <p:attrName>style.visibility</p:attrName>
                                        </p:attrNameLst>
                                      </p:cBhvr>
                                      <p:to>
                                        <p:strVal val="visible"/>
                                      </p:to>
                                    </p:set>
                                    <p:animEffect transition="in" filter="fade">
                                      <p:cBhvr>
                                        <p:cTn id="213" dur="1000"/>
                                        <p:tgtEl>
                                          <p:spTgt spid="37"/>
                                        </p:tgtEl>
                                      </p:cBhvr>
                                    </p:animEffect>
                                    <p:anim calcmode="lin" valueType="num">
                                      <p:cBhvr>
                                        <p:cTn id="214" dur="1000" fill="hold"/>
                                        <p:tgtEl>
                                          <p:spTgt spid="37"/>
                                        </p:tgtEl>
                                        <p:attrNameLst>
                                          <p:attrName>ppt_x</p:attrName>
                                        </p:attrNameLst>
                                      </p:cBhvr>
                                      <p:tavLst>
                                        <p:tav tm="0">
                                          <p:val>
                                            <p:strVal val="#ppt_x"/>
                                          </p:val>
                                        </p:tav>
                                        <p:tav tm="100000">
                                          <p:val>
                                            <p:strVal val="#ppt_x"/>
                                          </p:val>
                                        </p:tav>
                                      </p:tavLst>
                                    </p:anim>
                                    <p:anim calcmode="lin" valueType="num">
                                      <p:cBhvr>
                                        <p:cTn id="21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42" presetClass="exit" presetSubtype="0" fill="hold" grpId="1" nodeType="clickEffect">
                                  <p:stCondLst>
                                    <p:cond delay="0"/>
                                  </p:stCondLst>
                                  <p:childTnLst>
                                    <p:animEffect transition="out" filter="fade">
                                      <p:cBhvr>
                                        <p:cTn id="219" dur="1000"/>
                                        <p:tgtEl>
                                          <p:spTgt spid="32"/>
                                        </p:tgtEl>
                                      </p:cBhvr>
                                    </p:animEffect>
                                    <p:anim calcmode="lin" valueType="num">
                                      <p:cBhvr>
                                        <p:cTn id="220" dur="1000"/>
                                        <p:tgtEl>
                                          <p:spTgt spid="32"/>
                                        </p:tgtEl>
                                        <p:attrNameLst>
                                          <p:attrName>ppt_x</p:attrName>
                                        </p:attrNameLst>
                                      </p:cBhvr>
                                      <p:tavLst>
                                        <p:tav tm="0">
                                          <p:val>
                                            <p:strVal val="ppt_x"/>
                                          </p:val>
                                        </p:tav>
                                        <p:tav tm="100000">
                                          <p:val>
                                            <p:strVal val="ppt_x"/>
                                          </p:val>
                                        </p:tav>
                                      </p:tavLst>
                                    </p:anim>
                                    <p:anim calcmode="lin" valueType="num">
                                      <p:cBhvr>
                                        <p:cTn id="221" dur="1000"/>
                                        <p:tgtEl>
                                          <p:spTgt spid="32"/>
                                        </p:tgtEl>
                                        <p:attrNameLst>
                                          <p:attrName>ppt_y</p:attrName>
                                        </p:attrNameLst>
                                      </p:cBhvr>
                                      <p:tavLst>
                                        <p:tav tm="0">
                                          <p:val>
                                            <p:strVal val="ppt_y"/>
                                          </p:val>
                                        </p:tav>
                                        <p:tav tm="100000">
                                          <p:val>
                                            <p:strVal val="ppt_y+.1"/>
                                          </p:val>
                                        </p:tav>
                                      </p:tavLst>
                                    </p:anim>
                                    <p:set>
                                      <p:cBhvr>
                                        <p:cTn id="222" dur="1" fill="hold">
                                          <p:stCondLst>
                                            <p:cond delay="999"/>
                                          </p:stCondLst>
                                        </p:cTn>
                                        <p:tgtEl>
                                          <p:spTgt spid="32"/>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42" presetClass="entr" presetSubtype="0" fill="hold" grpId="0" nodeType="clickEffect">
                                  <p:stCondLst>
                                    <p:cond delay="0"/>
                                  </p:stCondLst>
                                  <p:childTnLst>
                                    <p:set>
                                      <p:cBhvr>
                                        <p:cTn id="226" dur="1" fill="hold">
                                          <p:stCondLst>
                                            <p:cond delay="0"/>
                                          </p:stCondLst>
                                        </p:cTn>
                                        <p:tgtEl>
                                          <p:spTgt spid="38"/>
                                        </p:tgtEl>
                                        <p:attrNameLst>
                                          <p:attrName>style.visibility</p:attrName>
                                        </p:attrNameLst>
                                      </p:cBhvr>
                                      <p:to>
                                        <p:strVal val="visible"/>
                                      </p:to>
                                    </p:set>
                                    <p:animEffect transition="in" filter="fade">
                                      <p:cBhvr>
                                        <p:cTn id="227" dur="1000"/>
                                        <p:tgtEl>
                                          <p:spTgt spid="38"/>
                                        </p:tgtEl>
                                      </p:cBhvr>
                                    </p:animEffect>
                                    <p:anim calcmode="lin" valueType="num">
                                      <p:cBhvr>
                                        <p:cTn id="228" dur="1000" fill="hold"/>
                                        <p:tgtEl>
                                          <p:spTgt spid="38"/>
                                        </p:tgtEl>
                                        <p:attrNameLst>
                                          <p:attrName>ppt_x</p:attrName>
                                        </p:attrNameLst>
                                      </p:cBhvr>
                                      <p:tavLst>
                                        <p:tav tm="0">
                                          <p:val>
                                            <p:strVal val="#ppt_x"/>
                                          </p:val>
                                        </p:tav>
                                        <p:tav tm="100000">
                                          <p:val>
                                            <p:strVal val="#ppt_x"/>
                                          </p:val>
                                        </p:tav>
                                      </p:tavLst>
                                    </p:anim>
                                    <p:anim calcmode="lin" valueType="num">
                                      <p:cBhvr>
                                        <p:cTn id="22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42" presetClass="entr" presetSubtype="0" fill="hold" grpId="0" nodeType="clickEffect">
                                  <p:stCondLst>
                                    <p:cond delay="0"/>
                                  </p:stCondLst>
                                  <p:childTnLst>
                                    <p:set>
                                      <p:cBhvr>
                                        <p:cTn id="233" dur="1" fill="hold">
                                          <p:stCondLst>
                                            <p:cond delay="0"/>
                                          </p:stCondLst>
                                        </p:cTn>
                                        <p:tgtEl>
                                          <p:spTgt spid="39"/>
                                        </p:tgtEl>
                                        <p:attrNameLst>
                                          <p:attrName>style.visibility</p:attrName>
                                        </p:attrNameLst>
                                      </p:cBhvr>
                                      <p:to>
                                        <p:strVal val="visible"/>
                                      </p:to>
                                    </p:set>
                                    <p:animEffect transition="in" filter="fade">
                                      <p:cBhvr>
                                        <p:cTn id="234" dur="1000"/>
                                        <p:tgtEl>
                                          <p:spTgt spid="39"/>
                                        </p:tgtEl>
                                      </p:cBhvr>
                                    </p:animEffect>
                                    <p:anim calcmode="lin" valueType="num">
                                      <p:cBhvr>
                                        <p:cTn id="235" dur="1000" fill="hold"/>
                                        <p:tgtEl>
                                          <p:spTgt spid="39"/>
                                        </p:tgtEl>
                                        <p:attrNameLst>
                                          <p:attrName>ppt_x</p:attrName>
                                        </p:attrNameLst>
                                      </p:cBhvr>
                                      <p:tavLst>
                                        <p:tav tm="0">
                                          <p:val>
                                            <p:strVal val="#ppt_x"/>
                                          </p:val>
                                        </p:tav>
                                        <p:tav tm="100000">
                                          <p:val>
                                            <p:strVal val="#ppt_x"/>
                                          </p:val>
                                        </p:tav>
                                      </p:tavLst>
                                    </p:anim>
                                    <p:anim calcmode="lin" valueType="num">
                                      <p:cBhvr>
                                        <p:cTn id="23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1" grpId="0"/>
      <p:bldP spid="12" grpId="0"/>
      <p:bldP spid="15" grpId="0"/>
      <p:bldP spid="16" grpId="0"/>
      <p:bldP spid="16" grpId="1"/>
      <p:bldP spid="17" grpId="0"/>
      <p:bldP spid="17" grpId="1"/>
      <p:bldP spid="18" grpId="0"/>
      <p:bldP spid="18" grpId="1"/>
      <p:bldP spid="19" grpId="0"/>
      <p:bldP spid="19" grpId="1"/>
      <p:bldP spid="20" grpId="0"/>
      <p:bldP spid="21" grpId="0"/>
      <p:bldP spid="22" grpId="0"/>
      <p:bldP spid="23" grpId="0"/>
      <p:bldP spid="24" grpId="0" animBg="1"/>
      <p:bldP spid="25" grpId="0"/>
      <p:bldP spid="25" grpId="1"/>
      <p:bldP spid="26" grpId="0"/>
      <p:bldP spid="27" grpId="0"/>
      <p:bldP spid="27" grpId="1"/>
      <p:bldP spid="28" grpId="0"/>
      <p:bldP spid="29" grpId="0"/>
      <p:bldP spid="29" grpId="1"/>
      <p:bldP spid="30" grpId="0"/>
      <p:bldP spid="31" grpId="0"/>
      <p:bldP spid="31" grpId="1"/>
      <p:bldP spid="32" grpId="0"/>
      <p:bldP spid="32" grpId="1"/>
      <p:bldP spid="33" grpId="0"/>
      <p:bldP spid="34" grpId="0"/>
      <p:bldP spid="35" grpId="0"/>
      <p:bldP spid="36" grpId="0"/>
      <p:bldP spid="37" grpId="0"/>
      <p:bldP spid="38"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491"/>
            <a:ext cx="10515600" cy="1071789"/>
          </a:xfrm>
        </p:spPr>
        <p:txBody>
          <a:bodyPr/>
          <a:lstStyle/>
          <a:p>
            <a:r>
              <a:rPr lang="en-US" dirty="0" smtClean="0"/>
              <a:t>Array as container(delete first)</a:t>
            </a:r>
            <a:endParaRPr lang="en-IN" dirty="0"/>
          </a:p>
        </p:txBody>
      </p:sp>
      <p:sp>
        <p:nvSpPr>
          <p:cNvPr id="3" name="TextBox 2"/>
          <p:cNvSpPr txBox="1"/>
          <p:nvPr/>
        </p:nvSpPr>
        <p:spPr>
          <a:xfrm>
            <a:off x="290944" y="989605"/>
            <a:ext cx="2940466" cy="923330"/>
          </a:xfrm>
          <a:prstGeom prst="rect">
            <a:avLst/>
          </a:prstGeom>
          <a:noFill/>
        </p:spPr>
        <p:txBody>
          <a:bodyPr wrap="square" rtlCol="0">
            <a:spAutoFit/>
          </a:bodyPr>
          <a:lstStyle/>
          <a:p>
            <a:r>
              <a:rPr lang="en-US" dirty="0" smtClean="0"/>
              <a:t>Array </a:t>
            </a:r>
            <a:r>
              <a:rPr lang="en-US" dirty="0" err="1" smtClean="0"/>
              <a:t>arr</a:t>
            </a:r>
            <a:r>
              <a:rPr lang="en-US" dirty="0" smtClean="0"/>
              <a:t>(5);</a:t>
            </a:r>
          </a:p>
          <a:p>
            <a:r>
              <a:rPr lang="en-US" dirty="0" err="1"/>
              <a:t>a</a:t>
            </a:r>
            <a:r>
              <a:rPr lang="en-US" dirty="0" err="1" smtClean="0"/>
              <a:t>rr.insert</a:t>
            </a:r>
            <a:r>
              <a:rPr lang="en-US" dirty="0" smtClean="0"/>
              <a:t>(10);   </a:t>
            </a:r>
            <a:r>
              <a:rPr lang="en-US" dirty="0" err="1" smtClean="0"/>
              <a:t>arr.insert</a:t>
            </a:r>
            <a:r>
              <a:rPr lang="en-US" dirty="0" smtClean="0"/>
              <a:t>(20);</a:t>
            </a:r>
          </a:p>
          <a:p>
            <a:r>
              <a:rPr lang="en-US" dirty="0" err="1"/>
              <a:t>a</a:t>
            </a:r>
            <a:r>
              <a:rPr lang="en-US" dirty="0" err="1" smtClean="0"/>
              <a:t>rr.insert</a:t>
            </a:r>
            <a:r>
              <a:rPr lang="en-US" dirty="0" smtClean="0"/>
              <a:t>(30);   </a:t>
            </a:r>
            <a:r>
              <a:rPr lang="en-US" dirty="0" err="1" smtClean="0"/>
              <a:t>arr.insert</a:t>
            </a:r>
            <a:r>
              <a:rPr lang="en-US" dirty="0" smtClean="0"/>
              <a:t>(40);</a:t>
            </a:r>
            <a:endParaRPr lang="en-IN" dirty="0"/>
          </a:p>
        </p:txBody>
      </p:sp>
      <p:sp>
        <p:nvSpPr>
          <p:cNvPr id="5" name="Oval 4"/>
          <p:cNvSpPr/>
          <p:nvPr/>
        </p:nvSpPr>
        <p:spPr>
          <a:xfrm>
            <a:off x="5223161" y="1078582"/>
            <a:ext cx="1310741" cy="10352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aphicFrame>
        <p:nvGraphicFramePr>
          <p:cNvPr id="6" name="Table 5"/>
          <p:cNvGraphicFramePr>
            <a:graphicFrameLocks noGrp="1"/>
          </p:cNvGraphicFramePr>
          <p:nvPr>
            <p:extLst>
              <p:ext uri="{D42A27DB-BD31-4B8C-83A1-F6EECF244321}">
                <p14:modId xmlns:p14="http://schemas.microsoft.com/office/powerpoint/2010/main" val="3326412966"/>
              </p:ext>
            </p:extLst>
          </p:nvPr>
        </p:nvGraphicFramePr>
        <p:xfrm>
          <a:off x="7469579" y="1413159"/>
          <a:ext cx="4626100" cy="370840"/>
        </p:xfrm>
        <a:graphic>
          <a:graphicData uri="http://schemas.openxmlformats.org/drawingml/2006/table">
            <a:tbl>
              <a:tblPr firstRow="1" bandRow="1">
                <a:tableStyleId>{5940675A-B579-460E-94D1-54222C63F5DA}</a:tableStyleId>
              </a:tblPr>
              <a:tblGrid>
                <a:gridCol w="925220">
                  <a:extLst>
                    <a:ext uri="{9D8B030D-6E8A-4147-A177-3AD203B41FA5}">
                      <a16:colId xmlns:a16="http://schemas.microsoft.com/office/drawing/2014/main" val="3253629691"/>
                    </a:ext>
                  </a:extLst>
                </a:gridCol>
                <a:gridCol w="925220">
                  <a:extLst>
                    <a:ext uri="{9D8B030D-6E8A-4147-A177-3AD203B41FA5}">
                      <a16:colId xmlns:a16="http://schemas.microsoft.com/office/drawing/2014/main" val="3053497529"/>
                    </a:ext>
                  </a:extLst>
                </a:gridCol>
                <a:gridCol w="925220">
                  <a:extLst>
                    <a:ext uri="{9D8B030D-6E8A-4147-A177-3AD203B41FA5}">
                      <a16:colId xmlns:a16="http://schemas.microsoft.com/office/drawing/2014/main" val="2980897743"/>
                    </a:ext>
                  </a:extLst>
                </a:gridCol>
                <a:gridCol w="925220">
                  <a:extLst>
                    <a:ext uri="{9D8B030D-6E8A-4147-A177-3AD203B41FA5}">
                      <a16:colId xmlns:a16="http://schemas.microsoft.com/office/drawing/2014/main" val="3124722107"/>
                    </a:ext>
                  </a:extLst>
                </a:gridCol>
                <a:gridCol w="925220">
                  <a:extLst>
                    <a:ext uri="{9D8B030D-6E8A-4147-A177-3AD203B41FA5}">
                      <a16:colId xmlns:a16="http://schemas.microsoft.com/office/drawing/2014/main" val="3627631742"/>
                    </a:ext>
                  </a:extLst>
                </a:gridCol>
              </a:tblGrid>
              <a:tr h="370840">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075667319"/>
                  </a:ext>
                </a:extLst>
              </a:tr>
            </a:tbl>
          </a:graphicData>
        </a:graphic>
      </p:graphicFrame>
      <p:cxnSp>
        <p:nvCxnSpPr>
          <p:cNvPr id="7" name="Straight Arrow Connector 6"/>
          <p:cNvCxnSpPr>
            <a:stCxn id="5" idx="6"/>
            <a:endCxn id="6" idx="1"/>
          </p:cNvCxnSpPr>
          <p:nvPr/>
        </p:nvCxnSpPr>
        <p:spPr>
          <a:xfrm>
            <a:off x="6533902" y="1596193"/>
            <a:ext cx="935677" cy="2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2776402622"/>
              </p:ext>
            </p:extLst>
          </p:nvPr>
        </p:nvGraphicFramePr>
        <p:xfrm>
          <a:off x="7467600" y="1743687"/>
          <a:ext cx="4626100" cy="370840"/>
        </p:xfrm>
        <a:graphic>
          <a:graphicData uri="http://schemas.openxmlformats.org/drawingml/2006/table">
            <a:tbl>
              <a:tblPr firstRow="1" bandRow="1">
                <a:tableStyleId>{2D5ABB26-0587-4C30-8999-92F81FD0307C}</a:tableStyleId>
              </a:tblPr>
              <a:tblGrid>
                <a:gridCol w="925220">
                  <a:extLst>
                    <a:ext uri="{9D8B030D-6E8A-4147-A177-3AD203B41FA5}">
                      <a16:colId xmlns:a16="http://schemas.microsoft.com/office/drawing/2014/main" val="3253629691"/>
                    </a:ext>
                  </a:extLst>
                </a:gridCol>
                <a:gridCol w="925220">
                  <a:extLst>
                    <a:ext uri="{9D8B030D-6E8A-4147-A177-3AD203B41FA5}">
                      <a16:colId xmlns:a16="http://schemas.microsoft.com/office/drawing/2014/main" val="3053497529"/>
                    </a:ext>
                  </a:extLst>
                </a:gridCol>
                <a:gridCol w="925220">
                  <a:extLst>
                    <a:ext uri="{9D8B030D-6E8A-4147-A177-3AD203B41FA5}">
                      <a16:colId xmlns:a16="http://schemas.microsoft.com/office/drawing/2014/main" val="2980897743"/>
                    </a:ext>
                  </a:extLst>
                </a:gridCol>
                <a:gridCol w="925220">
                  <a:extLst>
                    <a:ext uri="{9D8B030D-6E8A-4147-A177-3AD203B41FA5}">
                      <a16:colId xmlns:a16="http://schemas.microsoft.com/office/drawing/2014/main" val="3124722107"/>
                    </a:ext>
                  </a:extLst>
                </a:gridCol>
                <a:gridCol w="925220">
                  <a:extLst>
                    <a:ext uri="{9D8B030D-6E8A-4147-A177-3AD203B41FA5}">
                      <a16:colId xmlns:a16="http://schemas.microsoft.com/office/drawing/2014/main" val="3627631742"/>
                    </a:ext>
                  </a:extLst>
                </a:gridCol>
              </a:tblGrid>
              <a:tr h="370840">
                <a:tc>
                  <a:txBody>
                    <a:bodyPr/>
                    <a:lstStyle/>
                    <a:p>
                      <a:pPr algn="ctr"/>
                      <a:r>
                        <a:rPr lang="en-US" dirty="0" smtClean="0"/>
                        <a:t>1000</a:t>
                      </a:r>
                      <a:endParaRPr lang="en-IN" dirty="0"/>
                    </a:p>
                  </a:txBody>
                  <a:tcPr/>
                </a:tc>
                <a:tc>
                  <a:txBody>
                    <a:bodyPr/>
                    <a:lstStyle/>
                    <a:p>
                      <a:pPr algn="ctr"/>
                      <a:r>
                        <a:rPr lang="en-US" dirty="0" smtClean="0"/>
                        <a:t>1004</a:t>
                      </a:r>
                      <a:endParaRPr lang="en-IN" dirty="0"/>
                    </a:p>
                  </a:txBody>
                  <a:tcPr/>
                </a:tc>
                <a:tc>
                  <a:txBody>
                    <a:bodyPr/>
                    <a:lstStyle/>
                    <a:p>
                      <a:pPr algn="ctr"/>
                      <a:r>
                        <a:rPr lang="en-US" dirty="0" smtClean="0"/>
                        <a:t>1008</a:t>
                      </a:r>
                      <a:endParaRPr lang="en-IN" dirty="0"/>
                    </a:p>
                  </a:txBody>
                  <a:tcPr/>
                </a:tc>
                <a:tc>
                  <a:txBody>
                    <a:bodyPr/>
                    <a:lstStyle/>
                    <a:p>
                      <a:pPr algn="ctr"/>
                      <a:r>
                        <a:rPr lang="en-US" dirty="0" smtClean="0"/>
                        <a:t>1012</a:t>
                      </a:r>
                      <a:endParaRPr lang="en-IN" dirty="0"/>
                    </a:p>
                  </a:txBody>
                  <a:tcPr/>
                </a:tc>
                <a:tc>
                  <a:txBody>
                    <a:bodyPr/>
                    <a:lstStyle/>
                    <a:p>
                      <a:pPr algn="ctr"/>
                      <a:r>
                        <a:rPr lang="en-US" dirty="0" smtClean="0"/>
                        <a:t>1016</a:t>
                      </a:r>
                      <a:endParaRPr lang="en-IN" dirty="0"/>
                    </a:p>
                  </a:txBody>
                  <a:tcPr/>
                </a:tc>
                <a:extLst>
                  <a:ext uri="{0D108BD9-81ED-4DB2-BD59-A6C34878D82A}">
                    <a16:rowId xmlns:a16="http://schemas.microsoft.com/office/drawing/2014/main" val="2075667319"/>
                  </a:ext>
                </a:extLst>
              </a:tr>
            </a:tbl>
          </a:graphicData>
        </a:graphic>
      </p:graphicFrame>
      <p:sp>
        <p:nvSpPr>
          <p:cNvPr id="9" name="TextBox 8"/>
          <p:cNvSpPr txBox="1"/>
          <p:nvPr/>
        </p:nvSpPr>
        <p:spPr>
          <a:xfrm>
            <a:off x="5330040" y="1137966"/>
            <a:ext cx="1185060" cy="369332"/>
          </a:xfrm>
          <a:prstGeom prst="rect">
            <a:avLst/>
          </a:prstGeom>
          <a:noFill/>
        </p:spPr>
        <p:txBody>
          <a:bodyPr wrap="square" rtlCol="0">
            <a:spAutoFit/>
          </a:bodyPr>
          <a:lstStyle/>
          <a:p>
            <a:r>
              <a:rPr lang="en-US" dirty="0" err="1" smtClean="0"/>
              <a:t>prt</a:t>
            </a:r>
            <a:r>
              <a:rPr lang="en-US" dirty="0" smtClean="0"/>
              <a:t> = 1000</a:t>
            </a:r>
            <a:endParaRPr lang="en-IN" dirty="0"/>
          </a:p>
        </p:txBody>
      </p:sp>
      <p:sp>
        <p:nvSpPr>
          <p:cNvPr id="10" name="TextBox 9"/>
          <p:cNvSpPr txBox="1"/>
          <p:nvPr/>
        </p:nvSpPr>
        <p:spPr>
          <a:xfrm>
            <a:off x="5316186" y="1409117"/>
            <a:ext cx="1185060" cy="369332"/>
          </a:xfrm>
          <a:prstGeom prst="rect">
            <a:avLst/>
          </a:prstGeom>
          <a:noFill/>
        </p:spPr>
        <p:txBody>
          <a:bodyPr wrap="square" rtlCol="0">
            <a:spAutoFit/>
          </a:bodyPr>
          <a:lstStyle/>
          <a:p>
            <a:r>
              <a:rPr lang="en-US" dirty="0" smtClean="0"/>
              <a:t>size = 5</a:t>
            </a:r>
            <a:endParaRPr lang="en-IN" dirty="0"/>
          </a:p>
        </p:txBody>
      </p:sp>
      <p:sp>
        <p:nvSpPr>
          <p:cNvPr id="12" name="TextBox 11"/>
          <p:cNvSpPr txBox="1"/>
          <p:nvPr/>
        </p:nvSpPr>
        <p:spPr>
          <a:xfrm>
            <a:off x="11467608" y="1420216"/>
            <a:ext cx="451262" cy="369332"/>
          </a:xfrm>
          <a:prstGeom prst="rect">
            <a:avLst/>
          </a:prstGeom>
          <a:noFill/>
        </p:spPr>
        <p:txBody>
          <a:bodyPr wrap="square" rtlCol="0">
            <a:spAutoFit/>
          </a:bodyPr>
          <a:lstStyle/>
          <a:p>
            <a:r>
              <a:rPr lang="en-US" dirty="0" smtClean="0"/>
              <a:t>0</a:t>
            </a:r>
            <a:endParaRPr lang="en-IN" dirty="0"/>
          </a:p>
        </p:txBody>
      </p:sp>
      <p:sp>
        <p:nvSpPr>
          <p:cNvPr id="13" name="TextBox 12"/>
          <p:cNvSpPr txBox="1"/>
          <p:nvPr/>
        </p:nvSpPr>
        <p:spPr>
          <a:xfrm>
            <a:off x="7754595" y="1420214"/>
            <a:ext cx="451262" cy="369332"/>
          </a:xfrm>
          <a:prstGeom prst="rect">
            <a:avLst/>
          </a:prstGeom>
          <a:noFill/>
        </p:spPr>
        <p:txBody>
          <a:bodyPr wrap="square" rtlCol="0">
            <a:spAutoFit/>
          </a:bodyPr>
          <a:lstStyle/>
          <a:p>
            <a:r>
              <a:rPr lang="en-US" dirty="0" smtClean="0"/>
              <a:t>10</a:t>
            </a:r>
            <a:endParaRPr lang="en-IN" dirty="0"/>
          </a:p>
        </p:txBody>
      </p:sp>
      <p:sp>
        <p:nvSpPr>
          <p:cNvPr id="14" name="TextBox 13"/>
          <p:cNvSpPr txBox="1"/>
          <p:nvPr/>
        </p:nvSpPr>
        <p:spPr>
          <a:xfrm>
            <a:off x="8655141" y="1392505"/>
            <a:ext cx="451262" cy="369332"/>
          </a:xfrm>
          <a:prstGeom prst="rect">
            <a:avLst/>
          </a:prstGeom>
          <a:noFill/>
        </p:spPr>
        <p:txBody>
          <a:bodyPr wrap="square" rtlCol="0">
            <a:spAutoFit/>
          </a:bodyPr>
          <a:lstStyle/>
          <a:p>
            <a:r>
              <a:rPr lang="en-US" dirty="0" smtClean="0"/>
              <a:t>20</a:t>
            </a:r>
            <a:endParaRPr lang="en-IN" dirty="0"/>
          </a:p>
        </p:txBody>
      </p:sp>
      <p:sp>
        <p:nvSpPr>
          <p:cNvPr id="15" name="TextBox 14"/>
          <p:cNvSpPr txBox="1"/>
          <p:nvPr/>
        </p:nvSpPr>
        <p:spPr>
          <a:xfrm>
            <a:off x="9583394" y="1406358"/>
            <a:ext cx="451262" cy="369332"/>
          </a:xfrm>
          <a:prstGeom prst="rect">
            <a:avLst/>
          </a:prstGeom>
          <a:noFill/>
        </p:spPr>
        <p:txBody>
          <a:bodyPr wrap="square" rtlCol="0">
            <a:spAutoFit/>
          </a:bodyPr>
          <a:lstStyle/>
          <a:p>
            <a:r>
              <a:rPr lang="en-US" dirty="0" smtClean="0"/>
              <a:t>30</a:t>
            </a:r>
            <a:endParaRPr lang="en-IN" dirty="0"/>
          </a:p>
        </p:txBody>
      </p:sp>
      <p:sp>
        <p:nvSpPr>
          <p:cNvPr id="16" name="TextBox 15"/>
          <p:cNvSpPr txBox="1"/>
          <p:nvPr/>
        </p:nvSpPr>
        <p:spPr>
          <a:xfrm>
            <a:off x="10567070" y="1420211"/>
            <a:ext cx="451262" cy="369332"/>
          </a:xfrm>
          <a:prstGeom prst="rect">
            <a:avLst/>
          </a:prstGeom>
          <a:noFill/>
        </p:spPr>
        <p:txBody>
          <a:bodyPr wrap="square" rtlCol="0">
            <a:spAutoFit/>
          </a:bodyPr>
          <a:lstStyle/>
          <a:p>
            <a:r>
              <a:rPr lang="en-US" dirty="0" smtClean="0"/>
              <a:t>40</a:t>
            </a:r>
            <a:endParaRPr lang="en-IN" dirty="0"/>
          </a:p>
        </p:txBody>
      </p:sp>
      <p:sp>
        <p:nvSpPr>
          <p:cNvPr id="17" name="TextBox 16"/>
          <p:cNvSpPr txBox="1"/>
          <p:nvPr/>
        </p:nvSpPr>
        <p:spPr>
          <a:xfrm>
            <a:off x="5292433" y="1659304"/>
            <a:ext cx="900549" cy="369332"/>
          </a:xfrm>
          <a:prstGeom prst="rect">
            <a:avLst/>
          </a:prstGeom>
          <a:noFill/>
        </p:spPr>
        <p:txBody>
          <a:bodyPr wrap="square" rtlCol="0">
            <a:spAutoFit/>
          </a:bodyPr>
          <a:lstStyle/>
          <a:p>
            <a:r>
              <a:rPr lang="en-US" dirty="0" smtClean="0"/>
              <a:t>Index=</a:t>
            </a:r>
            <a:endParaRPr lang="en-IN" dirty="0"/>
          </a:p>
        </p:txBody>
      </p:sp>
      <p:sp>
        <p:nvSpPr>
          <p:cNvPr id="18" name="TextBox 17"/>
          <p:cNvSpPr txBox="1"/>
          <p:nvPr/>
        </p:nvSpPr>
        <p:spPr>
          <a:xfrm>
            <a:off x="5957452" y="1660560"/>
            <a:ext cx="405246" cy="370116"/>
          </a:xfrm>
          <a:prstGeom prst="rect">
            <a:avLst/>
          </a:prstGeom>
          <a:noFill/>
        </p:spPr>
        <p:txBody>
          <a:bodyPr wrap="square" rtlCol="0">
            <a:spAutoFit/>
          </a:bodyPr>
          <a:lstStyle/>
          <a:p>
            <a:r>
              <a:rPr lang="en-US" dirty="0"/>
              <a:t>3</a:t>
            </a:r>
            <a:endParaRPr lang="en-IN" dirty="0"/>
          </a:p>
        </p:txBody>
      </p:sp>
      <p:sp>
        <p:nvSpPr>
          <p:cNvPr id="19" name="TextBox 18"/>
          <p:cNvSpPr txBox="1"/>
          <p:nvPr/>
        </p:nvSpPr>
        <p:spPr>
          <a:xfrm>
            <a:off x="288965" y="1783999"/>
            <a:ext cx="2078182"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deleteFirst</a:t>
            </a:r>
            <a:r>
              <a:rPr lang="en-US" dirty="0" smtClean="0"/>
              <a:t>();</a:t>
            </a:r>
            <a:endParaRPr lang="en-IN" dirty="0"/>
          </a:p>
        </p:txBody>
      </p:sp>
      <p:sp>
        <p:nvSpPr>
          <p:cNvPr id="20" name="TextBox 19"/>
          <p:cNvSpPr txBox="1"/>
          <p:nvPr/>
        </p:nvSpPr>
        <p:spPr>
          <a:xfrm>
            <a:off x="288965" y="2028636"/>
            <a:ext cx="2078182"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deleteFirst</a:t>
            </a:r>
            <a:r>
              <a:rPr lang="en-US" dirty="0" smtClean="0"/>
              <a:t>();</a:t>
            </a:r>
            <a:endParaRPr lang="en-IN" dirty="0"/>
          </a:p>
        </p:txBody>
      </p:sp>
      <p:sp>
        <p:nvSpPr>
          <p:cNvPr id="21" name="TextBox 20"/>
          <p:cNvSpPr txBox="1"/>
          <p:nvPr/>
        </p:nvSpPr>
        <p:spPr>
          <a:xfrm>
            <a:off x="288965" y="2278137"/>
            <a:ext cx="2078182"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deleteFirst</a:t>
            </a:r>
            <a:r>
              <a:rPr lang="en-US" dirty="0" smtClean="0"/>
              <a:t>();</a:t>
            </a:r>
            <a:endParaRPr lang="en-IN" dirty="0"/>
          </a:p>
        </p:txBody>
      </p:sp>
      <p:sp>
        <p:nvSpPr>
          <p:cNvPr id="22" name="TextBox 21"/>
          <p:cNvSpPr txBox="1"/>
          <p:nvPr/>
        </p:nvSpPr>
        <p:spPr>
          <a:xfrm>
            <a:off x="5458690" y="2231708"/>
            <a:ext cx="876301" cy="369332"/>
          </a:xfrm>
          <a:prstGeom prst="rect">
            <a:avLst/>
          </a:prstGeom>
          <a:noFill/>
        </p:spPr>
        <p:txBody>
          <a:bodyPr wrap="square" rtlCol="0">
            <a:spAutoFit/>
          </a:bodyPr>
          <a:lstStyle/>
          <a:p>
            <a:r>
              <a:rPr lang="en-US" dirty="0" smtClean="0"/>
              <a:t>temp</a:t>
            </a:r>
            <a:endParaRPr lang="en-IN" dirty="0"/>
          </a:p>
        </p:txBody>
      </p:sp>
      <p:sp>
        <p:nvSpPr>
          <p:cNvPr id="23" name="Rectangle 22"/>
          <p:cNvSpPr/>
          <p:nvPr/>
        </p:nvSpPr>
        <p:spPr>
          <a:xfrm>
            <a:off x="5417127" y="2508920"/>
            <a:ext cx="917864" cy="376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4" name="TextBox 23"/>
          <p:cNvSpPr txBox="1"/>
          <p:nvPr/>
        </p:nvSpPr>
        <p:spPr>
          <a:xfrm>
            <a:off x="5671706" y="2530747"/>
            <a:ext cx="438151" cy="369332"/>
          </a:xfrm>
          <a:prstGeom prst="rect">
            <a:avLst/>
          </a:prstGeom>
          <a:noFill/>
        </p:spPr>
        <p:txBody>
          <a:bodyPr wrap="square" rtlCol="0">
            <a:spAutoFit/>
          </a:bodyPr>
          <a:lstStyle/>
          <a:p>
            <a:r>
              <a:rPr lang="en-US" dirty="0" smtClean="0"/>
              <a:t>10</a:t>
            </a:r>
            <a:endParaRPr lang="en-IN" dirty="0"/>
          </a:p>
        </p:txBody>
      </p:sp>
      <p:sp>
        <p:nvSpPr>
          <p:cNvPr id="27" name="U-Turn Arrow 26"/>
          <p:cNvSpPr/>
          <p:nvPr/>
        </p:nvSpPr>
        <p:spPr>
          <a:xfrm flipH="1">
            <a:off x="7966363" y="1211280"/>
            <a:ext cx="886685" cy="181225"/>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8" name="TextBox 27"/>
          <p:cNvSpPr txBox="1"/>
          <p:nvPr/>
        </p:nvSpPr>
        <p:spPr>
          <a:xfrm>
            <a:off x="7754595" y="1428136"/>
            <a:ext cx="451262" cy="369332"/>
          </a:xfrm>
          <a:prstGeom prst="rect">
            <a:avLst/>
          </a:prstGeom>
          <a:noFill/>
        </p:spPr>
        <p:txBody>
          <a:bodyPr wrap="square" rtlCol="0">
            <a:spAutoFit/>
          </a:bodyPr>
          <a:lstStyle/>
          <a:p>
            <a:r>
              <a:rPr lang="en-US" dirty="0" smtClean="0"/>
              <a:t>20</a:t>
            </a:r>
            <a:endParaRPr lang="en-IN" dirty="0"/>
          </a:p>
        </p:txBody>
      </p:sp>
      <p:sp>
        <p:nvSpPr>
          <p:cNvPr id="29" name="U-Turn Arrow 28"/>
          <p:cNvSpPr/>
          <p:nvPr/>
        </p:nvSpPr>
        <p:spPr>
          <a:xfrm flipH="1">
            <a:off x="8853051" y="1211283"/>
            <a:ext cx="886685" cy="181225"/>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0" name="TextBox 29"/>
          <p:cNvSpPr txBox="1"/>
          <p:nvPr/>
        </p:nvSpPr>
        <p:spPr>
          <a:xfrm>
            <a:off x="8659081" y="1405289"/>
            <a:ext cx="531923" cy="369332"/>
          </a:xfrm>
          <a:prstGeom prst="rect">
            <a:avLst/>
          </a:prstGeom>
          <a:noFill/>
        </p:spPr>
        <p:txBody>
          <a:bodyPr wrap="square" rtlCol="0">
            <a:spAutoFit/>
          </a:bodyPr>
          <a:lstStyle/>
          <a:p>
            <a:r>
              <a:rPr lang="en-US" dirty="0" smtClean="0"/>
              <a:t>30</a:t>
            </a:r>
            <a:endParaRPr lang="en-IN" dirty="0"/>
          </a:p>
        </p:txBody>
      </p:sp>
      <p:sp>
        <p:nvSpPr>
          <p:cNvPr id="31" name="U-Turn Arrow 30"/>
          <p:cNvSpPr/>
          <p:nvPr/>
        </p:nvSpPr>
        <p:spPr>
          <a:xfrm flipH="1">
            <a:off x="9753587" y="1211283"/>
            <a:ext cx="886685" cy="181225"/>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2" name="TextBox 31"/>
          <p:cNvSpPr txBox="1"/>
          <p:nvPr/>
        </p:nvSpPr>
        <p:spPr>
          <a:xfrm>
            <a:off x="9583394" y="1419027"/>
            <a:ext cx="451262" cy="369332"/>
          </a:xfrm>
          <a:prstGeom prst="rect">
            <a:avLst/>
          </a:prstGeom>
          <a:noFill/>
        </p:spPr>
        <p:txBody>
          <a:bodyPr wrap="square" rtlCol="0">
            <a:spAutoFit/>
          </a:bodyPr>
          <a:lstStyle/>
          <a:p>
            <a:r>
              <a:rPr lang="en-US" dirty="0" smtClean="0"/>
              <a:t>40</a:t>
            </a:r>
            <a:endParaRPr lang="en-IN" dirty="0"/>
          </a:p>
        </p:txBody>
      </p:sp>
      <p:sp>
        <p:nvSpPr>
          <p:cNvPr id="33" name="TextBox 32"/>
          <p:cNvSpPr txBox="1"/>
          <p:nvPr/>
        </p:nvSpPr>
        <p:spPr>
          <a:xfrm>
            <a:off x="10622490" y="1419142"/>
            <a:ext cx="322603" cy="369332"/>
          </a:xfrm>
          <a:prstGeom prst="rect">
            <a:avLst/>
          </a:prstGeom>
          <a:noFill/>
        </p:spPr>
        <p:txBody>
          <a:bodyPr wrap="square" rtlCol="0">
            <a:spAutoFit/>
          </a:bodyPr>
          <a:lstStyle/>
          <a:p>
            <a:r>
              <a:rPr lang="en-US" dirty="0" smtClean="0"/>
              <a:t>0</a:t>
            </a:r>
            <a:endParaRPr lang="en-IN" dirty="0"/>
          </a:p>
        </p:txBody>
      </p:sp>
      <p:sp>
        <p:nvSpPr>
          <p:cNvPr id="34" name="TextBox 33"/>
          <p:cNvSpPr txBox="1"/>
          <p:nvPr/>
        </p:nvSpPr>
        <p:spPr>
          <a:xfrm>
            <a:off x="5965367" y="1654666"/>
            <a:ext cx="393857" cy="369332"/>
          </a:xfrm>
          <a:prstGeom prst="rect">
            <a:avLst/>
          </a:prstGeom>
          <a:noFill/>
        </p:spPr>
        <p:txBody>
          <a:bodyPr wrap="square" rtlCol="0">
            <a:spAutoFit/>
          </a:bodyPr>
          <a:lstStyle/>
          <a:p>
            <a:r>
              <a:rPr lang="en-US" dirty="0" smtClean="0"/>
              <a:t>2</a:t>
            </a:r>
            <a:endParaRPr lang="en-IN" dirty="0"/>
          </a:p>
        </p:txBody>
      </p:sp>
      <p:sp>
        <p:nvSpPr>
          <p:cNvPr id="35" name="TextBox 34"/>
          <p:cNvSpPr txBox="1"/>
          <p:nvPr/>
        </p:nvSpPr>
        <p:spPr>
          <a:xfrm>
            <a:off x="5680353" y="2535357"/>
            <a:ext cx="543794" cy="369332"/>
          </a:xfrm>
          <a:prstGeom prst="rect">
            <a:avLst/>
          </a:prstGeom>
          <a:noFill/>
        </p:spPr>
        <p:txBody>
          <a:bodyPr wrap="square" rtlCol="0">
            <a:spAutoFit/>
          </a:bodyPr>
          <a:lstStyle/>
          <a:p>
            <a:r>
              <a:rPr lang="en-US" dirty="0" smtClean="0"/>
              <a:t>20</a:t>
            </a:r>
            <a:endParaRPr lang="en-IN" dirty="0"/>
          </a:p>
        </p:txBody>
      </p:sp>
      <p:sp>
        <p:nvSpPr>
          <p:cNvPr id="36" name="U-Turn Arrow 35"/>
          <p:cNvSpPr/>
          <p:nvPr/>
        </p:nvSpPr>
        <p:spPr>
          <a:xfrm flipH="1">
            <a:off x="7966359" y="1225131"/>
            <a:ext cx="886685" cy="181225"/>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7" name="TextBox 36"/>
          <p:cNvSpPr txBox="1"/>
          <p:nvPr/>
        </p:nvSpPr>
        <p:spPr>
          <a:xfrm>
            <a:off x="7754595" y="1441973"/>
            <a:ext cx="599696" cy="369332"/>
          </a:xfrm>
          <a:prstGeom prst="rect">
            <a:avLst/>
          </a:prstGeom>
          <a:noFill/>
        </p:spPr>
        <p:txBody>
          <a:bodyPr wrap="square" rtlCol="0">
            <a:spAutoFit/>
          </a:bodyPr>
          <a:lstStyle/>
          <a:p>
            <a:r>
              <a:rPr lang="en-US" dirty="0" smtClean="0"/>
              <a:t>30</a:t>
            </a:r>
            <a:endParaRPr lang="en-IN" dirty="0"/>
          </a:p>
        </p:txBody>
      </p:sp>
      <p:sp>
        <p:nvSpPr>
          <p:cNvPr id="38" name="U-Turn Arrow 37"/>
          <p:cNvSpPr/>
          <p:nvPr/>
        </p:nvSpPr>
        <p:spPr>
          <a:xfrm flipH="1">
            <a:off x="8894611" y="1225133"/>
            <a:ext cx="886685" cy="181225"/>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9" name="TextBox 38"/>
          <p:cNvSpPr txBox="1"/>
          <p:nvPr/>
        </p:nvSpPr>
        <p:spPr>
          <a:xfrm>
            <a:off x="8655141" y="1405161"/>
            <a:ext cx="535863" cy="377416"/>
          </a:xfrm>
          <a:prstGeom prst="rect">
            <a:avLst/>
          </a:prstGeom>
          <a:noFill/>
        </p:spPr>
        <p:txBody>
          <a:bodyPr wrap="square" rtlCol="0">
            <a:spAutoFit/>
          </a:bodyPr>
          <a:lstStyle/>
          <a:p>
            <a:r>
              <a:rPr lang="en-US" dirty="0" smtClean="0"/>
              <a:t>40</a:t>
            </a:r>
            <a:endParaRPr lang="en-IN" dirty="0"/>
          </a:p>
        </p:txBody>
      </p:sp>
      <p:sp>
        <p:nvSpPr>
          <p:cNvPr id="40" name="TextBox 39"/>
          <p:cNvSpPr txBox="1"/>
          <p:nvPr/>
        </p:nvSpPr>
        <p:spPr>
          <a:xfrm>
            <a:off x="9684311" y="1428118"/>
            <a:ext cx="401795" cy="369332"/>
          </a:xfrm>
          <a:prstGeom prst="rect">
            <a:avLst/>
          </a:prstGeom>
          <a:noFill/>
        </p:spPr>
        <p:txBody>
          <a:bodyPr wrap="square" rtlCol="0">
            <a:spAutoFit/>
          </a:bodyPr>
          <a:lstStyle/>
          <a:p>
            <a:r>
              <a:rPr lang="en-US" dirty="0" smtClean="0"/>
              <a:t>0</a:t>
            </a:r>
            <a:endParaRPr lang="en-IN" dirty="0"/>
          </a:p>
        </p:txBody>
      </p:sp>
      <p:sp>
        <p:nvSpPr>
          <p:cNvPr id="41" name="TextBox 40"/>
          <p:cNvSpPr txBox="1"/>
          <p:nvPr/>
        </p:nvSpPr>
        <p:spPr>
          <a:xfrm>
            <a:off x="5960902" y="1677508"/>
            <a:ext cx="467598" cy="369332"/>
          </a:xfrm>
          <a:prstGeom prst="rect">
            <a:avLst/>
          </a:prstGeom>
          <a:noFill/>
        </p:spPr>
        <p:txBody>
          <a:bodyPr wrap="square" rtlCol="0">
            <a:spAutoFit/>
          </a:bodyPr>
          <a:lstStyle/>
          <a:p>
            <a:r>
              <a:rPr lang="en-US" dirty="0" smtClean="0"/>
              <a:t>1</a:t>
            </a:r>
            <a:endParaRPr lang="en-IN" dirty="0"/>
          </a:p>
        </p:txBody>
      </p:sp>
      <p:sp>
        <p:nvSpPr>
          <p:cNvPr id="42" name="TextBox 41"/>
          <p:cNvSpPr txBox="1"/>
          <p:nvPr/>
        </p:nvSpPr>
        <p:spPr>
          <a:xfrm>
            <a:off x="5680353" y="2535362"/>
            <a:ext cx="429504" cy="369332"/>
          </a:xfrm>
          <a:prstGeom prst="rect">
            <a:avLst/>
          </a:prstGeom>
          <a:noFill/>
        </p:spPr>
        <p:txBody>
          <a:bodyPr wrap="square" rtlCol="0">
            <a:spAutoFit/>
          </a:bodyPr>
          <a:lstStyle/>
          <a:p>
            <a:r>
              <a:rPr lang="en-US" dirty="0" smtClean="0"/>
              <a:t>30</a:t>
            </a:r>
            <a:endParaRPr lang="en-IN" dirty="0"/>
          </a:p>
        </p:txBody>
      </p:sp>
      <p:sp>
        <p:nvSpPr>
          <p:cNvPr id="43" name="U-Turn Arrow 42"/>
          <p:cNvSpPr/>
          <p:nvPr/>
        </p:nvSpPr>
        <p:spPr>
          <a:xfrm flipH="1">
            <a:off x="7994064" y="1238981"/>
            <a:ext cx="886685" cy="181225"/>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44" name="TextBox 43"/>
          <p:cNvSpPr txBox="1"/>
          <p:nvPr/>
        </p:nvSpPr>
        <p:spPr>
          <a:xfrm>
            <a:off x="7754595" y="1446837"/>
            <a:ext cx="599696" cy="369332"/>
          </a:xfrm>
          <a:prstGeom prst="rect">
            <a:avLst/>
          </a:prstGeom>
          <a:noFill/>
        </p:spPr>
        <p:txBody>
          <a:bodyPr wrap="square" rtlCol="0">
            <a:spAutoFit/>
          </a:bodyPr>
          <a:lstStyle/>
          <a:p>
            <a:r>
              <a:rPr lang="en-US" dirty="0" smtClean="0"/>
              <a:t>40</a:t>
            </a:r>
            <a:endParaRPr lang="en-IN" dirty="0"/>
          </a:p>
        </p:txBody>
      </p:sp>
      <p:sp>
        <p:nvSpPr>
          <p:cNvPr id="45" name="TextBox 44"/>
          <p:cNvSpPr txBox="1"/>
          <p:nvPr/>
        </p:nvSpPr>
        <p:spPr>
          <a:xfrm>
            <a:off x="8783769" y="1400408"/>
            <a:ext cx="337960" cy="369332"/>
          </a:xfrm>
          <a:prstGeom prst="rect">
            <a:avLst/>
          </a:prstGeom>
          <a:noFill/>
        </p:spPr>
        <p:txBody>
          <a:bodyPr wrap="square" rtlCol="0">
            <a:spAutoFit/>
          </a:bodyPr>
          <a:lstStyle/>
          <a:p>
            <a:r>
              <a:rPr lang="en-US" dirty="0" smtClean="0"/>
              <a:t>0</a:t>
            </a:r>
            <a:endParaRPr lang="en-IN" dirty="0"/>
          </a:p>
        </p:txBody>
      </p:sp>
      <p:sp>
        <p:nvSpPr>
          <p:cNvPr id="46" name="TextBox 45"/>
          <p:cNvSpPr txBox="1"/>
          <p:nvPr/>
        </p:nvSpPr>
        <p:spPr>
          <a:xfrm>
            <a:off x="5979703" y="1668406"/>
            <a:ext cx="379516" cy="369332"/>
          </a:xfrm>
          <a:prstGeom prst="rect">
            <a:avLst/>
          </a:prstGeom>
          <a:noFill/>
        </p:spPr>
        <p:txBody>
          <a:bodyPr wrap="square" rtlCol="0">
            <a:spAutoFit/>
          </a:bodyPr>
          <a:lstStyle/>
          <a:p>
            <a:r>
              <a:rPr lang="en-US" dirty="0" smtClean="0"/>
              <a:t>0</a:t>
            </a:r>
            <a:endParaRPr lang="en-IN" dirty="0"/>
          </a:p>
        </p:txBody>
      </p:sp>
      <p:sp>
        <p:nvSpPr>
          <p:cNvPr id="47" name="TextBox 46"/>
          <p:cNvSpPr txBox="1"/>
          <p:nvPr/>
        </p:nvSpPr>
        <p:spPr>
          <a:xfrm>
            <a:off x="471055" y="2885206"/>
            <a:ext cx="4845131" cy="3416320"/>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err="1" smtClean="0"/>
              <a:t>int</a:t>
            </a:r>
            <a:r>
              <a:rPr lang="en-US" dirty="0" smtClean="0"/>
              <a:t> </a:t>
            </a:r>
            <a:r>
              <a:rPr lang="en-US" dirty="0" err="1" smtClean="0"/>
              <a:t>deleteFirst</a:t>
            </a:r>
            <a:r>
              <a:rPr lang="en-US" dirty="0" smtClean="0"/>
              <a:t>(){</a:t>
            </a:r>
          </a:p>
          <a:p>
            <a:endParaRPr lang="en-US" dirty="0" smtClean="0"/>
          </a:p>
          <a:p>
            <a:r>
              <a:rPr lang="en-US" dirty="0" smtClean="0"/>
              <a:t>		</a:t>
            </a:r>
            <a:r>
              <a:rPr lang="en-US" dirty="0" err="1" smtClean="0"/>
              <a:t>int</a:t>
            </a:r>
            <a:r>
              <a:rPr lang="en-US" dirty="0" smtClean="0"/>
              <a:t> temp=</a:t>
            </a:r>
            <a:r>
              <a:rPr lang="en-US" dirty="0" err="1" smtClean="0"/>
              <a:t>ptr</a:t>
            </a:r>
            <a:r>
              <a:rPr lang="en-US" dirty="0" smtClean="0"/>
              <a:t>[0];</a:t>
            </a:r>
          </a:p>
          <a:p>
            <a:r>
              <a:rPr lang="en-US" dirty="0"/>
              <a:t>	</a:t>
            </a:r>
            <a:r>
              <a:rPr lang="en-US" dirty="0" smtClean="0"/>
              <a:t>	for(</a:t>
            </a:r>
            <a:r>
              <a:rPr lang="en-US" dirty="0" err="1" smtClean="0"/>
              <a:t>int</a:t>
            </a:r>
            <a:r>
              <a:rPr lang="en-US" dirty="0" smtClean="0"/>
              <a:t> </a:t>
            </a:r>
            <a:r>
              <a:rPr lang="en-US" dirty="0" err="1" smtClean="0"/>
              <a:t>i</a:t>
            </a:r>
            <a:r>
              <a:rPr lang="en-US" dirty="0" smtClean="0"/>
              <a:t>=1;i&lt;=</a:t>
            </a:r>
            <a:r>
              <a:rPr lang="en-US" dirty="0" err="1" smtClean="0"/>
              <a:t>index;i</a:t>
            </a:r>
            <a:r>
              <a:rPr lang="en-US" dirty="0" smtClean="0"/>
              <a:t>++)</a:t>
            </a:r>
          </a:p>
          <a:p>
            <a:r>
              <a:rPr lang="en-US" dirty="0"/>
              <a:t>	</a:t>
            </a:r>
            <a:r>
              <a:rPr lang="en-US" dirty="0" smtClean="0"/>
              <a:t>		</a:t>
            </a:r>
            <a:r>
              <a:rPr lang="en-US" dirty="0" err="1" smtClean="0"/>
              <a:t>ptr</a:t>
            </a:r>
            <a:r>
              <a:rPr lang="en-US" dirty="0" smtClean="0"/>
              <a:t>[i-1]=</a:t>
            </a:r>
            <a:r>
              <a:rPr lang="en-US" dirty="0" err="1" smtClean="0"/>
              <a:t>ptr</a:t>
            </a:r>
            <a:r>
              <a:rPr lang="en-US" dirty="0" smtClean="0"/>
              <a:t>[</a:t>
            </a:r>
            <a:r>
              <a:rPr lang="en-US" dirty="0" err="1" smtClean="0"/>
              <a:t>i</a:t>
            </a:r>
            <a:r>
              <a:rPr lang="en-US" dirty="0" smtClean="0"/>
              <a:t>];</a:t>
            </a:r>
          </a:p>
          <a:p>
            <a:r>
              <a:rPr lang="en-US" dirty="0"/>
              <a:t>	</a:t>
            </a:r>
            <a:r>
              <a:rPr lang="en-US" dirty="0" smtClean="0"/>
              <a:t>	</a:t>
            </a:r>
            <a:r>
              <a:rPr lang="en-US" dirty="0" err="1" smtClean="0"/>
              <a:t>ptr</a:t>
            </a:r>
            <a:r>
              <a:rPr lang="en-US" dirty="0" smtClean="0"/>
              <a:t>[index]=0;</a:t>
            </a:r>
          </a:p>
          <a:p>
            <a:r>
              <a:rPr lang="en-US" dirty="0" smtClean="0"/>
              <a:t>		index--;</a:t>
            </a:r>
          </a:p>
          <a:p>
            <a:r>
              <a:rPr lang="en-US" dirty="0"/>
              <a:t>	</a:t>
            </a:r>
            <a:r>
              <a:rPr lang="en-US" dirty="0" smtClean="0"/>
              <a:t>	return temp;</a:t>
            </a:r>
            <a:endParaRPr lang="en-US" dirty="0"/>
          </a:p>
          <a:p>
            <a:r>
              <a:rPr lang="en-US" dirty="0" smtClean="0"/>
              <a:t>	}</a:t>
            </a:r>
            <a:endParaRPr lang="en-US" dirty="0"/>
          </a:p>
          <a:p>
            <a:r>
              <a:rPr lang="en-US" dirty="0" smtClean="0"/>
              <a:t>};</a:t>
            </a:r>
            <a:endParaRPr lang="en-IN" dirty="0"/>
          </a:p>
        </p:txBody>
      </p:sp>
      <p:sp>
        <p:nvSpPr>
          <p:cNvPr id="48" name="TextBox 47"/>
          <p:cNvSpPr txBox="1"/>
          <p:nvPr/>
        </p:nvSpPr>
        <p:spPr>
          <a:xfrm>
            <a:off x="460647" y="2715413"/>
            <a:ext cx="5967853" cy="4247317"/>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err="1" smtClean="0"/>
              <a:t>int</a:t>
            </a:r>
            <a:r>
              <a:rPr lang="en-US" dirty="0" smtClean="0"/>
              <a:t> </a:t>
            </a:r>
            <a:r>
              <a:rPr lang="en-US" dirty="0" err="1" smtClean="0"/>
              <a:t>deleteFirst</a:t>
            </a:r>
            <a:r>
              <a:rPr lang="en-US" dirty="0" smtClean="0"/>
              <a:t>(){</a:t>
            </a:r>
          </a:p>
          <a:p>
            <a:r>
              <a:rPr lang="en-US" dirty="0"/>
              <a:t>	</a:t>
            </a:r>
            <a:r>
              <a:rPr lang="en-US" dirty="0" smtClean="0"/>
              <a:t>	if(!</a:t>
            </a:r>
            <a:r>
              <a:rPr lang="en-US" dirty="0" err="1" smtClean="0"/>
              <a:t>isEmpty</a:t>
            </a:r>
            <a:r>
              <a:rPr lang="en-US" dirty="0" smtClean="0"/>
              <a:t>()){</a:t>
            </a:r>
          </a:p>
          <a:p>
            <a:r>
              <a:rPr lang="en-US" dirty="0" smtClean="0"/>
              <a:t>			</a:t>
            </a:r>
            <a:r>
              <a:rPr lang="en-US" dirty="0" err="1" smtClean="0"/>
              <a:t>int</a:t>
            </a:r>
            <a:r>
              <a:rPr lang="en-US" dirty="0" smtClean="0"/>
              <a:t> temp=</a:t>
            </a:r>
            <a:r>
              <a:rPr lang="en-US" dirty="0" err="1" smtClean="0"/>
              <a:t>ptr</a:t>
            </a:r>
            <a:r>
              <a:rPr lang="en-US" dirty="0" smtClean="0"/>
              <a:t>[0];</a:t>
            </a:r>
          </a:p>
          <a:p>
            <a:r>
              <a:rPr lang="en-US" dirty="0" smtClean="0"/>
              <a:t>	</a:t>
            </a:r>
            <a:r>
              <a:rPr lang="en-US" dirty="0"/>
              <a:t>	</a:t>
            </a:r>
            <a:r>
              <a:rPr lang="en-US" dirty="0" smtClean="0"/>
              <a:t>	for(</a:t>
            </a:r>
            <a:r>
              <a:rPr lang="en-US" dirty="0" err="1" smtClean="0"/>
              <a:t>int</a:t>
            </a:r>
            <a:r>
              <a:rPr lang="en-US" dirty="0" smtClean="0"/>
              <a:t> </a:t>
            </a:r>
            <a:r>
              <a:rPr lang="en-US" dirty="0" err="1" smtClean="0"/>
              <a:t>i</a:t>
            </a:r>
            <a:r>
              <a:rPr lang="en-US" dirty="0" smtClean="0"/>
              <a:t>=1;i&lt;=</a:t>
            </a:r>
            <a:r>
              <a:rPr lang="en-US" dirty="0" err="1" smtClean="0"/>
              <a:t>index;i</a:t>
            </a:r>
            <a:r>
              <a:rPr lang="en-US" dirty="0" smtClean="0"/>
              <a:t>++)</a:t>
            </a:r>
          </a:p>
          <a:p>
            <a:r>
              <a:rPr lang="en-US" dirty="0"/>
              <a:t>	</a:t>
            </a:r>
            <a:r>
              <a:rPr lang="en-US" dirty="0" smtClean="0"/>
              <a:t>			</a:t>
            </a:r>
            <a:r>
              <a:rPr lang="en-US" dirty="0" err="1" smtClean="0"/>
              <a:t>ptr</a:t>
            </a:r>
            <a:r>
              <a:rPr lang="en-US" dirty="0" smtClean="0"/>
              <a:t>[i-1]=</a:t>
            </a:r>
            <a:r>
              <a:rPr lang="en-US" dirty="0" err="1" smtClean="0"/>
              <a:t>ptr</a:t>
            </a:r>
            <a:r>
              <a:rPr lang="en-US" dirty="0" smtClean="0"/>
              <a:t>[</a:t>
            </a:r>
            <a:r>
              <a:rPr lang="en-US" dirty="0" err="1" smtClean="0"/>
              <a:t>i</a:t>
            </a:r>
            <a:r>
              <a:rPr lang="en-US" dirty="0" smtClean="0"/>
              <a:t>];</a:t>
            </a:r>
          </a:p>
          <a:p>
            <a:r>
              <a:rPr lang="en-US" dirty="0"/>
              <a:t>	</a:t>
            </a:r>
            <a:r>
              <a:rPr lang="en-US" dirty="0" smtClean="0"/>
              <a:t>		</a:t>
            </a:r>
            <a:r>
              <a:rPr lang="en-US" dirty="0" err="1" smtClean="0"/>
              <a:t>ptr</a:t>
            </a:r>
            <a:r>
              <a:rPr lang="en-US" dirty="0" smtClean="0"/>
              <a:t>[index]=0;</a:t>
            </a:r>
          </a:p>
          <a:p>
            <a:r>
              <a:rPr lang="en-US" dirty="0" smtClean="0"/>
              <a:t>			index--;</a:t>
            </a:r>
          </a:p>
          <a:p>
            <a:r>
              <a:rPr lang="en-US" dirty="0"/>
              <a:t>	</a:t>
            </a:r>
            <a:r>
              <a:rPr lang="en-US" dirty="0" smtClean="0"/>
              <a:t>		return temp;</a:t>
            </a:r>
          </a:p>
          <a:p>
            <a:r>
              <a:rPr lang="en-US" dirty="0"/>
              <a:t>	</a:t>
            </a:r>
            <a:r>
              <a:rPr lang="en-US" dirty="0" smtClean="0"/>
              <a:t>	}else{</a:t>
            </a:r>
          </a:p>
          <a:p>
            <a:r>
              <a:rPr lang="en-US" dirty="0" smtClean="0"/>
              <a:t>			throw “Array is empty”;</a:t>
            </a:r>
            <a:endParaRPr lang="en-US" dirty="0"/>
          </a:p>
          <a:p>
            <a:r>
              <a:rPr lang="en-US" dirty="0" smtClean="0"/>
              <a:t>		}</a:t>
            </a:r>
            <a:endParaRPr lang="en-US" dirty="0"/>
          </a:p>
          <a:p>
            <a:r>
              <a:rPr lang="en-US" dirty="0" smtClean="0"/>
              <a:t>	}</a:t>
            </a:r>
            <a:endParaRPr lang="en-US" dirty="0"/>
          </a:p>
          <a:p>
            <a:r>
              <a:rPr lang="en-US" dirty="0" smtClean="0"/>
              <a:t>};</a:t>
            </a:r>
            <a:endParaRPr lang="en-IN"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11" name="Slide Number Placeholder 10"/>
          <p:cNvSpPr>
            <a:spLocks noGrp="1"/>
          </p:cNvSpPr>
          <p:nvPr>
            <p:ph type="sldNum" sz="quarter" idx="12"/>
          </p:nvPr>
        </p:nvSpPr>
        <p:spPr/>
        <p:txBody>
          <a:bodyPr/>
          <a:lstStyle/>
          <a:p>
            <a:fld id="{B80CADA0-E01C-459D-AB8F-6AC03931BC5C}" type="slidenum">
              <a:rPr lang="en-IN" smtClean="0"/>
              <a:t>22</a:t>
            </a:fld>
            <a:endParaRPr lang="en-IN"/>
          </a:p>
        </p:txBody>
      </p:sp>
    </p:spTree>
    <p:extLst>
      <p:ext uri="{BB962C8B-B14F-4D97-AF65-F5344CB8AC3E}">
        <p14:creationId xmlns:p14="http://schemas.microsoft.com/office/powerpoint/2010/main" val="319475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anim calcmode="lin" valueType="num">
                                      <p:cBhvr>
                                        <p:cTn id="94" dur="1000" fill="hold"/>
                                        <p:tgtEl>
                                          <p:spTgt spid="23"/>
                                        </p:tgtEl>
                                        <p:attrNameLst>
                                          <p:attrName>ppt_x</p:attrName>
                                        </p:attrNameLst>
                                      </p:cBhvr>
                                      <p:tavLst>
                                        <p:tav tm="0">
                                          <p:val>
                                            <p:strVal val="#ppt_x"/>
                                          </p:val>
                                        </p:tav>
                                        <p:tav tm="100000">
                                          <p:val>
                                            <p:strVal val="#ppt_x"/>
                                          </p:val>
                                        </p:tav>
                                      </p:tavLst>
                                    </p:anim>
                                    <p:anim calcmode="lin" valueType="num">
                                      <p:cBhvr>
                                        <p:cTn id="9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xit" presetSubtype="4" fill="hold" grpId="1" nodeType="clickEffect">
                                  <p:stCondLst>
                                    <p:cond delay="0"/>
                                  </p:stCondLst>
                                  <p:childTnLst>
                                    <p:animEffect transition="out" filter="wipe(down)">
                                      <p:cBhvr>
                                        <p:cTn id="109" dur="500"/>
                                        <p:tgtEl>
                                          <p:spTgt spid="13"/>
                                        </p:tgtEl>
                                      </p:cBhvr>
                                    </p:animEffect>
                                    <p:set>
                                      <p:cBhvr>
                                        <p:cTn id="110" dur="1" fill="hold">
                                          <p:stCondLst>
                                            <p:cond delay="499"/>
                                          </p:stCondLst>
                                        </p:cTn>
                                        <p:tgtEl>
                                          <p:spTgt spid="1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500"/>
                                        <p:tgtEl>
                                          <p:spTgt spid="2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fade">
                                      <p:cBhvr>
                                        <p:cTn id="120" dur="500"/>
                                        <p:tgtEl>
                                          <p:spTgt spid="29"/>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xit" presetSubtype="4" fill="hold" grpId="1" nodeType="clickEffect">
                                  <p:stCondLst>
                                    <p:cond delay="0"/>
                                  </p:stCondLst>
                                  <p:childTnLst>
                                    <p:animEffect transition="out" filter="wipe(down)">
                                      <p:cBhvr>
                                        <p:cTn id="124" dur="500"/>
                                        <p:tgtEl>
                                          <p:spTgt spid="14"/>
                                        </p:tgtEl>
                                      </p:cBhvr>
                                    </p:animEffect>
                                    <p:set>
                                      <p:cBhvr>
                                        <p:cTn id="125" dur="1" fill="hold">
                                          <p:stCondLst>
                                            <p:cond delay="499"/>
                                          </p:stCondLst>
                                        </p:cTn>
                                        <p:tgtEl>
                                          <p:spTgt spid="14"/>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30"/>
                                        </p:tgtEl>
                                        <p:attrNameLst>
                                          <p:attrName>style.visibility</p:attrName>
                                        </p:attrNameLst>
                                      </p:cBhvr>
                                      <p:to>
                                        <p:strVal val="visible"/>
                                      </p:to>
                                    </p:set>
                                    <p:animEffect transition="in" filter="fade">
                                      <p:cBhvr>
                                        <p:cTn id="130" dur="500"/>
                                        <p:tgtEl>
                                          <p:spTgt spid="3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fade">
                                      <p:cBhvr>
                                        <p:cTn id="135" dur="500"/>
                                        <p:tgtEl>
                                          <p:spTgt spid="31"/>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xit" presetSubtype="4" fill="hold" grpId="1" nodeType="clickEffect">
                                  <p:stCondLst>
                                    <p:cond delay="0"/>
                                  </p:stCondLst>
                                  <p:childTnLst>
                                    <p:animEffect transition="out" filter="wipe(down)">
                                      <p:cBhvr>
                                        <p:cTn id="139" dur="500"/>
                                        <p:tgtEl>
                                          <p:spTgt spid="15"/>
                                        </p:tgtEl>
                                      </p:cBhvr>
                                    </p:animEffect>
                                    <p:set>
                                      <p:cBhvr>
                                        <p:cTn id="140" dur="1" fill="hold">
                                          <p:stCondLst>
                                            <p:cond delay="499"/>
                                          </p:stCondLst>
                                        </p:cTn>
                                        <p:tgtEl>
                                          <p:spTgt spid="15"/>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fade">
                                      <p:cBhvr>
                                        <p:cTn id="145" dur="500"/>
                                        <p:tgtEl>
                                          <p:spTgt spid="32"/>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xit" presetSubtype="4" fill="hold" grpId="1" nodeType="clickEffect">
                                  <p:stCondLst>
                                    <p:cond delay="0"/>
                                  </p:stCondLst>
                                  <p:childTnLst>
                                    <p:animEffect transition="out" filter="wipe(down)">
                                      <p:cBhvr>
                                        <p:cTn id="149" dur="500"/>
                                        <p:tgtEl>
                                          <p:spTgt spid="16"/>
                                        </p:tgtEl>
                                      </p:cBhvr>
                                    </p:animEffect>
                                    <p:set>
                                      <p:cBhvr>
                                        <p:cTn id="150" dur="1" fill="hold">
                                          <p:stCondLst>
                                            <p:cond delay="499"/>
                                          </p:stCondLst>
                                        </p:cTn>
                                        <p:tgtEl>
                                          <p:spTgt spid="1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500"/>
                                        <p:tgtEl>
                                          <p:spTgt spid="3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xit" presetSubtype="4" fill="hold" grpId="1" nodeType="clickEffect">
                                  <p:stCondLst>
                                    <p:cond delay="0"/>
                                  </p:stCondLst>
                                  <p:childTnLst>
                                    <p:animEffect transition="out" filter="wipe(down)">
                                      <p:cBhvr>
                                        <p:cTn id="159" dur="500"/>
                                        <p:tgtEl>
                                          <p:spTgt spid="27"/>
                                        </p:tgtEl>
                                      </p:cBhvr>
                                    </p:animEffect>
                                    <p:set>
                                      <p:cBhvr>
                                        <p:cTn id="160" dur="1" fill="hold">
                                          <p:stCondLst>
                                            <p:cond delay="499"/>
                                          </p:stCondLst>
                                        </p:cTn>
                                        <p:tgtEl>
                                          <p:spTgt spid="27"/>
                                        </p:tgtEl>
                                        <p:attrNameLst>
                                          <p:attrName>style.visibility</p:attrName>
                                        </p:attrNameLst>
                                      </p:cBhvr>
                                      <p:to>
                                        <p:strVal val="hidden"/>
                                      </p:to>
                                    </p:set>
                                  </p:childTnLst>
                                </p:cTn>
                              </p:par>
                              <p:par>
                                <p:cTn id="161" presetID="22" presetClass="exit" presetSubtype="4" fill="hold" grpId="1" nodeType="withEffect">
                                  <p:stCondLst>
                                    <p:cond delay="0"/>
                                  </p:stCondLst>
                                  <p:childTnLst>
                                    <p:animEffect transition="out" filter="wipe(down)">
                                      <p:cBhvr>
                                        <p:cTn id="162" dur="500"/>
                                        <p:tgtEl>
                                          <p:spTgt spid="29"/>
                                        </p:tgtEl>
                                      </p:cBhvr>
                                    </p:animEffect>
                                    <p:set>
                                      <p:cBhvr>
                                        <p:cTn id="163" dur="1" fill="hold">
                                          <p:stCondLst>
                                            <p:cond delay="499"/>
                                          </p:stCondLst>
                                        </p:cTn>
                                        <p:tgtEl>
                                          <p:spTgt spid="29"/>
                                        </p:tgtEl>
                                        <p:attrNameLst>
                                          <p:attrName>style.visibility</p:attrName>
                                        </p:attrNameLst>
                                      </p:cBhvr>
                                      <p:to>
                                        <p:strVal val="hidden"/>
                                      </p:to>
                                    </p:set>
                                  </p:childTnLst>
                                </p:cTn>
                              </p:par>
                              <p:par>
                                <p:cTn id="164" presetID="22" presetClass="exit" presetSubtype="4" fill="hold" grpId="1" nodeType="withEffect">
                                  <p:stCondLst>
                                    <p:cond delay="0"/>
                                  </p:stCondLst>
                                  <p:childTnLst>
                                    <p:animEffect transition="out" filter="wipe(down)">
                                      <p:cBhvr>
                                        <p:cTn id="165" dur="500"/>
                                        <p:tgtEl>
                                          <p:spTgt spid="31"/>
                                        </p:tgtEl>
                                      </p:cBhvr>
                                    </p:animEffect>
                                    <p:set>
                                      <p:cBhvr>
                                        <p:cTn id="166" dur="1" fill="hold">
                                          <p:stCondLst>
                                            <p:cond delay="499"/>
                                          </p:stCondLst>
                                        </p:cTn>
                                        <p:tgtEl>
                                          <p:spTgt spid="31"/>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22" presetClass="exit" presetSubtype="4" fill="hold" grpId="1" nodeType="clickEffect">
                                  <p:stCondLst>
                                    <p:cond delay="0"/>
                                  </p:stCondLst>
                                  <p:childTnLst>
                                    <p:animEffect transition="out" filter="wipe(down)">
                                      <p:cBhvr>
                                        <p:cTn id="170" dur="500"/>
                                        <p:tgtEl>
                                          <p:spTgt spid="18"/>
                                        </p:tgtEl>
                                      </p:cBhvr>
                                    </p:animEffect>
                                    <p:set>
                                      <p:cBhvr>
                                        <p:cTn id="171" dur="1" fill="hold">
                                          <p:stCondLst>
                                            <p:cond delay="499"/>
                                          </p:stCondLst>
                                        </p:cTn>
                                        <p:tgtEl>
                                          <p:spTgt spid="18"/>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34"/>
                                        </p:tgtEl>
                                        <p:attrNameLst>
                                          <p:attrName>style.visibility</p:attrName>
                                        </p:attrNameLst>
                                      </p:cBhvr>
                                      <p:to>
                                        <p:strVal val="visible"/>
                                      </p:to>
                                    </p:set>
                                    <p:animEffect transition="in" filter="fade">
                                      <p:cBhvr>
                                        <p:cTn id="176" dur="500"/>
                                        <p:tgtEl>
                                          <p:spTgt spid="34"/>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xit" presetSubtype="4" fill="hold" grpId="1" nodeType="clickEffect">
                                  <p:stCondLst>
                                    <p:cond delay="0"/>
                                  </p:stCondLst>
                                  <p:childTnLst>
                                    <p:animEffect transition="out" filter="wipe(down)">
                                      <p:cBhvr>
                                        <p:cTn id="180" dur="500"/>
                                        <p:tgtEl>
                                          <p:spTgt spid="24"/>
                                        </p:tgtEl>
                                      </p:cBhvr>
                                    </p:animEffect>
                                    <p:set>
                                      <p:cBhvr>
                                        <p:cTn id="181" dur="1" fill="hold">
                                          <p:stCondLst>
                                            <p:cond delay="499"/>
                                          </p:stCondLst>
                                        </p:cTn>
                                        <p:tgtEl>
                                          <p:spTgt spid="24"/>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grpId="0" nodeType="clickEffect">
                                  <p:stCondLst>
                                    <p:cond delay="0"/>
                                  </p:stCondLst>
                                  <p:childTnLst>
                                    <p:set>
                                      <p:cBhvr>
                                        <p:cTn id="185" dur="1" fill="hold">
                                          <p:stCondLst>
                                            <p:cond delay="0"/>
                                          </p:stCondLst>
                                        </p:cTn>
                                        <p:tgtEl>
                                          <p:spTgt spid="20"/>
                                        </p:tgtEl>
                                        <p:attrNameLst>
                                          <p:attrName>style.visibility</p:attrName>
                                        </p:attrNameLst>
                                      </p:cBhvr>
                                      <p:to>
                                        <p:strVal val="visible"/>
                                      </p:to>
                                    </p:set>
                                    <p:animEffect transition="in" filter="fade">
                                      <p:cBhvr>
                                        <p:cTn id="186" dur="1000"/>
                                        <p:tgtEl>
                                          <p:spTgt spid="20"/>
                                        </p:tgtEl>
                                      </p:cBhvr>
                                    </p:animEffect>
                                    <p:anim calcmode="lin" valueType="num">
                                      <p:cBhvr>
                                        <p:cTn id="187" dur="1000" fill="hold"/>
                                        <p:tgtEl>
                                          <p:spTgt spid="20"/>
                                        </p:tgtEl>
                                        <p:attrNameLst>
                                          <p:attrName>ppt_x</p:attrName>
                                        </p:attrNameLst>
                                      </p:cBhvr>
                                      <p:tavLst>
                                        <p:tav tm="0">
                                          <p:val>
                                            <p:strVal val="#ppt_x"/>
                                          </p:val>
                                        </p:tav>
                                        <p:tav tm="100000">
                                          <p:val>
                                            <p:strVal val="#ppt_x"/>
                                          </p:val>
                                        </p:tav>
                                      </p:tavLst>
                                    </p:anim>
                                    <p:anim calcmode="lin" valueType="num">
                                      <p:cBhvr>
                                        <p:cTn id="18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36"/>
                                        </p:tgtEl>
                                        <p:attrNameLst>
                                          <p:attrName>style.visibility</p:attrName>
                                        </p:attrNameLst>
                                      </p:cBhvr>
                                      <p:to>
                                        <p:strVal val="visible"/>
                                      </p:to>
                                    </p:set>
                                    <p:animEffect transition="in" filter="fade">
                                      <p:cBhvr>
                                        <p:cTn id="198" dur="500"/>
                                        <p:tgtEl>
                                          <p:spTgt spid="36"/>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xit" presetSubtype="4" fill="hold" grpId="1" nodeType="clickEffect">
                                  <p:stCondLst>
                                    <p:cond delay="0"/>
                                  </p:stCondLst>
                                  <p:childTnLst>
                                    <p:animEffect transition="out" filter="wipe(down)">
                                      <p:cBhvr>
                                        <p:cTn id="202" dur="500"/>
                                        <p:tgtEl>
                                          <p:spTgt spid="28"/>
                                        </p:tgtEl>
                                      </p:cBhvr>
                                    </p:animEffect>
                                    <p:set>
                                      <p:cBhvr>
                                        <p:cTn id="203" dur="1" fill="hold">
                                          <p:stCondLst>
                                            <p:cond delay="499"/>
                                          </p:stCondLst>
                                        </p:cTn>
                                        <p:tgtEl>
                                          <p:spTgt spid="28"/>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37"/>
                                        </p:tgtEl>
                                        <p:attrNameLst>
                                          <p:attrName>style.visibility</p:attrName>
                                        </p:attrNameLst>
                                      </p:cBhvr>
                                      <p:to>
                                        <p:strVal val="visible"/>
                                      </p:to>
                                    </p:set>
                                    <p:animEffect transition="in" filter="fade">
                                      <p:cBhvr>
                                        <p:cTn id="208" dur="500"/>
                                        <p:tgtEl>
                                          <p:spTgt spid="37"/>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fade">
                                      <p:cBhvr>
                                        <p:cTn id="213" dur="500"/>
                                        <p:tgtEl>
                                          <p:spTgt spid="38"/>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xit" presetSubtype="4" fill="hold" grpId="1" nodeType="clickEffect">
                                  <p:stCondLst>
                                    <p:cond delay="0"/>
                                  </p:stCondLst>
                                  <p:childTnLst>
                                    <p:animEffect transition="out" filter="wipe(down)">
                                      <p:cBhvr>
                                        <p:cTn id="217" dur="500"/>
                                        <p:tgtEl>
                                          <p:spTgt spid="30"/>
                                        </p:tgtEl>
                                      </p:cBhvr>
                                    </p:animEffect>
                                    <p:set>
                                      <p:cBhvr>
                                        <p:cTn id="218" dur="1" fill="hold">
                                          <p:stCondLst>
                                            <p:cond delay="499"/>
                                          </p:stCondLst>
                                        </p:cTn>
                                        <p:tgtEl>
                                          <p:spTgt spid="30"/>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animEffect transition="in" filter="fade">
                                      <p:cBhvr>
                                        <p:cTn id="223" dur="500"/>
                                        <p:tgtEl>
                                          <p:spTgt spid="39"/>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xit" presetSubtype="4" fill="hold" grpId="1" nodeType="clickEffect">
                                  <p:stCondLst>
                                    <p:cond delay="0"/>
                                  </p:stCondLst>
                                  <p:childTnLst>
                                    <p:animEffect transition="out" filter="wipe(down)">
                                      <p:cBhvr>
                                        <p:cTn id="227" dur="500"/>
                                        <p:tgtEl>
                                          <p:spTgt spid="32"/>
                                        </p:tgtEl>
                                      </p:cBhvr>
                                    </p:animEffect>
                                    <p:set>
                                      <p:cBhvr>
                                        <p:cTn id="228" dur="1" fill="hold">
                                          <p:stCondLst>
                                            <p:cond delay="499"/>
                                          </p:stCondLst>
                                        </p:cTn>
                                        <p:tgtEl>
                                          <p:spTgt spid="32"/>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grpId="0" nodeType="clickEffect">
                                  <p:stCondLst>
                                    <p:cond delay="0"/>
                                  </p:stCondLst>
                                  <p:childTnLst>
                                    <p:set>
                                      <p:cBhvr>
                                        <p:cTn id="232" dur="1" fill="hold">
                                          <p:stCondLst>
                                            <p:cond delay="0"/>
                                          </p:stCondLst>
                                        </p:cTn>
                                        <p:tgtEl>
                                          <p:spTgt spid="40"/>
                                        </p:tgtEl>
                                        <p:attrNameLst>
                                          <p:attrName>style.visibility</p:attrName>
                                        </p:attrNameLst>
                                      </p:cBhvr>
                                      <p:to>
                                        <p:strVal val="visible"/>
                                      </p:to>
                                    </p:set>
                                    <p:animEffect transition="in" filter="fade">
                                      <p:cBhvr>
                                        <p:cTn id="233" dur="500"/>
                                        <p:tgtEl>
                                          <p:spTgt spid="40"/>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xit" presetSubtype="4" fill="hold" grpId="1" nodeType="clickEffect">
                                  <p:stCondLst>
                                    <p:cond delay="0"/>
                                  </p:stCondLst>
                                  <p:childTnLst>
                                    <p:animEffect transition="out" filter="wipe(down)">
                                      <p:cBhvr>
                                        <p:cTn id="237" dur="500"/>
                                        <p:tgtEl>
                                          <p:spTgt spid="34"/>
                                        </p:tgtEl>
                                      </p:cBhvr>
                                    </p:animEffect>
                                    <p:set>
                                      <p:cBhvr>
                                        <p:cTn id="238" dur="1" fill="hold">
                                          <p:stCondLst>
                                            <p:cond delay="499"/>
                                          </p:stCondLst>
                                        </p:cTn>
                                        <p:tgtEl>
                                          <p:spTgt spid="34"/>
                                        </p:tgtEl>
                                        <p:attrNameLst>
                                          <p:attrName>style.visibility</p:attrName>
                                        </p:attrNameLst>
                                      </p:cBhvr>
                                      <p:to>
                                        <p:strVal val="hidden"/>
                                      </p:to>
                                    </p:se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grpId="0" nodeType="clickEffect">
                                  <p:stCondLst>
                                    <p:cond delay="0"/>
                                  </p:stCondLst>
                                  <p:childTnLst>
                                    <p:set>
                                      <p:cBhvr>
                                        <p:cTn id="242" dur="1" fill="hold">
                                          <p:stCondLst>
                                            <p:cond delay="0"/>
                                          </p:stCondLst>
                                        </p:cTn>
                                        <p:tgtEl>
                                          <p:spTgt spid="41"/>
                                        </p:tgtEl>
                                        <p:attrNameLst>
                                          <p:attrName>style.visibility</p:attrName>
                                        </p:attrNameLst>
                                      </p:cBhvr>
                                      <p:to>
                                        <p:strVal val="visible"/>
                                      </p:to>
                                    </p:set>
                                    <p:animEffect transition="in" filter="fade">
                                      <p:cBhvr>
                                        <p:cTn id="243" dur="500"/>
                                        <p:tgtEl>
                                          <p:spTgt spid="41"/>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xit" presetSubtype="4" fill="hold" grpId="1" nodeType="clickEffect">
                                  <p:stCondLst>
                                    <p:cond delay="0"/>
                                  </p:stCondLst>
                                  <p:childTnLst>
                                    <p:animEffect transition="out" filter="wipe(down)">
                                      <p:cBhvr>
                                        <p:cTn id="247" dur="500"/>
                                        <p:tgtEl>
                                          <p:spTgt spid="35"/>
                                        </p:tgtEl>
                                      </p:cBhvr>
                                    </p:animEffect>
                                    <p:set>
                                      <p:cBhvr>
                                        <p:cTn id="248" dur="1" fill="hold">
                                          <p:stCondLst>
                                            <p:cond delay="499"/>
                                          </p:stCondLst>
                                        </p:cTn>
                                        <p:tgtEl>
                                          <p:spTgt spid="35"/>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22" presetClass="exit" presetSubtype="4" fill="hold" grpId="1" nodeType="clickEffect">
                                  <p:stCondLst>
                                    <p:cond delay="0"/>
                                  </p:stCondLst>
                                  <p:childTnLst>
                                    <p:animEffect transition="out" filter="wipe(down)">
                                      <p:cBhvr>
                                        <p:cTn id="252" dur="500"/>
                                        <p:tgtEl>
                                          <p:spTgt spid="36"/>
                                        </p:tgtEl>
                                      </p:cBhvr>
                                    </p:animEffect>
                                    <p:set>
                                      <p:cBhvr>
                                        <p:cTn id="253" dur="1" fill="hold">
                                          <p:stCondLst>
                                            <p:cond delay="499"/>
                                          </p:stCondLst>
                                        </p:cTn>
                                        <p:tgtEl>
                                          <p:spTgt spid="36"/>
                                        </p:tgtEl>
                                        <p:attrNameLst>
                                          <p:attrName>style.visibility</p:attrName>
                                        </p:attrNameLst>
                                      </p:cBhvr>
                                      <p:to>
                                        <p:strVal val="hidden"/>
                                      </p:to>
                                    </p:set>
                                  </p:childTnLst>
                                </p:cTn>
                              </p:par>
                              <p:par>
                                <p:cTn id="254" presetID="22" presetClass="exit" presetSubtype="4" fill="hold" grpId="1" nodeType="withEffect">
                                  <p:stCondLst>
                                    <p:cond delay="0"/>
                                  </p:stCondLst>
                                  <p:childTnLst>
                                    <p:animEffect transition="out" filter="wipe(down)">
                                      <p:cBhvr>
                                        <p:cTn id="255" dur="500"/>
                                        <p:tgtEl>
                                          <p:spTgt spid="38"/>
                                        </p:tgtEl>
                                      </p:cBhvr>
                                    </p:animEffect>
                                    <p:set>
                                      <p:cBhvr>
                                        <p:cTn id="256" dur="1" fill="hold">
                                          <p:stCondLst>
                                            <p:cond delay="499"/>
                                          </p:stCondLst>
                                        </p:cTn>
                                        <p:tgtEl>
                                          <p:spTgt spid="38"/>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21"/>
                                        </p:tgtEl>
                                        <p:attrNameLst>
                                          <p:attrName>style.visibility</p:attrName>
                                        </p:attrNameLst>
                                      </p:cBhvr>
                                      <p:to>
                                        <p:strVal val="visible"/>
                                      </p:to>
                                    </p:set>
                                    <p:animEffect transition="in" filter="fade">
                                      <p:cBhvr>
                                        <p:cTn id="261" dur="1000"/>
                                        <p:tgtEl>
                                          <p:spTgt spid="21"/>
                                        </p:tgtEl>
                                      </p:cBhvr>
                                    </p:animEffect>
                                    <p:anim calcmode="lin" valueType="num">
                                      <p:cBhvr>
                                        <p:cTn id="262" dur="1000" fill="hold"/>
                                        <p:tgtEl>
                                          <p:spTgt spid="21"/>
                                        </p:tgtEl>
                                        <p:attrNameLst>
                                          <p:attrName>ppt_x</p:attrName>
                                        </p:attrNameLst>
                                      </p:cBhvr>
                                      <p:tavLst>
                                        <p:tav tm="0">
                                          <p:val>
                                            <p:strVal val="#ppt_x"/>
                                          </p:val>
                                        </p:tav>
                                        <p:tav tm="100000">
                                          <p:val>
                                            <p:strVal val="#ppt_x"/>
                                          </p:val>
                                        </p:tav>
                                      </p:tavLst>
                                    </p:anim>
                                    <p:anim calcmode="lin" valueType="num">
                                      <p:cBhvr>
                                        <p:cTn id="26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42"/>
                                        </p:tgtEl>
                                        <p:attrNameLst>
                                          <p:attrName>style.visibility</p:attrName>
                                        </p:attrNameLst>
                                      </p:cBhvr>
                                      <p:to>
                                        <p:strVal val="visible"/>
                                      </p:to>
                                    </p:set>
                                    <p:animEffect transition="in" filter="fade">
                                      <p:cBhvr>
                                        <p:cTn id="268" dur="500"/>
                                        <p:tgtEl>
                                          <p:spTgt spid="42"/>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43"/>
                                        </p:tgtEl>
                                        <p:attrNameLst>
                                          <p:attrName>style.visibility</p:attrName>
                                        </p:attrNameLst>
                                      </p:cBhvr>
                                      <p:to>
                                        <p:strVal val="visible"/>
                                      </p:to>
                                    </p:set>
                                    <p:animEffect transition="in" filter="fade">
                                      <p:cBhvr>
                                        <p:cTn id="273" dur="500"/>
                                        <p:tgtEl>
                                          <p:spTgt spid="43"/>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xit" presetSubtype="4" fill="hold" grpId="1" nodeType="clickEffect">
                                  <p:stCondLst>
                                    <p:cond delay="0"/>
                                  </p:stCondLst>
                                  <p:childTnLst>
                                    <p:animEffect transition="out" filter="wipe(down)">
                                      <p:cBhvr>
                                        <p:cTn id="277" dur="500"/>
                                        <p:tgtEl>
                                          <p:spTgt spid="37"/>
                                        </p:tgtEl>
                                      </p:cBhvr>
                                    </p:animEffect>
                                    <p:set>
                                      <p:cBhvr>
                                        <p:cTn id="278" dur="1" fill="hold">
                                          <p:stCondLst>
                                            <p:cond delay="499"/>
                                          </p:stCondLst>
                                        </p:cTn>
                                        <p:tgtEl>
                                          <p:spTgt spid="37"/>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grpId="0" nodeType="clickEffect">
                                  <p:stCondLst>
                                    <p:cond delay="0"/>
                                  </p:stCondLst>
                                  <p:childTnLst>
                                    <p:set>
                                      <p:cBhvr>
                                        <p:cTn id="282" dur="1" fill="hold">
                                          <p:stCondLst>
                                            <p:cond delay="0"/>
                                          </p:stCondLst>
                                        </p:cTn>
                                        <p:tgtEl>
                                          <p:spTgt spid="44"/>
                                        </p:tgtEl>
                                        <p:attrNameLst>
                                          <p:attrName>style.visibility</p:attrName>
                                        </p:attrNameLst>
                                      </p:cBhvr>
                                      <p:to>
                                        <p:strVal val="visible"/>
                                      </p:to>
                                    </p:set>
                                    <p:animEffect transition="in" filter="fade">
                                      <p:cBhvr>
                                        <p:cTn id="283" dur="500"/>
                                        <p:tgtEl>
                                          <p:spTgt spid="44"/>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xit" presetSubtype="4" fill="hold" grpId="1" nodeType="clickEffect">
                                  <p:stCondLst>
                                    <p:cond delay="0"/>
                                  </p:stCondLst>
                                  <p:childTnLst>
                                    <p:animEffect transition="out" filter="wipe(down)">
                                      <p:cBhvr>
                                        <p:cTn id="287" dur="500"/>
                                        <p:tgtEl>
                                          <p:spTgt spid="39"/>
                                        </p:tgtEl>
                                      </p:cBhvr>
                                    </p:animEffect>
                                    <p:set>
                                      <p:cBhvr>
                                        <p:cTn id="288" dur="1" fill="hold">
                                          <p:stCondLst>
                                            <p:cond delay="499"/>
                                          </p:stCondLst>
                                        </p:cTn>
                                        <p:tgtEl>
                                          <p:spTgt spid="39"/>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presetID="10" presetClass="entr" presetSubtype="0" fill="hold" grpId="0" nodeType="clickEffect">
                                  <p:stCondLst>
                                    <p:cond delay="0"/>
                                  </p:stCondLst>
                                  <p:childTnLst>
                                    <p:set>
                                      <p:cBhvr>
                                        <p:cTn id="292" dur="1" fill="hold">
                                          <p:stCondLst>
                                            <p:cond delay="0"/>
                                          </p:stCondLst>
                                        </p:cTn>
                                        <p:tgtEl>
                                          <p:spTgt spid="45"/>
                                        </p:tgtEl>
                                        <p:attrNameLst>
                                          <p:attrName>style.visibility</p:attrName>
                                        </p:attrNameLst>
                                      </p:cBhvr>
                                      <p:to>
                                        <p:strVal val="visible"/>
                                      </p:to>
                                    </p:set>
                                    <p:animEffect transition="in" filter="fade">
                                      <p:cBhvr>
                                        <p:cTn id="293" dur="500"/>
                                        <p:tgtEl>
                                          <p:spTgt spid="45"/>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xit" presetSubtype="4" fill="hold" grpId="1" nodeType="clickEffect">
                                  <p:stCondLst>
                                    <p:cond delay="0"/>
                                  </p:stCondLst>
                                  <p:childTnLst>
                                    <p:animEffect transition="out" filter="wipe(down)">
                                      <p:cBhvr>
                                        <p:cTn id="297" dur="500"/>
                                        <p:tgtEl>
                                          <p:spTgt spid="41"/>
                                        </p:tgtEl>
                                      </p:cBhvr>
                                    </p:animEffect>
                                    <p:set>
                                      <p:cBhvr>
                                        <p:cTn id="298" dur="1" fill="hold">
                                          <p:stCondLst>
                                            <p:cond delay="499"/>
                                          </p:stCondLst>
                                        </p:cTn>
                                        <p:tgtEl>
                                          <p:spTgt spid="41"/>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grpId="0" nodeType="clickEffect">
                                  <p:stCondLst>
                                    <p:cond delay="0"/>
                                  </p:stCondLst>
                                  <p:childTnLst>
                                    <p:set>
                                      <p:cBhvr>
                                        <p:cTn id="302" dur="1" fill="hold">
                                          <p:stCondLst>
                                            <p:cond delay="0"/>
                                          </p:stCondLst>
                                        </p:cTn>
                                        <p:tgtEl>
                                          <p:spTgt spid="46"/>
                                        </p:tgtEl>
                                        <p:attrNameLst>
                                          <p:attrName>style.visibility</p:attrName>
                                        </p:attrNameLst>
                                      </p:cBhvr>
                                      <p:to>
                                        <p:strVal val="visible"/>
                                      </p:to>
                                    </p:set>
                                    <p:animEffect transition="in" filter="fade">
                                      <p:cBhvr>
                                        <p:cTn id="303" dur="500"/>
                                        <p:tgtEl>
                                          <p:spTgt spid="46"/>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xit" presetSubtype="4" fill="hold" grpId="1" nodeType="clickEffect">
                                  <p:stCondLst>
                                    <p:cond delay="0"/>
                                  </p:stCondLst>
                                  <p:childTnLst>
                                    <p:animEffect transition="out" filter="wipe(down)">
                                      <p:cBhvr>
                                        <p:cTn id="307" dur="500"/>
                                        <p:tgtEl>
                                          <p:spTgt spid="42"/>
                                        </p:tgtEl>
                                      </p:cBhvr>
                                    </p:animEffect>
                                    <p:set>
                                      <p:cBhvr>
                                        <p:cTn id="308" dur="1" fill="hold">
                                          <p:stCondLst>
                                            <p:cond delay="499"/>
                                          </p:stCondLst>
                                        </p:cTn>
                                        <p:tgtEl>
                                          <p:spTgt spid="42"/>
                                        </p:tgtEl>
                                        <p:attrNameLst>
                                          <p:attrName>style.visibility</p:attrName>
                                        </p:attrNameLst>
                                      </p:cBhvr>
                                      <p:to>
                                        <p:strVal val="hidden"/>
                                      </p:to>
                                    </p:set>
                                  </p:childTnLst>
                                </p:cTn>
                              </p:par>
                            </p:childTnLst>
                          </p:cTn>
                        </p:par>
                      </p:childTnLst>
                    </p:cTn>
                  </p:par>
                  <p:par>
                    <p:cTn id="309" fill="hold">
                      <p:stCondLst>
                        <p:cond delay="indefinite"/>
                      </p:stCondLst>
                      <p:childTnLst>
                        <p:par>
                          <p:cTn id="310" fill="hold">
                            <p:stCondLst>
                              <p:cond delay="0"/>
                            </p:stCondLst>
                            <p:childTnLst>
                              <p:par>
                                <p:cTn id="311" presetID="22" presetClass="exit" presetSubtype="4" fill="hold" grpId="1" nodeType="clickEffect">
                                  <p:stCondLst>
                                    <p:cond delay="0"/>
                                  </p:stCondLst>
                                  <p:childTnLst>
                                    <p:animEffect transition="out" filter="wipe(down)">
                                      <p:cBhvr>
                                        <p:cTn id="312" dur="500"/>
                                        <p:tgtEl>
                                          <p:spTgt spid="43"/>
                                        </p:tgtEl>
                                      </p:cBhvr>
                                    </p:animEffect>
                                    <p:set>
                                      <p:cBhvr>
                                        <p:cTn id="313" dur="1" fill="hold">
                                          <p:stCondLst>
                                            <p:cond delay="499"/>
                                          </p:stCondLst>
                                        </p:cTn>
                                        <p:tgtEl>
                                          <p:spTgt spid="43"/>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42" presetClass="entr" presetSubtype="0" fill="hold" grpId="0" nodeType="clickEffect">
                                  <p:stCondLst>
                                    <p:cond delay="0"/>
                                  </p:stCondLst>
                                  <p:childTnLst>
                                    <p:set>
                                      <p:cBhvr>
                                        <p:cTn id="317" dur="1" fill="hold">
                                          <p:stCondLst>
                                            <p:cond delay="0"/>
                                          </p:stCondLst>
                                        </p:cTn>
                                        <p:tgtEl>
                                          <p:spTgt spid="47"/>
                                        </p:tgtEl>
                                        <p:attrNameLst>
                                          <p:attrName>style.visibility</p:attrName>
                                        </p:attrNameLst>
                                      </p:cBhvr>
                                      <p:to>
                                        <p:strVal val="visible"/>
                                      </p:to>
                                    </p:set>
                                    <p:animEffect transition="in" filter="fade">
                                      <p:cBhvr>
                                        <p:cTn id="318" dur="1000"/>
                                        <p:tgtEl>
                                          <p:spTgt spid="47"/>
                                        </p:tgtEl>
                                      </p:cBhvr>
                                    </p:animEffect>
                                    <p:anim calcmode="lin" valueType="num">
                                      <p:cBhvr>
                                        <p:cTn id="319" dur="1000" fill="hold"/>
                                        <p:tgtEl>
                                          <p:spTgt spid="47"/>
                                        </p:tgtEl>
                                        <p:attrNameLst>
                                          <p:attrName>ppt_x</p:attrName>
                                        </p:attrNameLst>
                                      </p:cBhvr>
                                      <p:tavLst>
                                        <p:tav tm="0">
                                          <p:val>
                                            <p:strVal val="#ppt_x"/>
                                          </p:val>
                                        </p:tav>
                                        <p:tav tm="100000">
                                          <p:val>
                                            <p:strVal val="#ppt_x"/>
                                          </p:val>
                                        </p:tav>
                                      </p:tavLst>
                                    </p:anim>
                                    <p:anim calcmode="lin" valueType="num">
                                      <p:cBhvr>
                                        <p:cTn id="32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21" fill="hold">
                      <p:stCondLst>
                        <p:cond delay="indefinite"/>
                      </p:stCondLst>
                      <p:childTnLst>
                        <p:par>
                          <p:cTn id="322" fill="hold">
                            <p:stCondLst>
                              <p:cond delay="0"/>
                            </p:stCondLst>
                            <p:childTnLst>
                              <p:par>
                                <p:cTn id="323" presetID="42" presetClass="exit" presetSubtype="0" fill="hold" grpId="1" nodeType="clickEffect">
                                  <p:stCondLst>
                                    <p:cond delay="0"/>
                                  </p:stCondLst>
                                  <p:childTnLst>
                                    <p:animEffect transition="out" filter="fade">
                                      <p:cBhvr>
                                        <p:cTn id="324" dur="1000"/>
                                        <p:tgtEl>
                                          <p:spTgt spid="47"/>
                                        </p:tgtEl>
                                      </p:cBhvr>
                                    </p:animEffect>
                                    <p:anim calcmode="lin" valueType="num">
                                      <p:cBhvr>
                                        <p:cTn id="325" dur="1000"/>
                                        <p:tgtEl>
                                          <p:spTgt spid="47"/>
                                        </p:tgtEl>
                                        <p:attrNameLst>
                                          <p:attrName>ppt_x</p:attrName>
                                        </p:attrNameLst>
                                      </p:cBhvr>
                                      <p:tavLst>
                                        <p:tav tm="0">
                                          <p:val>
                                            <p:strVal val="ppt_x"/>
                                          </p:val>
                                        </p:tav>
                                        <p:tav tm="100000">
                                          <p:val>
                                            <p:strVal val="ppt_x"/>
                                          </p:val>
                                        </p:tav>
                                      </p:tavLst>
                                    </p:anim>
                                    <p:anim calcmode="lin" valueType="num">
                                      <p:cBhvr>
                                        <p:cTn id="326" dur="1000"/>
                                        <p:tgtEl>
                                          <p:spTgt spid="47"/>
                                        </p:tgtEl>
                                        <p:attrNameLst>
                                          <p:attrName>ppt_y</p:attrName>
                                        </p:attrNameLst>
                                      </p:cBhvr>
                                      <p:tavLst>
                                        <p:tav tm="0">
                                          <p:val>
                                            <p:strVal val="ppt_y"/>
                                          </p:val>
                                        </p:tav>
                                        <p:tav tm="100000">
                                          <p:val>
                                            <p:strVal val="ppt_y+.1"/>
                                          </p:val>
                                        </p:tav>
                                      </p:tavLst>
                                    </p:anim>
                                    <p:set>
                                      <p:cBhvr>
                                        <p:cTn id="327" dur="1" fill="hold">
                                          <p:stCondLst>
                                            <p:cond delay="999"/>
                                          </p:stCondLst>
                                        </p:cTn>
                                        <p:tgtEl>
                                          <p:spTgt spid="47"/>
                                        </p:tgtEl>
                                        <p:attrNameLst>
                                          <p:attrName>style.visibility</p:attrName>
                                        </p:attrNameLst>
                                      </p:cBhvr>
                                      <p:to>
                                        <p:strVal val="hidden"/>
                                      </p:to>
                                    </p:set>
                                  </p:childTnLst>
                                </p:cTn>
                              </p:par>
                            </p:childTnLst>
                          </p:cTn>
                        </p:par>
                      </p:childTnLst>
                    </p:cTn>
                  </p:par>
                  <p:par>
                    <p:cTn id="328" fill="hold">
                      <p:stCondLst>
                        <p:cond delay="indefinite"/>
                      </p:stCondLst>
                      <p:childTnLst>
                        <p:par>
                          <p:cTn id="329" fill="hold">
                            <p:stCondLst>
                              <p:cond delay="0"/>
                            </p:stCondLst>
                            <p:childTnLst>
                              <p:par>
                                <p:cTn id="330" presetID="42" presetClass="entr" presetSubtype="0" fill="hold" grpId="0" nodeType="clickEffect">
                                  <p:stCondLst>
                                    <p:cond delay="0"/>
                                  </p:stCondLst>
                                  <p:childTnLst>
                                    <p:set>
                                      <p:cBhvr>
                                        <p:cTn id="331" dur="1" fill="hold">
                                          <p:stCondLst>
                                            <p:cond delay="0"/>
                                          </p:stCondLst>
                                        </p:cTn>
                                        <p:tgtEl>
                                          <p:spTgt spid="48"/>
                                        </p:tgtEl>
                                        <p:attrNameLst>
                                          <p:attrName>style.visibility</p:attrName>
                                        </p:attrNameLst>
                                      </p:cBhvr>
                                      <p:to>
                                        <p:strVal val="visible"/>
                                      </p:to>
                                    </p:set>
                                    <p:animEffect transition="in" filter="fade">
                                      <p:cBhvr>
                                        <p:cTn id="332" dur="1000"/>
                                        <p:tgtEl>
                                          <p:spTgt spid="48"/>
                                        </p:tgtEl>
                                      </p:cBhvr>
                                    </p:animEffect>
                                    <p:anim calcmode="lin" valueType="num">
                                      <p:cBhvr>
                                        <p:cTn id="333" dur="1000" fill="hold"/>
                                        <p:tgtEl>
                                          <p:spTgt spid="48"/>
                                        </p:tgtEl>
                                        <p:attrNameLst>
                                          <p:attrName>ppt_x</p:attrName>
                                        </p:attrNameLst>
                                      </p:cBhvr>
                                      <p:tavLst>
                                        <p:tav tm="0">
                                          <p:val>
                                            <p:strVal val="#ppt_x"/>
                                          </p:val>
                                        </p:tav>
                                        <p:tav tm="100000">
                                          <p:val>
                                            <p:strVal val="#ppt_x"/>
                                          </p:val>
                                        </p:tav>
                                      </p:tavLst>
                                    </p:anim>
                                    <p:anim calcmode="lin" valueType="num">
                                      <p:cBhvr>
                                        <p:cTn id="33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9" grpId="0"/>
      <p:bldP spid="10" grpId="0"/>
      <p:bldP spid="12" grpId="0"/>
      <p:bldP spid="13" grpId="0"/>
      <p:bldP spid="13" grpId="1"/>
      <p:bldP spid="14" grpId="0"/>
      <p:bldP spid="14" grpId="1"/>
      <p:bldP spid="15" grpId="0"/>
      <p:bldP spid="15" grpId="1"/>
      <p:bldP spid="16" grpId="0"/>
      <p:bldP spid="16" grpId="1"/>
      <p:bldP spid="17" grpId="0"/>
      <p:bldP spid="18" grpId="0"/>
      <p:bldP spid="18" grpId="1"/>
      <p:bldP spid="19" grpId="0"/>
      <p:bldP spid="20" grpId="0"/>
      <p:bldP spid="21" grpId="0"/>
      <p:bldP spid="22" grpId="0"/>
      <p:bldP spid="23" grpId="0" animBg="1"/>
      <p:bldP spid="24" grpId="0"/>
      <p:bldP spid="24" grpId="1"/>
      <p:bldP spid="27" grpId="0" animBg="1"/>
      <p:bldP spid="27" grpId="1" animBg="1"/>
      <p:bldP spid="28" grpId="0"/>
      <p:bldP spid="28" grpId="1"/>
      <p:bldP spid="29" grpId="0" animBg="1"/>
      <p:bldP spid="29" grpId="1" animBg="1"/>
      <p:bldP spid="30" grpId="0"/>
      <p:bldP spid="30" grpId="1"/>
      <p:bldP spid="31" grpId="0" animBg="1"/>
      <p:bldP spid="31" grpId="1" animBg="1"/>
      <p:bldP spid="32" grpId="0"/>
      <p:bldP spid="32" grpId="1"/>
      <p:bldP spid="33" grpId="0"/>
      <p:bldP spid="34" grpId="0"/>
      <p:bldP spid="34" grpId="1"/>
      <p:bldP spid="35" grpId="0"/>
      <p:bldP spid="35" grpId="1"/>
      <p:bldP spid="36" grpId="0" animBg="1"/>
      <p:bldP spid="36" grpId="1" animBg="1"/>
      <p:bldP spid="37" grpId="0"/>
      <p:bldP spid="37" grpId="1"/>
      <p:bldP spid="38" grpId="0" animBg="1"/>
      <p:bldP spid="38" grpId="1" animBg="1"/>
      <p:bldP spid="39" grpId="0"/>
      <p:bldP spid="39" grpId="1"/>
      <p:bldP spid="40" grpId="0"/>
      <p:bldP spid="41" grpId="0"/>
      <p:bldP spid="41" grpId="1"/>
      <p:bldP spid="42" grpId="0"/>
      <p:bldP spid="42" grpId="1"/>
      <p:bldP spid="43" grpId="0" animBg="1"/>
      <p:bldP spid="43" grpId="1" animBg="1"/>
      <p:bldP spid="44" grpId="0"/>
      <p:bldP spid="45" grpId="0"/>
      <p:bldP spid="46" grpId="0"/>
      <p:bldP spid="47" grpId="0"/>
      <p:bldP spid="47" grpId="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5944"/>
            <a:ext cx="10515600" cy="1040594"/>
          </a:xfrm>
        </p:spPr>
        <p:txBody>
          <a:bodyPr/>
          <a:lstStyle/>
          <a:p>
            <a:r>
              <a:rPr lang="en-US" dirty="0" smtClean="0"/>
              <a:t>Destructor</a:t>
            </a:r>
            <a:endParaRPr lang="en-IN" dirty="0"/>
          </a:p>
        </p:txBody>
      </p:sp>
      <p:sp>
        <p:nvSpPr>
          <p:cNvPr id="3" name="TextBox 2"/>
          <p:cNvSpPr txBox="1"/>
          <p:nvPr/>
        </p:nvSpPr>
        <p:spPr>
          <a:xfrm>
            <a:off x="218364" y="1132764"/>
            <a:ext cx="4435523" cy="2585323"/>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smtClean="0"/>
              <a:t>~Array(){</a:t>
            </a:r>
          </a:p>
          <a:p>
            <a:r>
              <a:rPr lang="en-US" dirty="0"/>
              <a:t>	</a:t>
            </a:r>
            <a:r>
              <a:rPr lang="en-US" dirty="0" smtClean="0"/>
              <a:t>	for(</a:t>
            </a:r>
            <a:r>
              <a:rPr lang="en-US" dirty="0" err="1" smtClean="0"/>
              <a:t>int</a:t>
            </a:r>
            <a:r>
              <a:rPr lang="en-US" dirty="0" smtClean="0"/>
              <a:t> </a:t>
            </a:r>
            <a:r>
              <a:rPr lang="en-US" dirty="0" err="1" smtClean="0"/>
              <a:t>i</a:t>
            </a:r>
            <a:r>
              <a:rPr lang="en-US" dirty="0" smtClean="0"/>
              <a:t>=0;i&lt;index; </a:t>
            </a:r>
            <a:r>
              <a:rPr lang="en-US" dirty="0" err="1" smtClean="0"/>
              <a:t>i</a:t>
            </a:r>
            <a:r>
              <a:rPr lang="en-US" dirty="0" smtClean="0"/>
              <a:t>++)</a:t>
            </a:r>
          </a:p>
          <a:p>
            <a:r>
              <a:rPr lang="en-US" dirty="0"/>
              <a:t>	</a:t>
            </a:r>
            <a:r>
              <a:rPr lang="en-US" dirty="0" smtClean="0"/>
              <a:t>		</a:t>
            </a:r>
            <a:r>
              <a:rPr lang="en-US" dirty="0" err="1" smtClean="0"/>
              <a:t>ptr</a:t>
            </a:r>
            <a:r>
              <a:rPr lang="en-US" dirty="0" smtClean="0"/>
              <a:t>[</a:t>
            </a:r>
            <a:r>
              <a:rPr lang="en-US" dirty="0" err="1" smtClean="0"/>
              <a:t>i</a:t>
            </a:r>
            <a:r>
              <a:rPr lang="en-US" dirty="0" smtClean="0"/>
              <a:t>]=0;</a:t>
            </a:r>
          </a:p>
          <a:p>
            <a:r>
              <a:rPr lang="en-US" dirty="0"/>
              <a:t>	</a:t>
            </a:r>
            <a:r>
              <a:rPr lang="en-US" dirty="0" smtClean="0"/>
              <a:t>	size=index=-1;</a:t>
            </a:r>
          </a:p>
          <a:p>
            <a:r>
              <a:rPr lang="en-US" dirty="0"/>
              <a:t>	</a:t>
            </a:r>
            <a:r>
              <a:rPr lang="en-US" dirty="0" smtClean="0"/>
              <a:t>	delete []</a:t>
            </a:r>
            <a:r>
              <a:rPr lang="en-US" dirty="0" err="1" smtClean="0"/>
              <a:t>ptr</a:t>
            </a:r>
            <a:r>
              <a:rPr lang="en-US" dirty="0" smtClean="0"/>
              <a:t>;</a:t>
            </a:r>
            <a:endParaRPr lang="en-US" dirty="0"/>
          </a:p>
          <a:p>
            <a:r>
              <a:rPr lang="en-US" dirty="0" smtClean="0"/>
              <a:t>	}</a:t>
            </a:r>
            <a:endParaRPr lang="en-US" dirty="0"/>
          </a:p>
          <a:p>
            <a:r>
              <a:rPr lang="en-US" dirty="0" smtClean="0"/>
              <a:t>};</a:t>
            </a:r>
          </a:p>
        </p:txBody>
      </p:sp>
      <p:sp>
        <p:nvSpPr>
          <p:cNvPr id="4" name="TextBox 3"/>
          <p:cNvSpPr txBox="1"/>
          <p:nvPr/>
        </p:nvSpPr>
        <p:spPr>
          <a:xfrm>
            <a:off x="218364" y="4271749"/>
            <a:ext cx="5431809" cy="2308324"/>
          </a:xfrm>
          <a:prstGeom prst="rect">
            <a:avLst/>
          </a:prstGeom>
          <a:noFill/>
        </p:spPr>
        <p:txBody>
          <a:bodyPr wrap="square" rtlCol="0">
            <a:spAutoFit/>
          </a:bodyPr>
          <a:lstStyle/>
          <a:p>
            <a:r>
              <a:rPr lang="en-US" dirty="0" smtClean="0"/>
              <a:t>Main(){</a:t>
            </a:r>
          </a:p>
          <a:p>
            <a:r>
              <a:rPr lang="en-US" dirty="0"/>
              <a:t>	</a:t>
            </a:r>
            <a:r>
              <a:rPr lang="en-US" dirty="0" smtClean="0"/>
              <a:t>Array arr1;</a:t>
            </a:r>
          </a:p>
          <a:p>
            <a:r>
              <a:rPr lang="en-US" dirty="0" smtClean="0"/>
              <a:t>	Array arr2;</a:t>
            </a:r>
          </a:p>
          <a:p>
            <a:r>
              <a:rPr lang="en-US" dirty="0"/>
              <a:t>	</a:t>
            </a:r>
            <a:r>
              <a:rPr lang="en-US" dirty="0" smtClean="0"/>
              <a:t>arr1.insert(10); arr1.insert(20);</a:t>
            </a:r>
            <a:r>
              <a:rPr lang="en-US" dirty="0"/>
              <a:t> </a:t>
            </a:r>
            <a:r>
              <a:rPr lang="en-US" dirty="0" smtClean="0"/>
              <a:t>arr1.insert(30);</a:t>
            </a:r>
          </a:p>
          <a:p>
            <a:r>
              <a:rPr lang="en-US" dirty="0"/>
              <a:t>	</a:t>
            </a:r>
            <a:r>
              <a:rPr lang="en-US" dirty="0" smtClean="0"/>
              <a:t>arr2.insert(40</a:t>
            </a:r>
            <a:r>
              <a:rPr lang="en-US" dirty="0"/>
              <a:t>); </a:t>
            </a:r>
            <a:r>
              <a:rPr lang="en-US" dirty="0" smtClean="0"/>
              <a:t>arr2.insert(50</a:t>
            </a:r>
            <a:r>
              <a:rPr lang="en-US" dirty="0"/>
              <a:t>); </a:t>
            </a:r>
            <a:r>
              <a:rPr lang="en-US" dirty="0" smtClean="0"/>
              <a:t>arr2.insert(60);</a:t>
            </a:r>
          </a:p>
          <a:p>
            <a:r>
              <a:rPr lang="en-US" dirty="0"/>
              <a:t>	</a:t>
            </a:r>
            <a:r>
              <a:rPr lang="en-US" dirty="0" smtClean="0"/>
              <a:t>arr1+arr2; arr1.operator+(arr2);</a:t>
            </a:r>
          </a:p>
          <a:p>
            <a:r>
              <a:rPr lang="en-US" dirty="0"/>
              <a:t>}</a:t>
            </a:r>
            <a:endParaRPr lang="en-US" dirty="0" smtClean="0"/>
          </a:p>
          <a:p>
            <a:endParaRPr lang="en-IN" dirty="0"/>
          </a:p>
        </p:txBody>
      </p:sp>
      <p:sp>
        <p:nvSpPr>
          <p:cNvPr id="5" name="Rectangle 4"/>
          <p:cNvSpPr/>
          <p:nvPr/>
        </p:nvSpPr>
        <p:spPr>
          <a:xfrm>
            <a:off x="5751962" y="1487606"/>
            <a:ext cx="2251881" cy="47221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6346209" y="1023582"/>
            <a:ext cx="1078174" cy="461665"/>
          </a:xfrm>
          <a:prstGeom prst="rect">
            <a:avLst/>
          </a:prstGeom>
          <a:noFill/>
        </p:spPr>
        <p:txBody>
          <a:bodyPr wrap="square" rtlCol="0">
            <a:spAutoFit/>
          </a:bodyPr>
          <a:lstStyle/>
          <a:p>
            <a:r>
              <a:rPr lang="en-US" sz="2400" b="1" dirty="0" smtClean="0"/>
              <a:t>Stack</a:t>
            </a:r>
            <a:endParaRPr lang="en-IN" b="1" dirty="0"/>
          </a:p>
        </p:txBody>
      </p:sp>
      <p:sp>
        <p:nvSpPr>
          <p:cNvPr id="7" name="Rectangle 6"/>
          <p:cNvSpPr/>
          <p:nvPr/>
        </p:nvSpPr>
        <p:spPr>
          <a:xfrm>
            <a:off x="8018630" y="1485247"/>
            <a:ext cx="3909513" cy="47221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p:cNvSpPr txBox="1"/>
          <p:nvPr/>
        </p:nvSpPr>
        <p:spPr>
          <a:xfrm>
            <a:off x="9542067" y="1053150"/>
            <a:ext cx="1078174" cy="461665"/>
          </a:xfrm>
          <a:prstGeom prst="rect">
            <a:avLst/>
          </a:prstGeom>
          <a:noFill/>
        </p:spPr>
        <p:txBody>
          <a:bodyPr wrap="square" rtlCol="0">
            <a:spAutoFit/>
          </a:bodyPr>
          <a:lstStyle/>
          <a:p>
            <a:r>
              <a:rPr lang="en-US" sz="2400" b="1" dirty="0" smtClean="0"/>
              <a:t>Heap</a:t>
            </a:r>
            <a:endParaRPr lang="en-IN" b="1" dirty="0"/>
          </a:p>
        </p:txBody>
      </p:sp>
      <p:sp>
        <p:nvSpPr>
          <p:cNvPr id="9" name="Rectangle 8"/>
          <p:cNvSpPr/>
          <p:nvPr/>
        </p:nvSpPr>
        <p:spPr>
          <a:xfrm>
            <a:off x="5751962" y="1501210"/>
            <a:ext cx="2251881" cy="237479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TextBox 9"/>
          <p:cNvSpPr txBox="1"/>
          <p:nvPr/>
        </p:nvSpPr>
        <p:spPr>
          <a:xfrm>
            <a:off x="5751962" y="1496533"/>
            <a:ext cx="962737" cy="338554"/>
          </a:xfrm>
          <a:prstGeom prst="rect">
            <a:avLst/>
          </a:prstGeom>
          <a:noFill/>
        </p:spPr>
        <p:txBody>
          <a:bodyPr wrap="square" rtlCol="0">
            <a:spAutoFit/>
          </a:bodyPr>
          <a:lstStyle/>
          <a:p>
            <a:r>
              <a:rPr lang="en-US" sz="1600" b="1" dirty="0" smtClean="0"/>
              <a:t>main</a:t>
            </a:r>
            <a:endParaRPr lang="en-IN" sz="2000" b="1" dirty="0"/>
          </a:p>
        </p:txBody>
      </p:sp>
      <p:sp>
        <p:nvSpPr>
          <p:cNvPr id="11" name="Oval 10"/>
          <p:cNvSpPr/>
          <p:nvPr/>
        </p:nvSpPr>
        <p:spPr>
          <a:xfrm>
            <a:off x="6498893" y="1525089"/>
            <a:ext cx="1433015" cy="107817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5909481" y="1968226"/>
            <a:ext cx="573206" cy="369332"/>
          </a:xfrm>
          <a:prstGeom prst="rect">
            <a:avLst/>
          </a:prstGeom>
          <a:noFill/>
        </p:spPr>
        <p:txBody>
          <a:bodyPr wrap="square" rtlCol="0">
            <a:spAutoFit/>
          </a:bodyPr>
          <a:lstStyle/>
          <a:p>
            <a:r>
              <a:rPr lang="en-US" dirty="0" smtClean="0"/>
              <a:t>arr1</a:t>
            </a:r>
            <a:endParaRPr lang="en-IN" dirty="0"/>
          </a:p>
        </p:txBody>
      </p:sp>
      <p:sp>
        <p:nvSpPr>
          <p:cNvPr id="13" name="TextBox 12"/>
          <p:cNvSpPr txBox="1"/>
          <p:nvPr/>
        </p:nvSpPr>
        <p:spPr>
          <a:xfrm>
            <a:off x="6656979" y="1650421"/>
            <a:ext cx="1303934" cy="369332"/>
          </a:xfrm>
          <a:prstGeom prst="rect">
            <a:avLst/>
          </a:prstGeom>
          <a:noFill/>
        </p:spPr>
        <p:txBody>
          <a:bodyPr wrap="square" rtlCol="0">
            <a:spAutoFit/>
          </a:bodyPr>
          <a:lstStyle/>
          <a:p>
            <a:r>
              <a:rPr lang="en-US" dirty="0" err="1"/>
              <a:t>p</a:t>
            </a:r>
            <a:r>
              <a:rPr lang="en-US" dirty="0" err="1" smtClean="0"/>
              <a:t>tr</a:t>
            </a:r>
            <a:r>
              <a:rPr lang="en-US" dirty="0" smtClean="0"/>
              <a:t> = 1000</a:t>
            </a:r>
            <a:endParaRPr lang="en-IN" sz="1600" dirty="0"/>
          </a:p>
        </p:txBody>
      </p:sp>
      <p:sp>
        <p:nvSpPr>
          <p:cNvPr id="14" name="TextBox 13"/>
          <p:cNvSpPr txBox="1"/>
          <p:nvPr/>
        </p:nvSpPr>
        <p:spPr>
          <a:xfrm>
            <a:off x="6676029" y="1926611"/>
            <a:ext cx="979226" cy="369332"/>
          </a:xfrm>
          <a:prstGeom prst="rect">
            <a:avLst/>
          </a:prstGeom>
          <a:noFill/>
        </p:spPr>
        <p:txBody>
          <a:bodyPr wrap="square" rtlCol="0">
            <a:spAutoFit/>
          </a:bodyPr>
          <a:lstStyle/>
          <a:p>
            <a:r>
              <a:rPr lang="en-US" dirty="0" smtClean="0"/>
              <a:t>size = 5</a:t>
            </a:r>
            <a:endParaRPr lang="en-IN" dirty="0"/>
          </a:p>
        </p:txBody>
      </p:sp>
      <p:sp>
        <p:nvSpPr>
          <p:cNvPr id="15" name="TextBox 14"/>
          <p:cNvSpPr txBox="1"/>
          <p:nvPr/>
        </p:nvSpPr>
        <p:spPr>
          <a:xfrm>
            <a:off x="6678305" y="2160898"/>
            <a:ext cx="1020165" cy="369332"/>
          </a:xfrm>
          <a:prstGeom prst="rect">
            <a:avLst/>
          </a:prstGeom>
          <a:noFill/>
        </p:spPr>
        <p:txBody>
          <a:bodyPr wrap="square" rtlCol="0">
            <a:spAutoFit/>
          </a:bodyPr>
          <a:lstStyle/>
          <a:p>
            <a:r>
              <a:rPr lang="en-US" dirty="0" smtClean="0"/>
              <a:t>index =2</a:t>
            </a:r>
            <a:endParaRPr lang="en-IN" sz="1600" dirty="0"/>
          </a:p>
        </p:txBody>
      </p:sp>
      <p:sp>
        <p:nvSpPr>
          <p:cNvPr id="16" name="Oval 15"/>
          <p:cNvSpPr/>
          <p:nvPr/>
        </p:nvSpPr>
        <p:spPr>
          <a:xfrm>
            <a:off x="6542109" y="2660134"/>
            <a:ext cx="1433015" cy="107817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5952697" y="3103271"/>
            <a:ext cx="573206" cy="369332"/>
          </a:xfrm>
          <a:prstGeom prst="rect">
            <a:avLst/>
          </a:prstGeom>
          <a:noFill/>
        </p:spPr>
        <p:txBody>
          <a:bodyPr wrap="square" rtlCol="0">
            <a:spAutoFit/>
          </a:bodyPr>
          <a:lstStyle/>
          <a:p>
            <a:r>
              <a:rPr lang="en-US" dirty="0" smtClean="0"/>
              <a:t>arr2</a:t>
            </a:r>
            <a:endParaRPr lang="en-IN" dirty="0"/>
          </a:p>
        </p:txBody>
      </p:sp>
      <p:sp>
        <p:nvSpPr>
          <p:cNvPr id="18" name="TextBox 17"/>
          <p:cNvSpPr txBox="1"/>
          <p:nvPr/>
        </p:nvSpPr>
        <p:spPr>
          <a:xfrm>
            <a:off x="6700195" y="2785466"/>
            <a:ext cx="1303934" cy="369332"/>
          </a:xfrm>
          <a:prstGeom prst="rect">
            <a:avLst/>
          </a:prstGeom>
          <a:noFill/>
        </p:spPr>
        <p:txBody>
          <a:bodyPr wrap="square" rtlCol="0">
            <a:spAutoFit/>
          </a:bodyPr>
          <a:lstStyle/>
          <a:p>
            <a:r>
              <a:rPr lang="en-US" dirty="0" err="1"/>
              <a:t>p</a:t>
            </a:r>
            <a:r>
              <a:rPr lang="en-US" dirty="0" err="1" smtClean="0"/>
              <a:t>tr</a:t>
            </a:r>
            <a:r>
              <a:rPr lang="en-US" dirty="0" smtClean="0"/>
              <a:t> = 2000</a:t>
            </a:r>
            <a:endParaRPr lang="en-IN" sz="1600" dirty="0"/>
          </a:p>
        </p:txBody>
      </p:sp>
      <p:sp>
        <p:nvSpPr>
          <p:cNvPr id="19" name="TextBox 18"/>
          <p:cNvSpPr txBox="1"/>
          <p:nvPr/>
        </p:nvSpPr>
        <p:spPr>
          <a:xfrm>
            <a:off x="6719245" y="3061656"/>
            <a:ext cx="979226" cy="369332"/>
          </a:xfrm>
          <a:prstGeom prst="rect">
            <a:avLst/>
          </a:prstGeom>
          <a:noFill/>
        </p:spPr>
        <p:txBody>
          <a:bodyPr wrap="square" rtlCol="0">
            <a:spAutoFit/>
          </a:bodyPr>
          <a:lstStyle/>
          <a:p>
            <a:r>
              <a:rPr lang="en-US" dirty="0" smtClean="0"/>
              <a:t>size = 5</a:t>
            </a:r>
            <a:endParaRPr lang="en-IN" dirty="0"/>
          </a:p>
        </p:txBody>
      </p:sp>
      <p:sp>
        <p:nvSpPr>
          <p:cNvPr id="20" name="TextBox 19"/>
          <p:cNvSpPr txBox="1"/>
          <p:nvPr/>
        </p:nvSpPr>
        <p:spPr>
          <a:xfrm>
            <a:off x="6721522" y="3295943"/>
            <a:ext cx="991450" cy="369332"/>
          </a:xfrm>
          <a:prstGeom prst="rect">
            <a:avLst/>
          </a:prstGeom>
          <a:noFill/>
        </p:spPr>
        <p:txBody>
          <a:bodyPr wrap="square" rtlCol="0">
            <a:spAutoFit/>
          </a:bodyPr>
          <a:lstStyle/>
          <a:p>
            <a:r>
              <a:rPr lang="en-US" dirty="0" smtClean="0"/>
              <a:t>index =2</a:t>
            </a:r>
            <a:endParaRPr lang="en-IN" sz="1600" dirty="0"/>
          </a:p>
        </p:txBody>
      </p:sp>
      <p:graphicFrame>
        <p:nvGraphicFramePr>
          <p:cNvPr id="21" name="Table 20"/>
          <p:cNvGraphicFramePr>
            <a:graphicFrameLocks noGrp="1"/>
          </p:cNvGraphicFramePr>
          <p:nvPr>
            <p:extLst>
              <p:ext uri="{D42A27DB-BD31-4B8C-83A1-F6EECF244321}">
                <p14:modId xmlns:p14="http://schemas.microsoft.com/office/powerpoint/2010/main" val="3193056362"/>
              </p:ext>
            </p:extLst>
          </p:nvPr>
        </p:nvGraphicFramePr>
        <p:xfrm>
          <a:off x="8358680" y="1834333"/>
          <a:ext cx="3478855" cy="370840"/>
        </p:xfrm>
        <a:graphic>
          <a:graphicData uri="http://schemas.openxmlformats.org/drawingml/2006/table">
            <a:tbl>
              <a:tblPr firstRow="1" bandRow="1">
                <a:tableStyleId>{5940675A-B579-460E-94D1-54222C63F5DA}</a:tableStyleId>
              </a:tblPr>
              <a:tblGrid>
                <a:gridCol w="695771">
                  <a:extLst>
                    <a:ext uri="{9D8B030D-6E8A-4147-A177-3AD203B41FA5}">
                      <a16:colId xmlns:a16="http://schemas.microsoft.com/office/drawing/2014/main" val="1444982821"/>
                    </a:ext>
                  </a:extLst>
                </a:gridCol>
                <a:gridCol w="695771">
                  <a:extLst>
                    <a:ext uri="{9D8B030D-6E8A-4147-A177-3AD203B41FA5}">
                      <a16:colId xmlns:a16="http://schemas.microsoft.com/office/drawing/2014/main" val="321067713"/>
                    </a:ext>
                  </a:extLst>
                </a:gridCol>
                <a:gridCol w="695771">
                  <a:extLst>
                    <a:ext uri="{9D8B030D-6E8A-4147-A177-3AD203B41FA5}">
                      <a16:colId xmlns:a16="http://schemas.microsoft.com/office/drawing/2014/main" val="428782997"/>
                    </a:ext>
                  </a:extLst>
                </a:gridCol>
                <a:gridCol w="695771">
                  <a:extLst>
                    <a:ext uri="{9D8B030D-6E8A-4147-A177-3AD203B41FA5}">
                      <a16:colId xmlns:a16="http://schemas.microsoft.com/office/drawing/2014/main" val="3973299349"/>
                    </a:ext>
                  </a:extLst>
                </a:gridCol>
                <a:gridCol w="695771">
                  <a:extLst>
                    <a:ext uri="{9D8B030D-6E8A-4147-A177-3AD203B41FA5}">
                      <a16:colId xmlns:a16="http://schemas.microsoft.com/office/drawing/2014/main" val="3010310144"/>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059709971"/>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34912497"/>
              </p:ext>
            </p:extLst>
          </p:nvPr>
        </p:nvGraphicFramePr>
        <p:xfrm>
          <a:off x="8358678" y="2191453"/>
          <a:ext cx="3467480" cy="370840"/>
        </p:xfrm>
        <a:graphic>
          <a:graphicData uri="http://schemas.openxmlformats.org/drawingml/2006/table">
            <a:tbl>
              <a:tblPr firstRow="1" bandRow="1">
                <a:tableStyleId>{2D5ABB26-0587-4C30-8999-92F81FD0307C}</a:tableStyleId>
              </a:tblPr>
              <a:tblGrid>
                <a:gridCol w="693496">
                  <a:extLst>
                    <a:ext uri="{9D8B030D-6E8A-4147-A177-3AD203B41FA5}">
                      <a16:colId xmlns:a16="http://schemas.microsoft.com/office/drawing/2014/main" val="1444982821"/>
                    </a:ext>
                  </a:extLst>
                </a:gridCol>
                <a:gridCol w="693496">
                  <a:extLst>
                    <a:ext uri="{9D8B030D-6E8A-4147-A177-3AD203B41FA5}">
                      <a16:colId xmlns:a16="http://schemas.microsoft.com/office/drawing/2014/main" val="321067713"/>
                    </a:ext>
                  </a:extLst>
                </a:gridCol>
                <a:gridCol w="693496">
                  <a:extLst>
                    <a:ext uri="{9D8B030D-6E8A-4147-A177-3AD203B41FA5}">
                      <a16:colId xmlns:a16="http://schemas.microsoft.com/office/drawing/2014/main" val="428782997"/>
                    </a:ext>
                  </a:extLst>
                </a:gridCol>
                <a:gridCol w="693496">
                  <a:extLst>
                    <a:ext uri="{9D8B030D-6E8A-4147-A177-3AD203B41FA5}">
                      <a16:colId xmlns:a16="http://schemas.microsoft.com/office/drawing/2014/main" val="3973299349"/>
                    </a:ext>
                  </a:extLst>
                </a:gridCol>
                <a:gridCol w="693496">
                  <a:extLst>
                    <a:ext uri="{9D8B030D-6E8A-4147-A177-3AD203B41FA5}">
                      <a16:colId xmlns:a16="http://schemas.microsoft.com/office/drawing/2014/main" val="3010310144"/>
                    </a:ext>
                  </a:extLst>
                </a:gridCol>
              </a:tblGrid>
              <a:tr h="370840">
                <a:tc>
                  <a:txBody>
                    <a:bodyPr/>
                    <a:lstStyle/>
                    <a:p>
                      <a:pPr algn="ctr"/>
                      <a:r>
                        <a:rPr lang="en-US" dirty="0" smtClean="0"/>
                        <a:t>1000</a:t>
                      </a:r>
                      <a:endParaRPr lang="en-IN" dirty="0"/>
                    </a:p>
                  </a:txBody>
                  <a:tcPr/>
                </a:tc>
                <a:tc>
                  <a:txBody>
                    <a:bodyPr/>
                    <a:lstStyle/>
                    <a:p>
                      <a:pPr algn="ctr"/>
                      <a:r>
                        <a:rPr lang="en-US" dirty="0" smtClean="0"/>
                        <a:t>1004</a:t>
                      </a:r>
                      <a:endParaRPr lang="en-IN" dirty="0"/>
                    </a:p>
                  </a:txBody>
                  <a:tcPr/>
                </a:tc>
                <a:tc>
                  <a:txBody>
                    <a:bodyPr/>
                    <a:lstStyle/>
                    <a:p>
                      <a:pPr algn="ctr"/>
                      <a:r>
                        <a:rPr lang="en-US" dirty="0" smtClean="0"/>
                        <a:t>1008</a:t>
                      </a:r>
                      <a:endParaRPr lang="en-IN" dirty="0"/>
                    </a:p>
                  </a:txBody>
                  <a:tcPr/>
                </a:tc>
                <a:tc>
                  <a:txBody>
                    <a:bodyPr/>
                    <a:lstStyle/>
                    <a:p>
                      <a:pPr algn="ctr"/>
                      <a:r>
                        <a:rPr lang="en-US" dirty="0" smtClean="0"/>
                        <a:t>1012</a:t>
                      </a:r>
                      <a:endParaRPr lang="en-IN" dirty="0"/>
                    </a:p>
                  </a:txBody>
                  <a:tcPr/>
                </a:tc>
                <a:tc>
                  <a:txBody>
                    <a:bodyPr/>
                    <a:lstStyle/>
                    <a:p>
                      <a:pPr algn="ctr"/>
                      <a:r>
                        <a:rPr lang="en-US" dirty="0" smtClean="0"/>
                        <a:t>1016</a:t>
                      </a:r>
                      <a:endParaRPr lang="en-IN" dirty="0"/>
                    </a:p>
                  </a:txBody>
                  <a:tcPr/>
                </a:tc>
                <a:extLst>
                  <a:ext uri="{0D108BD9-81ED-4DB2-BD59-A6C34878D82A}">
                    <a16:rowId xmlns:a16="http://schemas.microsoft.com/office/drawing/2014/main" val="4059709971"/>
                  </a:ext>
                </a:extLst>
              </a:tr>
            </a:tbl>
          </a:graphicData>
        </a:graphic>
      </p:graphicFrame>
      <p:cxnSp>
        <p:nvCxnSpPr>
          <p:cNvPr id="24" name="Straight Arrow Connector 23"/>
          <p:cNvCxnSpPr>
            <a:stCxn id="11" idx="6"/>
          </p:cNvCxnSpPr>
          <p:nvPr/>
        </p:nvCxnSpPr>
        <p:spPr>
          <a:xfrm flipV="1">
            <a:off x="7931908" y="2019753"/>
            <a:ext cx="426770" cy="44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5" name="Table 24"/>
          <p:cNvGraphicFramePr>
            <a:graphicFrameLocks noGrp="1"/>
          </p:cNvGraphicFramePr>
          <p:nvPr>
            <p:extLst>
              <p:ext uri="{D42A27DB-BD31-4B8C-83A1-F6EECF244321}">
                <p14:modId xmlns:p14="http://schemas.microsoft.com/office/powerpoint/2010/main" val="1893894060"/>
              </p:ext>
            </p:extLst>
          </p:nvPr>
        </p:nvGraphicFramePr>
        <p:xfrm>
          <a:off x="8401896" y="2942073"/>
          <a:ext cx="3478855" cy="370840"/>
        </p:xfrm>
        <a:graphic>
          <a:graphicData uri="http://schemas.openxmlformats.org/drawingml/2006/table">
            <a:tbl>
              <a:tblPr firstRow="1" bandRow="1">
                <a:tableStyleId>{5940675A-B579-460E-94D1-54222C63F5DA}</a:tableStyleId>
              </a:tblPr>
              <a:tblGrid>
                <a:gridCol w="695771">
                  <a:extLst>
                    <a:ext uri="{9D8B030D-6E8A-4147-A177-3AD203B41FA5}">
                      <a16:colId xmlns:a16="http://schemas.microsoft.com/office/drawing/2014/main" val="1444982821"/>
                    </a:ext>
                  </a:extLst>
                </a:gridCol>
                <a:gridCol w="695771">
                  <a:extLst>
                    <a:ext uri="{9D8B030D-6E8A-4147-A177-3AD203B41FA5}">
                      <a16:colId xmlns:a16="http://schemas.microsoft.com/office/drawing/2014/main" val="321067713"/>
                    </a:ext>
                  </a:extLst>
                </a:gridCol>
                <a:gridCol w="695771">
                  <a:extLst>
                    <a:ext uri="{9D8B030D-6E8A-4147-A177-3AD203B41FA5}">
                      <a16:colId xmlns:a16="http://schemas.microsoft.com/office/drawing/2014/main" val="428782997"/>
                    </a:ext>
                  </a:extLst>
                </a:gridCol>
                <a:gridCol w="695771">
                  <a:extLst>
                    <a:ext uri="{9D8B030D-6E8A-4147-A177-3AD203B41FA5}">
                      <a16:colId xmlns:a16="http://schemas.microsoft.com/office/drawing/2014/main" val="3973299349"/>
                    </a:ext>
                  </a:extLst>
                </a:gridCol>
                <a:gridCol w="695771">
                  <a:extLst>
                    <a:ext uri="{9D8B030D-6E8A-4147-A177-3AD203B41FA5}">
                      <a16:colId xmlns:a16="http://schemas.microsoft.com/office/drawing/2014/main" val="3010310144"/>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059709971"/>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189111927"/>
              </p:ext>
            </p:extLst>
          </p:nvPr>
        </p:nvGraphicFramePr>
        <p:xfrm>
          <a:off x="8401894" y="3299193"/>
          <a:ext cx="3467480" cy="370840"/>
        </p:xfrm>
        <a:graphic>
          <a:graphicData uri="http://schemas.openxmlformats.org/drawingml/2006/table">
            <a:tbl>
              <a:tblPr firstRow="1" bandRow="1">
                <a:tableStyleId>{2D5ABB26-0587-4C30-8999-92F81FD0307C}</a:tableStyleId>
              </a:tblPr>
              <a:tblGrid>
                <a:gridCol w="693496">
                  <a:extLst>
                    <a:ext uri="{9D8B030D-6E8A-4147-A177-3AD203B41FA5}">
                      <a16:colId xmlns:a16="http://schemas.microsoft.com/office/drawing/2014/main" val="1444982821"/>
                    </a:ext>
                  </a:extLst>
                </a:gridCol>
                <a:gridCol w="693496">
                  <a:extLst>
                    <a:ext uri="{9D8B030D-6E8A-4147-A177-3AD203B41FA5}">
                      <a16:colId xmlns:a16="http://schemas.microsoft.com/office/drawing/2014/main" val="321067713"/>
                    </a:ext>
                  </a:extLst>
                </a:gridCol>
                <a:gridCol w="693496">
                  <a:extLst>
                    <a:ext uri="{9D8B030D-6E8A-4147-A177-3AD203B41FA5}">
                      <a16:colId xmlns:a16="http://schemas.microsoft.com/office/drawing/2014/main" val="428782997"/>
                    </a:ext>
                  </a:extLst>
                </a:gridCol>
                <a:gridCol w="693496">
                  <a:extLst>
                    <a:ext uri="{9D8B030D-6E8A-4147-A177-3AD203B41FA5}">
                      <a16:colId xmlns:a16="http://schemas.microsoft.com/office/drawing/2014/main" val="3973299349"/>
                    </a:ext>
                  </a:extLst>
                </a:gridCol>
                <a:gridCol w="693496">
                  <a:extLst>
                    <a:ext uri="{9D8B030D-6E8A-4147-A177-3AD203B41FA5}">
                      <a16:colId xmlns:a16="http://schemas.microsoft.com/office/drawing/2014/main" val="3010310144"/>
                    </a:ext>
                  </a:extLst>
                </a:gridCol>
              </a:tblGrid>
              <a:tr h="370840">
                <a:tc>
                  <a:txBody>
                    <a:bodyPr/>
                    <a:lstStyle/>
                    <a:p>
                      <a:pPr algn="ctr"/>
                      <a:r>
                        <a:rPr lang="en-US" dirty="0" smtClean="0"/>
                        <a:t>2000</a:t>
                      </a:r>
                      <a:endParaRPr lang="en-IN" dirty="0"/>
                    </a:p>
                  </a:txBody>
                  <a:tcPr/>
                </a:tc>
                <a:tc>
                  <a:txBody>
                    <a:bodyPr/>
                    <a:lstStyle/>
                    <a:p>
                      <a:pPr algn="ctr"/>
                      <a:r>
                        <a:rPr lang="en-US" dirty="0" smtClean="0"/>
                        <a:t>2004</a:t>
                      </a:r>
                      <a:endParaRPr lang="en-IN" dirty="0"/>
                    </a:p>
                  </a:txBody>
                  <a:tcPr/>
                </a:tc>
                <a:tc>
                  <a:txBody>
                    <a:bodyPr/>
                    <a:lstStyle/>
                    <a:p>
                      <a:pPr algn="ctr"/>
                      <a:r>
                        <a:rPr lang="en-US" dirty="0" smtClean="0"/>
                        <a:t>2008</a:t>
                      </a:r>
                      <a:endParaRPr lang="en-IN" dirty="0"/>
                    </a:p>
                  </a:txBody>
                  <a:tcPr/>
                </a:tc>
                <a:tc>
                  <a:txBody>
                    <a:bodyPr/>
                    <a:lstStyle/>
                    <a:p>
                      <a:pPr algn="ctr"/>
                      <a:r>
                        <a:rPr lang="en-US" dirty="0" smtClean="0"/>
                        <a:t>2012</a:t>
                      </a:r>
                      <a:endParaRPr lang="en-IN" dirty="0"/>
                    </a:p>
                  </a:txBody>
                  <a:tcPr/>
                </a:tc>
                <a:tc>
                  <a:txBody>
                    <a:bodyPr/>
                    <a:lstStyle/>
                    <a:p>
                      <a:pPr algn="ctr"/>
                      <a:r>
                        <a:rPr lang="en-US" dirty="0" smtClean="0"/>
                        <a:t>2016</a:t>
                      </a:r>
                      <a:endParaRPr lang="en-IN" dirty="0"/>
                    </a:p>
                  </a:txBody>
                  <a:tcPr/>
                </a:tc>
                <a:extLst>
                  <a:ext uri="{0D108BD9-81ED-4DB2-BD59-A6C34878D82A}">
                    <a16:rowId xmlns:a16="http://schemas.microsoft.com/office/drawing/2014/main" val="4059709971"/>
                  </a:ext>
                </a:extLst>
              </a:tr>
            </a:tbl>
          </a:graphicData>
        </a:graphic>
      </p:graphicFrame>
      <p:cxnSp>
        <p:nvCxnSpPr>
          <p:cNvPr id="27" name="Straight Arrow Connector 26"/>
          <p:cNvCxnSpPr/>
          <p:nvPr/>
        </p:nvCxnSpPr>
        <p:spPr>
          <a:xfrm flipV="1">
            <a:off x="7975124" y="3127493"/>
            <a:ext cx="426770" cy="44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8506688" y="1853494"/>
            <a:ext cx="446238" cy="369332"/>
          </a:xfrm>
          <a:prstGeom prst="rect">
            <a:avLst/>
          </a:prstGeom>
          <a:noFill/>
        </p:spPr>
        <p:txBody>
          <a:bodyPr wrap="square" rtlCol="0">
            <a:spAutoFit/>
          </a:bodyPr>
          <a:lstStyle/>
          <a:p>
            <a:r>
              <a:rPr lang="en-US" dirty="0" smtClean="0"/>
              <a:t>10</a:t>
            </a:r>
            <a:endParaRPr lang="en-IN" dirty="0"/>
          </a:p>
        </p:txBody>
      </p:sp>
      <p:sp>
        <p:nvSpPr>
          <p:cNvPr id="29" name="TextBox 28"/>
          <p:cNvSpPr txBox="1"/>
          <p:nvPr/>
        </p:nvSpPr>
        <p:spPr>
          <a:xfrm>
            <a:off x="9185563" y="1839636"/>
            <a:ext cx="446238" cy="369332"/>
          </a:xfrm>
          <a:prstGeom prst="rect">
            <a:avLst/>
          </a:prstGeom>
          <a:noFill/>
        </p:spPr>
        <p:txBody>
          <a:bodyPr wrap="square" rtlCol="0">
            <a:spAutoFit/>
          </a:bodyPr>
          <a:lstStyle/>
          <a:p>
            <a:r>
              <a:rPr lang="en-US" dirty="0"/>
              <a:t>2</a:t>
            </a:r>
            <a:r>
              <a:rPr lang="en-US" dirty="0" smtClean="0"/>
              <a:t>0</a:t>
            </a:r>
            <a:endParaRPr lang="en-IN" dirty="0"/>
          </a:p>
        </p:txBody>
      </p:sp>
      <p:sp>
        <p:nvSpPr>
          <p:cNvPr id="30" name="TextBox 29"/>
          <p:cNvSpPr txBox="1"/>
          <p:nvPr/>
        </p:nvSpPr>
        <p:spPr>
          <a:xfrm>
            <a:off x="9864442" y="1839632"/>
            <a:ext cx="446238" cy="369332"/>
          </a:xfrm>
          <a:prstGeom prst="rect">
            <a:avLst/>
          </a:prstGeom>
          <a:noFill/>
        </p:spPr>
        <p:txBody>
          <a:bodyPr wrap="square" rtlCol="0">
            <a:spAutoFit/>
          </a:bodyPr>
          <a:lstStyle/>
          <a:p>
            <a:r>
              <a:rPr lang="en-US" dirty="0" smtClean="0"/>
              <a:t>30</a:t>
            </a:r>
            <a:endParaRPr lang="en-IN" dirty="0"/>
          </a:p>
        </p:txBody>
      </p:sp>
      <p:sp>
        <p:nvSpPr>
          <p:cNvPr id="31" name="TextBox 30"/>
          <p:cNvSpPr txBox="1"/>
          <p:nvPr/>
        </p:nvSpPr>
        <p:spPr>
          <a:xfrm>
            <a:off x="8506689" y="2942073"/>
            <a:ext cx="446237" cy="369332"/>
          </a:xfrm>
          <a:prstGeom prst="rect">
            <a:avLst/>
          </a:prstGeom>
          <a:noFill/>
        </p:spPr>
        <p:txBody>
          <a:bodyPr wrap="square" rtlCol="0">
            <a:spAutoFit/>
          </a:bodyPr>
          <a:lstStyle/>
          <a:p>
            <a:r>
              <a:rPr lang="en-US" dirty="0" smtClean="0"/>
              <a:t>40</a:t>
            </a:r>
            <a:endParaRPr lang="en-IN" dirty="0"/>
          </a:p>
        </p:txBody>
      </p:sp>
      <p:sp>
        <p:nvSpPr>
          <p:cNvPr id="32" name="TextBox 31"/>
          <p:cNvSpPr txBox="1"/>
          <p:nvPr/>
        </p:nvSpPr>
        <p:spPr>
          <a:xfrm>
            <a:off x="9240981" y="2955923"/>
            <a:ext cx="446237" cy="369332"/>
          </a:xfrm>
          <a:prstGeom prst="rect">
            <a:avLst/>
          </a:prstGeom>
          <a:noFill/>
        </p:spPr>
        <p:txBody>
          <a:bodyPr wrap="square" rtlCol="0">
            <a:spAutoFit/>
          </a:bodyPr>
          <a:lstStyle/>
          <a:p>
            <a:r>
              <a:rPr lang="en-US" dirty="0"/>
              <a:t>5</a:t>
            </a:r>
            <a:r>
              <a:rPr lang="en-US" dirty="0" smtClean="0"/>
              <a:t>0</a:t>
            </a:r>
            <a:endParaRPr lang="en-IN" dirty="0"/>
          </a:p>
        </p:txBody>
      </p:sp>
      <p:sp>
        <p:nvSpPr>
          <p:cNvPr id="33" name="TextBox 32"/>
          <p:cNvSpPr txBox="1"/>
          <p:nvPr/>
        </p:nvSpPr>
        <p:spPr>
          <a:xfrm>
            <a:off x="9947563" y="2969774"/>
            <a:ext cx="446237" cy="369332"/>
          </a:xfrm>
          <a:prstGeom prst="rect">
            <a:avLst/>
          </a:prstGeom>
          <a:noFill/>
        </p:spPr>
        <p:txBody>
          <a:bodyPr wrap="square" rtlCol="0">
            <a:spAutoFit/>
          </a:bodyPr>
          <a:lstStyle/>
          <a:p>
            <a:r>
              <a:rPr lang="en-US" dirty="0"/>
              <a:t>6</a:t>
            </a:r>
            <a:r>
              <a:rPr lang="en-US" dirty="0" smtClean="0"/>
              <a:t>0</a:t>
            </a:r>
            <a:endParaRPr lang="en-IN" dirty="0"/>
          </a:p>
        </p:txBody>
      </p:sp>
      <p:sp>
        <p:nvSpPr>
          <p:cNvPr id="34" name="Rectangle 33"/>
          <p:cNvSpPr/>
          <p:nvPr/>
        </p:nvSpPr>
        <p:spPr>
          <a:xfrm>
            <a:off x="5751676" y="3889611"/>
            <a:ext cx="2252167" cy="23177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5" name="TextBox 34"/>
          <p:cNvSpPr txBox="1"/>
          <p:nvPr/>
        </p:nvSpPr>
        <p:spPr>
          <a:xfrm>
            <a:off x="5751962" y="3889611"/>
            <a:ext cx="1119893" cy="369332"/>
          </a:xfrm>
          <a:prstGeom prst="rect">
            <a:avLst/>
          </a:prstGeom>
          <a:noFill/>
        </p:spPr>
        <p:txBody>
          <a:bodyPr wrap="square" rtlCol="0">
            <a:spAutoFit/>
          </a:bodyPr>
          <a:lstStyle/>
          <a:p>
            <a:r>
              <a:rPr lang="en-US" dirty="0"/>
              <a:t>o</a:t>
            </a:r>
            <a:r>
              <a:rPr lang="en-US" dirty="0" smtClean="0"/>
              <a:t>perator+</a:t>
            </a:r>
            <a:endParaRPr lang="en-IN" dirty="0"/>
          </a:p>
        </p:txBody>
      </p:sp>
      <p:sp>
        <p:nvSpPr>
          <p:cNvPr id="36" name="Oval 35"/>
          <p:cNvSpPr/>
          <p:nvPr/>
        </p:nvSpPr>
        <p:spPr>
          <a:xfrm>
            <a:off x="6500539" y="4655231"/>
            <a:ext cx="1433015" cy="107817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p:cNvSpPr txBox="1"/>
          <p:nvPr/>
        </p:nvSpPr>
        <p:spPr>
          <a:xfrm>
            <a:off x="5808259" y="5098368"/>
            <a:ext cx="676074" cy="369332"/>
          </a:xfrm>
          <a:prstGeom prst="rect">
            <a:avLst/>
          </a:prstGeom>
          <a:noFill/>
        </p:spPr>
        <p:txBody>
          <a:bodyPr wrap="square" rtlCol="0">
            <a:spAutoFit/>
          </a:bodyPr>
          <a:lstStyle/>
          <a:p>
            <a:r>
              <a:rPr lang="en-US" dirty="0" smtClean="0"/>
              <a:t>temp</a:t>
            </a:r>
            <a:endParaRPr lang="en-IN" dirty="0"/>
          </a:p>
        </p:txBody>
      </p:sp>
      <p:sp>
        <p:nvSpPr>
          <p:cNvPr id="38" name="TextBox 37"/>
          <p:cNvSpPr txBox="1"/>
          <p:nvPr/>
        </p:nvSpPr>
        <p:spPr>
          <a:xfrm>
            <a:off x="6658625" y="4780563"/>
            <a:ext cx="1303934" cy="369332"/>
          </a:xfrm>
          <a:prstGeom prst="rect">
            <a:avLst/>
          </a:prstGeom>
          <a:noFill/>
        </p:spPr>
        <p:txBody>
          <a:bodyPr wrap="square" rtlCol="0">
            <a:spAutoFit/>
          </a:bodyPr>
          <a:lstStyle/>
          <a:p>
            <a:r>
              <a:rPr lang="en-US" dirty="0" err="1"/>
              <a:t>p</a:t>
            </a:r>
            <a:r>
              <a:rPr lang="en-US" dirty="0" err="1" smtClean="0"/>
              <a:t>tr</a:t>
            </a:r>
            <a:r>
              <a:rPr lang="en-US" dirty="0" smtClean="0"/>
              <a:t> = 2000</a:t>
            </a:r>
            <a:endParaRPr lang="en-IN" sz="1600" dirty="0"/>
          </a:p>
        </p:txBody>
      </p:sp>
      <p:sp>
        <p:nvSpPr>
          <p:cNvPr id="39" name="TextBox 38"/>
          <p:cNvSpPr txBox="1"/>
          <p:nvPr/>
        </p:nvSpPr>
        <p:spPr>
          <a:xfrm>
            <a:off x="6677675" y="5056753"/>
            <a:ext cx="979226" cy="369332"/>
          </a:xfrm>
          <a:prstGeom prst="rect">
            <a:avLst/>
          </a:prstGeom>
          <a:noFill/>
        </p:spPr>
        <p:txBody>
          <a:bodyPr wrap="square" rtlCol="0">
            <a:spAutoFit/>
          </a:bodyPr>
          <a:lstStyle/>
          <a:p>
            <a:r>
              <a:rPr lang="en-US" dirty="0" smtClean="0"/>
              <a:t>size = 5</a:t>
            </a:r>
            <a:endParaRPr lang="en-IN" dirty="0"/>
          </a:p>
        </p:txBody>
      </p:sp>
      <p:sp>
        <p:nvSpPr>
          <p:cNvPr id="40" name="TextBox 39"/>
          <p:cNvSpPr txBox="1"/>
          <p:nvPr/>
        </p:nvSpPr>
        <p:spPr>
          <a:xfrm>
            <a:off x="6679952" y="5291040"/>
            <a:ext cx="991450" cy="369332"/>
          </a:xfrm>
          <a:prstGeom prst="rect">
            <a:avLst/>
          </a:prstGeom>
          <a:noFill/>
        </p:spPr>
        <p:txBody>
          <a:bodyPr wrap="square" rtlCol="0">
            <a:spAutoFit/>
          </a:bodyPr>
          <a:lstStyle/>
          <a:p>
            <a:r>
              <a:rPr lang="en-US" dirty="0" smtClean="0"/>
              <a:t>index =2</a:t>
            </a:r>
            <a:endParaRPr lang="en-IN" sz="1600" dirty="0"/>
          </a:p>
        </p:txBody>
      </p:sp>
      <p:cxnSp>
        <p:nvCxnSpPr>
          <p:cNvPr id="43" name="Straight Arrow Connector 42"/>
          <p:cNvCxnSpPr>
            <a:endCxn id="25" idx="1"/>
          </p:cNvCxnSpPr>
          <p:nvPr/>
        </p:nvCxnSpPr>
        <p:spPr>
          <a:xfrm flipV="1">
            <a:off x="7933554" y="3127493"/>
            <a:ext cx="468342" cy="2039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Footer Placeholder 22"/>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41" name="Slide Number Placeholder 40"/>
          <p:cNvSpPr>
            <a:spLocks noGrp="1"/>
          </p:cNvSpPr>
          <p:nvPr>
            <p:ph type="sldNum" sz="quarter" idx="12"/>
          </p:nvPr>
        </p:nvSpPr>
        <p:spPr/>
        <p:txBody>
          <a:bodyPr/>
          <a:lstStyle/>
          <a:p>
            <a:fld id="{B80CADA0-E01C-459D-AB8F-6AC03931BC5C}" type="slidenum">
              <a:rPr lang="en-IN" smtClean="0"/>
              <a:t>23</a:t>
            </a:fld>
            <a:endParaRPr lang="en-IN"/>
          </a:p>
        </p:txBody>
      </p:sp>
    </p:spTree>
    <p:extLst>
      <p:ext uri="{BB962C8B-B14F-4D97-AF65-F5344CB8AC3E}">
        <p14:creationId xmlns:p14="http://schemas.microsoft.com/office/powerpoint/2010/main" val="362644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1000" fill="hold"/>
                                        <p:tgtEl>
                                          <p:spTgt spid="1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0"/>
                                        <p:tgtEl>
                                          <p:spTgt spid="18"/>
                                        </p:tgtEl>
                                      </p:cBhvr>
                                    </p:animEffect>
                                    <p:anim calcmode="lin" valueType="num">
                                      <p:cBhvr>
                                        <p:cTn id="90" dur="1000" fill="hold"/>
                                        <p:tgtEl>
                                          <p:spTgt spid="18"/>
                                        </p:tgtEl>
                                        <p:attrNameLst>
                                          <p:attrName>ppt_x</p:attrName>
                                        </p:attrNameLst>
                                      </p:cBhvr>
                                      <p:tavLst>
                                        <p:tav tm="0">
                                          <p:val>
                                            <p:strVal val="#ppt_x"/>
                                          </p:val>
                                        </p:tav>
                                        <p:tav tm="100000">
                                          <p:val>
                                            <p:strVal val="#ppt_x"/>
                                          </p:val>
                                        </p:tav>
                                      </p:tavLst>
                                    </p:anim>
                                    <p:anim calcmode="lin" valueType="num">
                                      <p:cBhvr>
                                        <p:cTn id="91" dur="1000" fill="hold"/>
                                        <p:tgtEl>
                                          <p:spTgt spid="18"/>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1000"/>
                                        <p:tgtEl>
                                          <p:spTgt spid="19"/>
                                        </p:tgtEl>
                                      </p:cBhvr>
                                    </p:animEffect>
                                    <p:anim calcmode="lin" valueType="num">
                                      <p:cBhvr>
                                        <p:cTn id="95" dur="1000" fill="hold"/>
                                        <p:tgtEl>
                                          <p:spTgt spid="19"/>
                                        </p:tgtEl>
                                        <p:attrNameLst>
                                          <p:attrName>ppt_x</p:attrName>
                                        </p:attrNameLst>
                                      </p:cBhvr>
                                      <p:tavLst>
                                        <p:tav tm="0">
                                          <p:val>
                                            <p:strVal val="#ppt_x"/>
                                          </p:val>
                                        </p:tav>
                                        <p:tav tm="100000">
                                          <p:val>
                                            <p:strVal val="#ppt_x"/>
                                          </p:val>
                                        </p:tav>
                                      </p:tavLst>
                                    </p:anim>
                                    <p:anim calcmode="lin" valueType="num">
                                      <p:cBhvr>
                                        <p:cTn id="96" dur="1000" fill="hold"/>
                                        <p:tgtEl>
                                          <p:spTgt spid="19"/>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1000"/>
                                        <p:tgtEl>
                                          <p:spTgt spid="20"/>
                                        </p:tgtEl>
                                      </p:cBhvr>
                                    </p:animEffect>
                                    <p:anim calcmode="lin" valueType="num">
                                      <p:cBhvr>
                                        <p:cTn id="100" dur="1000" fill="hold"/>
                                        <p:tgtEl>
                                          <p:spTgt spid="20"/>
                                        </p:tgtEl>
                                        <p:attrNameLst>
                                          <p:attrName>ppt_x</p:attrName>
                                        </p:attrNameLst>
                                      </p:cBhvr>
                                      <p:tavLst>
                                        <p:tav tm="0">
                                          <p:val>
                                            <p:strVal val="#ppt_x"/>
                                          </p:val>
                                        </p:tav>
                                        <p:tav tm="100000">
                                          <p:val>
                                            <p:strVal val="#ppt_x"/>
                                          </p:val>
                                        </p:tav>
                                      </p:tavLst>
                                    </p:anim>
                                    <p:anim calcmode="lin" valueType="num">
                                      <p:cBhvr>
                                        <p:cTn id="101" dur="1000" fill="hold"/>
                                        <p:tgtEl>
                                          <p:spTgt spid="20"/>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0"/>
                                        <p:tgtEl>
                                          <p:spTgt spid="16"/>
                                        </p:tgtEl>
                                      </p:cBhvr>
                                    </p:animEffect>
                                    <p:anim calcmode="lin" valueType="num">
                                      <p:cBhvr>
                                        <p:cTn id="105" dur="1000" fill="hold"/>
                                        <p:tgtEl>
                                          <p:spTgt spid="16"/>
                                        </p:tgtEl>
                                        <p:attrNameLst>
                                          <p:attrName>ppt_x</p:attrName>
                                        </p:attrNameLst>
                                      </p:cBhvr>
                                      <p:tavLst>
                                        <p:tav tm="0">
                                          <p:val>
                                            <p:strVal val="#ppt_x"/>
                                          </p:val>
                                        </p:tav>
                                        <p:tav tm="100000">
                                          <p:val>
                                            <p:strVal val="#ppt_x"/>
                                          </p:val>
                                        </p:tav>
                                      </p:tavLst>
                                    </p:anim>
                                    <p:anim calcmode="lin" valueType="num">
                                      <p:cBhvr>
                                        <p:cTn id="106" dur="1000" fill="hold"/>
                                        <p:tgtEl>
                                          <p:spTgt spid="16"/>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fade">
                                      <p:cBhvr>
                                        <p:cTn id="109" dur="1000"/>
                                        <p:tgtEl>
                                          <p:spTgt spid="17"/>
                                        </p:tgtEl>
                                      </p:cBhvr>
                                    </p:animEffect>
                                    <p:anim calcmode="lin" valueType="num">
                                      <p:cBhvr>
                                        <p:cTn id="110" dur="1000" fill="hold"/>
                                        <p:tgtEl>
                                          <p:spTgt spid="17"/>
                                        </p:tgtEl>
                                        <p:attrNameLst>
                                          <p:attrName>ppt_x</p:attrName>
                                        </p:attrNameLst>
                                      </p:cBhvr>
                                      <p:tavLst>
                                        <p:tav tm="0">
                                          <p:val>
                                            <p:strVal val="#ppt_x"/>
                                          </p:val>
                                        </p:tav>
                                        <p:tav tm="100000">
                                          <p:val>
                                            <p:strVal val="#ppt_x"/>
                                          </p:val>
                                        </p:tav>
                                      </p:tavLst>
                                    </p:anim>
                                    <p:anim calcmode="lin" valueType="num">
                                      <p:cBhvr>
                                        <p:cTn id="111" dur="1000" fill="hold"/>
                                        <p:tgtEl>
                                          <p:spTgt spid="17"/>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1000"/>
                                        <p:tgtEl>
                                          <p:spTgt spid="27"/>
                                        </p:tgtEl>
                                      </p:cBhvr>
                                    </p:animEffect>
                                    <p:anim calcmode="lin" valueType="num">
                                      <p:cBhvr>
                                        <p:cTn id="115" dur="1000" fill="hold"/>
                                        <p:tgtEl>
                                          <p:spTgt spid="27"/>
                                        </p:tgtEl>
                                        <p:attrNameLst>
                                          <p:attrName>ppt_x</p:attrName>
                                        </p:attrNameLst>
                                      </p:cBhvr>
                                      <p:tavLst>
                                        <p:tav tm="0">
                                          <p:val>
                                            <p:strVal val="#ppt_x"/>
                                          </p:val>
                                        </p:tav>
                                        <p:tav tm="100000">
                                          <p:val>
                                            <p:strVal val="#ppt_x"/>
                                          </p:val>
                                        </p:tav>
                                      </p:tavLst>
                                    </p:anim>
                                    <p:anim calcmode="lin" valueType="num">
                                      <p:cBhvr>
                                        <p:cTn id="116" dur="1000" fill="hold"/>
                                        <p:tgtEl>
                                          <p:spTgt spid="27"/>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25"/>
                                        </p:tgtEl>
                                        <p:attrNameLst>
                                          <p:attrName>style.visibility</p:attrName>
                                        </p:attrNameLst>
                                      </p:cBhvr>
                                      <p:to>
                                        <p:strVal val="visible"/>
                                      </p:to>
                                    </p:set>
                                    <p:animEffect transition="in" filter="fade">
                                      <p:cBhvr>
                                        <p:cTn id="119" dur="1000"/>
                                        <p:tgtEl>
                                          <p:spTgt spid="25"/>
                                        </p:tgtEl>
                                      </p:cBhvr>
                                    </p:animEffect>
                                    <p:anim calcmode="lin" valueType="num">
                                      <p:cBhvr>
                                        <p:cTn id="120" dur="1000" fill="hold"/>
                                        <p:tgtEl>
                                          <p:spTgt spid="25"/>
                                        </p:tgtEl>
                                        <p:attrNameLst>
                                          <p:attrName>ppt_x</p:attrName>
                                        </p:attrNameLst>
                                      </p:cBhvr>
                                      <p:tavLst>
                                        <p:tav tm="0">
                                          <p:val>
                                            <p:strVal val="#ppt_x"/>
                                          </p:val>
                                        </p:tav>
                                        <p:tav tm="100000">
                                          <p:val>
                                            <p:strVal val="#ppt_x"/>
                                          </p:val>
                                        </p:tav>
                                      </p:tavLst>
                                    </p:anim>
                                    <p:anim calcmode="lin" valueType="num">
                                      <p:cBhvr>
                                        <p:cTn id="121" dur="1000" fill="hold"/>
                                        <p:tgtEl>
                                          <p:spTgt spid="25"/>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1000"/>
                                        <p:tgtEl>
                                          <p:spTgt spid="26"/>
                                        </p:tgtEl>
                                      </p:cBhvr>
                                    </p:animEffect>
                                    <p:anim calcmode="lin" valueType="num">
                                      <p:cBhvr>
                                        <p:cTn id="125" dur="1000" fill="hold"/>
                                        <p:tgtEl>
                                          <p:spTgt spid="26"/>
                                        </p:tgtEl>
                                        <p:attrNameLst>
                                          <p:attrName>ppt_x</p:attrName>
                                        </p:attrNameLst>
                                      </p:cBhvr>
                                      <p:tavLst>
                                        <p:tav tm="0">
                                          <p:val>
                                            <p:strVal val="#ppt_x"/>
                                          </p:val>
                                        </p:tav>
                                        <p:tav tm="100000">
                                          <p:val>
                                            <p:strVal val="#ppt_x"/>
                                          </p:val>
                                        </p:tav>
                                      </p:tavLst>
                                    </p:anim>
                                    <p:anim calcmode="lin" valueType="num">
                                      <p:cBhvr>
                                        <p:cTn id="1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500"/>
                                        <p:tgtEl>
                                          <p:spTgt spid="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500"/>
                                        <p:tgtEl>
                                          <p:spTgt spid="3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2"/>
                                        </p:tgtEl>
                                        <p:attrNameLst>
                                          <p:attrName>style.visibility</p:attrName>
                                        </p:attrNameLst>
                                      </p:cBhvr>
                                      <p:to>
                                        <p:strVal val="visible"/>
                                      </p:to>
                                    </p:set>
                                    <p:animEffect transition="in" filter="fade">
                                      <p:cBhvr>
                                        <p:cTn id="142" dur="500"/>
                                        <p:tgtEl>
                                          <p:spTgt spid="32"/>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31"/>
                                        </p:tgtEl>
                                        <p:attrNameLst>
                                          <p:attrName>style.visibility</p:attrName>
                                        </p:attrNameLst>
                                      </p:cBhvr>
                                      <p:to>
                                        <p:strVal val="visible"/>
                                      </p:to>
                                    </p:set>
                                    <p:animEffect transition="in" filter="fade">
                                      <p:cBhvr>
                                        <p:cTn id="145" dur="500"/>
                                        <p:tgtEl>
                                          <p:spTgt spid="3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fade">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1000"/>
                                        <p:tgtEl>
                                          <p:spTgt spid="35"/>
                                        </p:tgtEl>
                                      </p:cBhvr>
                                    </p:animEffect>
                                    <p:anim calcmode="lin" valueType="num">
                                      <p:cBhvr>
                                        <p:cTn id="154" dur="1000" fill="hold"/>
                                        <p:tgtEl>
                                          <p:spTgt spid="35"/>
                                        </p:tgtEl>
                                        <p:attrNameLst>
                                          <p:attrName>ppt_x</p:attrName>
                                        </p:attrNameLst>
                                      </p:cBhvr>
                                      <p:tavLst>
                                        <p:tav tm="0">
                                          <p:val>
                                            <p:strVal val="#ppt_x"/>
                                          </p:val>
                                        </p:tav>
                                        <p:tav tm="100000">
                                          <p:val>
                                            <p:strVal val="#ppt_x"/>
                                          </p:val>
                                        </p:tav>
                                      </p:tavLst>
                                    </p:anim>
                                    <p:anim calcmode="lin" valueType="num">
                                      <p:cBhvr>
                                        <p:cTn id="155" dur="1000" fill="hold"/>
                                        <p:tgtEl>
                                          <p:spTgt spid="35"/>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0"/>
                                        <p:tgtEl>
                                          <p:spTgt spid="34"/>
                                        </p:tgtEl>
                                      </p:cBhvr>
                                    </p:animEffect>
                                    <p:anim calcmode="lin" valueType="num">
                                      <p:cBhvr>
                                        <p:cTn id="159" dur="1000" fill="hold"/>
                                        <p:tgtEl>
                                          <p:spTgt spid="34"/>
                                        </p:tgtEl>
                                        <p:attrNameLst>
                                          <p:attrName>ppt_x</p:attrName>
                                        </p:attrNameLst>
                                      </p:cBhvr>
                                      <p:tavLst>
                                        <p:tav tm="0">
                                          <p:val>
                                            <p:strVal val="#ppt_x"/>
                                          </p:val>
                                        </p:tav>
                                        <p:tav tm="100000">
                                          <p:val>
                                            <p:strVal val="#ppt_x"/>
                                          </p:val>
                                        </p:tav>
                                      </p:tavLst>
                                    </p:anim>
                                    <p:anim calcmode="lin" valueType="num">
                                      <p:cBhvr>
                                        <p:cTn id="16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grpId="0" nodeType="clickEffect">
                                  <p:stCondLst>
                                    <p:cond delay="0"/>
                                  </p:stCondLst>
                                  <p:childTnLst>
                                    <p:set>
                                      <p:cBhvr>
                                        <p:cTn id="164" dur="1" fill="hold">
                                          <p:stCondLst>
                                            <p:cond delay="0"/>
                                          </p:stCondLst>
                                        </p:cTn>
                                        <p:tgtEl>
                                          <p:spTgt spid="38"/>
                                        </p:tgtEl>
                                        <p:attrNameLst>
                                          <p:attrName>style.visibility</p:attrName>
                                        </p:attrNameLst>
                                      </p:cBhvr>
                                      <p:to>
                                        <p:strVal val="visible"/>
                                      </p:to>
                                    </p:set>
                                    <p:animEffect transition="in" filter="fade">
                                      <p:cBhvr>
                                        <p:cTn id="165" dur="1000"/>
                                        <p:tgtEl>
                                          <p:spTgt spid="38"/>
                                        </p:tgtEl>
                                      </p:cBhvr>
                                    </p:animEffect>
                                    <p:anim calcmode="lin" valueType="num">
                                      <p:cBhvr>
                                        <p:cTn id="166" dur="1000" fill="hold"/>
                                        <p:tgtEl>
                                          <p:spTgt spid="38"/>
                                        </p:tgtEl>
                                        <p:attrNameLst>
                                          <p:attrName>ppt_x</p:attrName>
                                        </p:attrNameLst>
                                      </p:cBhvr>
                                      <p:tavLst>
                                        <p:tav tm="0">
                                          <p:val>
                                            <p:strVal val="#ppt_x"/>
                                          </p:val>
                                        </p:tav>
                                        <p:tav tm="100000">
                                          <p:val>
                                            <p:strVal val="#ppt_x"/>
                                          </p:val>
                                        </p:tav>
                                      </p:tavLst>
                                    </p:anim>
                                    <p:anim calcmode="lin" valueType="num">
                                      <p:cBhvr>
                                        <p:cTn id="167" dur="1000" fill="hold"/>
                                        <p:tgtEl>
                                          <p:spTgt spid="38"/>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39"/>
                                        </p:tgtEl>
                                        <p:attrNameLst>
                                          <p:attrName>style.visibility</p:attrName>
                                        </p:attrNameLst>
                                      </p:cBhvr>
                                      <p:to>
                                        <p:strVal val="visible"/>
                                      </p:to>
                                    </p:set>
                                    <p:animEffect transition="in" filter="fade">
                                      <p:cBhvr>
                                        <p:cTn id="170" dur="1000"/>
                                        <p:tgtEl>
                                          <p:spTgt spid="39"/>
                                        </p:tgtEl>
                                      </p:cBhvr>
                                    </p:animEffect>
                                    <p:anim calcmode="lin" valueType="num">
                                      <p:cBhvr>
                                        <p:cTn id="171" dur="1000" fill="hold"/>
                                        <p:tgtEl>
                                          <p:spTgt spid="39"/>
                                        </p:tgtEl>
                                        <p:attrNameLst>
                                          <p:attrName>ppt_x</p:attrName>
                                        </p:attrNameLst>
                                      </p:cBhvr>
                                      <p:tavLst>
                                        <p:tav tm="0">
                                          <p:val>
                                            <p:strVal val="#ppt_x"/>
                                          </p:val>
                                        </p:tav>
                                        <p:tav tm="100000">
                                          <p:val>
                                            <p:strVal val="#ppt_x"/>
                                          </p:val>
                                        </p:tav>
                                      </p:tavLst>
                                    </p:anim>
                                    <p:anim calcmode="lin" valueType="num">
                                      <p:cBhvr>
                                        <p:cTn id="172" dur="1000" fill="hold"/>
                                        <p:tgtEl>
                                          <p:spTgt spid="39"/>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40"/>
                                        </p:tgtEl>
                                        <p:attrNameLst>
                                          <p:attrName>style.visibility</p:attrName>
                                        </p:attrNameLst>
                                      </p:cBhvr>
                                      <p:to>
                                        <p:strVal val="visible"/>
                                      </p:to>
                                    </p:set>
                                    <p:animEffect transition="in" filter="fade">
                                      <p:cBhvr>
                                        <p:cTn id="175" dur="1000"/>
                                        <p:tgtEl>
                                          <p:spTgt spid="40"/>
                                        </p:tgtEl>
                                      </p:cBhvr>
                                    </p:animEffect>
                                    <p:anim calcmode="lin" valueType="num">
                                      <p:cBhvr>
                                        <p:cTn id="176" dur="1000" fill="hold"/>
                                        <p:tgtEl>
                                          <p:spTgt spid="40"/>
                                        </p:tgtEl>
                                        <p:attrNameLst>
                                          <p:attrName>ppt_x</p:attrName>
                                        </p:attrNameLst>
                                      </p:cBhvr>
                                      <p:tavLst>
                                        <p:tav tm="0">
                                          <p:val>
                                            <p:strVal val="#ppt_x"/>
                                          </p:val>
                                        </p:tav>
                                        <p:tav tm="100000">
                                          <p:val>
                                            <p:strVal val="#ppt_x"/>
                                          </p:val>
                                        </p:tav>
                                      </p:tavLst>
                                    </p:anim>
                                    <p:anim calcmode="lin" valueType="num">
                                      <p:cBhvr>
                                        <p:cTn id="177" dur="1000" fill="hold"/>
                                        <p:tgtEl>
                                          <p:spTgt spid="40"/>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36"/>
                                        </p:tgtEl>
                                        <p:attrNameLst>
                                          <p:attrName>style.visibility</p:attrName>
                                        </p:attrNameLst>
                                      </p:cBhvr>
                                      <p:to>
                                        <p:strVal val="visible"/>
                                      </p:to>
                                    </p:set>
                                    <p:animEffect transition="in" filter="fade">
                                      <p:cBhvr>
                                        <p:cTn id="180" dur="1000"/>
                                        <p:tgtEl>
                                          <p:spTgt spid="36"/>
                                        </p:tgtEl>
                                      </p:cBhvr>
                                    </p:animEffect>
                                    <p:anim calcmode="lin" valueType="num">
                                      <p:cBhvr>
                                        <p:cTn id="181" dur="1000" fill="hold"/>
                                        <p:tgtEl>
                                          <p:spTgt spid="36"/>
                                        </p:tgtEl>
                                        <p:attrNameLst>
                                          <p:attrName>ppt_x</p:attrName>
                                        </p:attrNameLst>
                                      </p:cBhvr>
                                      <p:tavLst>
                                        <p:tav tm="0">
                                          <p:val>
                                            <p:strVal val="#ppt_x"/>
                                          </p:val>
                                        </p:tav>
                                        <p:tav tm="100000">
                                          <p:val>
                                            <p:strVal val="#ppt_x"/>
                                          </p:val>
                                        </p:tav>
                                      </p:tavLst>
                                    </p:anim>
                                    <p:anim calcmode="lin" valueType="num">
                                      <p:cBhvr>
                                        <p:cTn id="182" dur="1000" fill="hold"/>
                                        <p:tgtEl>
                                          <p:spTgt spid="36"/>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37"/>
                                        </p:tgtEl>
                                        <p:attrNameLst>
                                          <p:attrName>style.visibility</p:attrName>
                                        </p:attrNameLst>
                                      </p:cBhvr>
                                      <p:to>
                                        <p:strVal val="visible"/>
                                      </p:to>
                                    </p:set>
                                    <p:animEffect transition="in" filter="fade">
                                      <p:cBhvr>
                                        <p:cTn id="185" dur="1000"/>
                                        <p:tgtEl>
                                          <p:spTgt spid="37"/>
                                        </p:tgtEl>
                                      </p:cBhvr>
                                    </p:animEffect>
                                    <p:anim calcmode="lin" valueType="num">
                                      <p:cBhvr>
                                        <p:cTn id="186" dur="1000" fill="hold"/>
                                        <p:tgtEl>
                                          <p:spTgt spid="37"/>
                                        </p:tgtEl>
                                        <p:attrNameLst>
                                          <p:attrName>ppt_x</p:attrName>
                                        </p:attrNameLst>
                                      </p:cBhvr>
                                      <p:tavLst>
                                        <p:tav tm="0">
                                          <p:val>
                                            <p:strVal val="#ppt_x"/>
                                          </p:val>
                                        </p:tav>
                                        <p:tav tm="100000">
                                          <p:val>
                                            <p:strVal val="#ppt_x"/>
                                          </p:val>
                                        </p:tav>
                                      </p:tavLst>
                                    </p:anim>
                                    <p:anim calcmode="lin" valueType="num">
                                      <p:cBhvr>
                                        <p:cTn id="187" dur="1000" fill="hold"/>
                                        <p:tgtEl>
                                          <p:spTgt spid="37"/>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43"/>
                                        </p:tgtEl>
                                        <p:attrNameLst>
                                          <p:attrName>style.visibility</p:attrName>
                                        </p:attrNameLst>
                                      </p:cBhvr>
                                      <p:to>
                                        <p:strVal val="visible"/>
                                      </p:to>
                                    </p:set>
                                    <p:animEffect transition="in" filter="fade">
                                      <p:cBhvr>
                                        <p:cTn id="190" dur="1000"/>
                                        <p:tgtEl>
                                          <p:spTgt spid="43"/>
                                        </p:tgtEl>
                                      </p:cBhvr>
                                    </p:animEffect>
                                    <p:anim calcmode="lin" valueType="num">
                                      <p:cBhvr>
                                        <p:cTn id="191" dur="1000" fill="hold"/>
                                        <p:tgtEl>
                                          <p:spTgt spid="43"/>
                                        </p:tgtEl>
                                        <p:attrNameLst>
                                          <p:attrName>ppt_x</p:attrName>
                                        </p:attrNameLst>
                                      </p:cBhvr>
                                      <p:tavLst>
                                        <p:tav tm="0">
                                          <p:val>
                                            <p:strVal val="#ppt_x"/>
                                          </p:val>
                                        </p:tav>
                                        <p:tav tm="100000">
                                          <p:val>
                                            <p:strVal val="#ppt_x"/>
                                          </p:val>
                                        </p:tav>
                                      </p:tavLst>
                                    </p:anim>
                                    <p:anim calcmode="lin" valueType="num">
                                      <p:cBhvr>
                                        <p:cTn id="19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xit" presetSubtype="0" fill="hold" nodeType="clickEffect">
                                  <p:stCondLst>
                                    <p:cond delay="0"/>
                                  </p:stCondLst>
                                  <p:childTnLst>
                                    <p:animEffect transition="out" filter="fade">
                                      <p:cBhvr>
                                        <p:cTn id="196" dur="1000"/>
                                        <p:tgtEl>
                                          <p:spTgt spid="25"/>
                                        </p:tgtEl>
                                      </p:cBhvr>
                                    </p:animEffect>
                                    <p:anim calcmode="lin" valueType="num">
                                      <p:cBhvr>
                                        <p:cTn id="197" dur="1000"/>
                                        <p:tgtEl>
                                          <p:spTgt spid="25"/>
                                        </p:tgtEl>
                                        <p:attrNameLst>
                                          <p:attrName>ppt_x</p:attrName>
                                        </p:attrNameLst>
                                      </p:cBhvr>
                                      <p:tavLst>
                                        <p:tav tm="0">
                                          <p:val>
                                            <p:strVal val="ppt_x"/>
                                          </p:val>
                                        </p:tav>
                                        <p:tav tm="100000">
                                          <p:val>
                                            <p:strVal val="ppt_x"/>
                                          </p:val>
                                        </p:tav>
                                      </p:tavLst>
                                    </p:anim>
                                    <p:anim calcmode="lin" valueType="num">
                                      <p:cBhvr>
                                        <p:cTn id="198" dur="1000"/>
                                        <p:tgtEl>
                                          <p:spTgt spid="25"/>
                                        </p:tgtEl>
                                        <p:attrNameLst>
                                          <p:attrName>ppt_y</p:attrName>
                                        </p:attrNameLst>
                                      </p:cBhvr>
                                      <p:tavLst>
                                        <p:tav tm="0">
                                          <p:val>
                                            <p:strVal val="ppt_y"/>
                                          </p:val>
                                        </p:tav>
                                        <p:tav tm="100000">
                                          <p:val>
                                            <p:strVal val="ppt_y+.1"/>
                                          </p:val>
                                        </p:tav>
                                      </p:tavLst>
                                    </p:anim>
                                    <p:set>
                                      <p:cBhvr>
                                        <p:cTn id="199" dur="1" fill="hold">
                                          <p:stCondLst>
                                            <p:cond delay="999"/>
                                          </p:stCondLst>
                                        </p:cTn>
                                        <p:tgtEl>
                                          <p:spTgt spid="25"/>
                                        </p:tgtEl>
                                        <p:attrNameLst>
                                          <p:attrName>style.visibility</p:attrName>
                                        </p:attrNameLst>
                                      </p:cBhvr>
                                      <p:to>
                                        <p:strVal val="hidden"/>
                                      </p:to>
                                    </p:set>
                                  </p:childTnLst>
                                </p:cTn>
                              </p:par>
                              <p:par>
                                <p:cTn id="200" presetID="42" presetClass="exit" presetSubtype="0" fill="hold" nodeType="withEffect">
                                  <p:stCondLst>
                                    <p:cond delay="0"/>
                                  </p:stCondLst>
                                  <p:childTnLst>
                                    <p:animEffect transition="out" filter="fade">
                                      <p:cBhvr>
                                        <p:cTn id="201" dur="1000"/>
                                        <p:tgtEl>
                                          <p:spTgt spid="26"/>
                                        </p:tgtEl>
                                      </p:cBhvr>
                                    </p:animEffect>
                                    <p:anim calcmode="lin" valueType="num">
                                      <p:cBhvr>
                                        <p:cTn id="202" dur="1000"/>
                                        <p:tgtEl>
                                          <p:spTgt spid="26"/>
                                        </p:tgtEl>
                                        <p:attrNameLst>
                                          <p:attrName>ppt_x</p:attrName>
                                        </p:attrNameLst>
                                      </p:cBhvr>
                                      <p:tavLst>
                                        <p:tav tm="0">
                                          <p:val>
                                            <p:strVal val="ppt_x"/>
                                          </p:val>
                                        </p:tav>
                                        <p:tav tm="100000">
                                          <p:val>
                                            <p:strVal val="ppt_x"/>
                                          </p:val>
                                        </p:tav>
                                      </p:tavLst>
                                    </p:anim>
                                    <p:anim calcmode="lin" valueType="num">
                                      <p:cBhvr>
                                        <p:cTn id="203" dur="1000"/>
                                        <p:tgtEl>
                                          <p:spTgt spid="26"/>
                                        </p:tgtEl>
                                        <p:attrNameLst>
                                          <p:attrName>ppt_y</p:attrName>
                                        </p:attrNameLst>
                                      </p:cBhvr>
                                      <p:tavLst>
                                        <p:tav tm="0">
                                          <p:val>
                                            <p:strVal val="ppt_y"/>
                                          </p:val>
                                        </p:tav>
                                        <p:tav tm="100000">
                                          <p:val>
                                            <p:strVal val="ppt_y+.1"/>
                                          </p:val>
                                        </p:tav>
                                      </p:tavLst>
                                    </p:anim>
                                    <p:set>
                                      <p:cBhvr>
                                        <p:cTn id="204" dur="1" fill="hold">
                                          <p:stCondLst>
                                            <p:cond delay="999"/>
                                          </p:stCondLst>
                                        </p:cTn>
                                        <p:tgtEl>
                                          <p:spTgt spid="26"/>
                                        </p:tgtEl>
                                        <p:attrNameLst>
                                          <p:attrName>style.visibility</p:attrName>
                                        </p:attrNameLst>
                                      </p:cBhvr>
                                      <p:to>
                                        <p:strVal val="hidden"/>
                                      </p:to>
                                    </p:set>
                                  </p:childTnLst>
                                </p:cTn>
                              </p:par>
                              <p:par>
                                <p:cTn id="205" presetID="42" presetClass="exit" presetSubtype="0" fill="hold" grpId="1" nodeType="withEffect">
                                  <p:stCondLst>
                                    <p:cond delay="0"/>
                                  </p:stCondLst>
                                  <p:childTnLst>
                                    <p:animEffect transition="out" filter="fade">
                                      <p:cBhvr>
                                        <p:cTn id="206" dur="1000"/>
                                        <p:tgtEl>
                                          <p:spTgt spid="32"/>
                                        </p:tgtEl>
                                      </p:cBhvr>
                                    </p:animEffect>
                                    <p:anim calcmode="lin" valueType="num">
                                      <p:cBhvr>
                                        <p:cTn id="207" dur="1000"/>
                                        <p:tgtEl>
                                          <p:spTgt spid="32"/>
                                        </p:tgtEl>
                                        <p:attrNameLst>
                                          <p:attrName>ppt_x</p:attrName>
                                        </p:attrNameLst>
                                      </p:cBhvr>
                                      <p:tavLst>
                                        <p:tav tm="0">
                                          <p:val>
                                            <p:strVal val="ppt_x"/>
                                          </p:val>
                                        </p:tav>
                                        <p:tav tm="100000">
                                          <p:val>
                                            <p:strVal val="ppt_x"/>
                                          </p:val>
                                        </p:tav>
                                      </p:tavLst>
                                    </p:anim>
                                    <p:anim calcmode="lin" valueType="num">
                                      <p:cBhvr>
                                        <p:cTn id="208" dur="1000"/>
                                        <p:tgtEl>
                                          <p:spTgt spid="32"/>
                                        </p:tgtEl>
                                        <p:attrNameLst>
                                          <p:attrName>ppt_y</p:attrName>
                                        </p:attrNameLst>
                                      </p:cBhvr>
                                      <p:tavLst>
                                        <p:tav tm="0">
                                          <p:val>
                                            <p:strVal val="ppt_y"/>
                                          </p:val>
                                        </p:tav>
                                        <p:tav tm="100000">
                                          <p:val>
                                            <p:strVal val="ppt_y+.1"/>
                                          </p:val>
                                        </p:tav>
                                      </p:tavLst>
                                    </p:anim>
                                    <p:set>
                                      <p:cBhvr>
                                        <p:cTn id="209" dur="1" fill="hold">
                                          <p:stCondLst>
                                            <p:cond delay="999"/>
                                          </p:stCondLst>
                                        </p:cTn>
                                        <p:tgtEl>
                                          <p:spTgt spid="32"/>
                                        </p:tgtEl>
                                        <p:attrNameLst>
                                          <p:attrName>style.visibility</p:attrName>
                                        </p:attrNameLst>
                                      </p:cBhvr>
                                      <p:to>
                                        <p:strVal val="hidden"/>
                                      </p:to>
                                    </p:set>
                                  </p:childTnLst>
                                </p:cTn>
                              </p:par>
                              <p:par>
                                <p:cTn id="210" presetID="42" presetClass="exit" presetSubtype="0" fill="hold" grpId="1" nodeType="withEffect">
                                  <p:stCondLst>
                                    <p:cond delay="0"/>
                                  </p:stCondLst>
                                  <p:childTnLst>
                                    <p:animEffect transition="out" filter="fade">
                                      <p:cBhvr>
                                        <p:cTn id="211" dur="1000"/>
                                        <p:tgtEl>
                                          <p:spTgt spid="31"/>
                                        </p:tgtEl>
                                      </p:cBhvr>
                                    </p:animEffect>
                                    <p:anim calcmode="lin" valueType="num">
                                      <p:cBhvr>
                                        <p:cTn id="212" dur="1000"/>
                                        <p:tgtEl>
                                          <p:spTgt spid="31"/>
                                        </p:tgtEl>
                                        <p:attrNameLst>
                                          <p:attrName>ppt_x</p:attrName>
                                        </p:attrNameLst>
                                      </p:cBhvr>
                                      <p:tavLst>
                                        <p:tav tm="0">
                                          <p:val>
                                            <p:strVal val="ppt_x"/>
                                          </p:val>
                                        </p:tav>
                                        <p:tav tm="100000">
                                          <p:val>
                                            <p:strVal val="ppt_x"/>
                                          </p:val>
                                        </p:tav>
                                      </p:tavLst>
                                    </p:anim>
                                    <p:anim calcmode="lin" valueType="num">
                                      <p:cBhvr>
                                        <p:cTn id="213" dur="1000"/>
                                        <p:tgtEl>
                                          <p:spTgt spid="31"/>
                                        </p:tgtEl>
                                        <p:attrNameLst>
                                          <p:attrName>ppt_y</p:attrName>
                                        </p:attrNameLst>
                                      </p:cBhvr>
                                      <p:tavLst>
                                        <p:tav tm="0">
                                          <p:val>
                                            <p:strVal val="ppt_y"/>
                                          </p:val>
                                        </p:tav>
                                        <p:tav tm="100000">
                                          <p:val>
                                            <p:strVal val="ppt_y+.1"/>
                                          </p:val>
                                        </p:tav>
                                      </p:tavLst>
                                    </p:anim>
                                    <p:set>
                                      <p:cBhvr>
                                        <p:cTn id="214" dur="1" fill="hold">
                                          <p:stCondLst>
                                            <p:cond delay="999"/>
                                          </p:stCondLst>
                                        </p:cTn>
                                        <p:tgtEl>
                                          <p:spTgt spid="31"/>
                                        </p:tgtEl>
                                        <p:attrNameLst>
                                          <p:attrName>style.visibility</p:attrName>
                                        </p:attrNameLst>
                                      </p:cBhvr>
                                      <p:to>
                                        <p:strVal val="hidden"/>
                                      </p:to>
                                    </p:set>
                                  </p:childTnLst>
                                </p:cTn>
                              </p:par>
                              <p:par>
                                <p:cTn id="215" presetID="42" presetClass="exit" presetSubtype="0" fill="hold" grpId="1" nodeType="withEffect">
                                  <p:stCondLst>
                                    <p:cond delay="0"/>
                                  </p:stCondLst>
                                  <p:childTnLst>
                                    <p:animEffect transition="out" filter="fade">
                                      <p:cBhvr>
                                        <p:cTn id="216" dur="1000"/>
                                        <p:tgtEl>
                                          <p:spTgt spid="33"/>
                                        </p:tgtEl>
                                      </p:cBhvr>
                                    </p:animEffect>
                                    <p:anim calcmode="lin" valueType="num">
                                      <p:cBhvr>
                                        <p:cTn id="217" dur="1000"/>
                                        <p:tgtEl>
                                          <p:spTgt spid="33"/>
                                        </p:tgtEl>
                                        <p:attrNameLst>
                                          <p:attrName>ppt_x</p:attrName>
                                        </p:attrNameLst>
                                      </p:cBhvr>
                                      <p:tavLst>
                                        <p:tav tm="0">
                                          <p:val>
                                            <p:strVal val="ppt_x"/>
                                          </p:val>
                                        </p:tav>
                                        <p:tav tm="100000">
                                          <p:val>
                                            <p:strVal val="ppt_x"/>
                                          </p:val>
                                        </p:tav>
                                      </p:tavLst>
                                    </p:anim>
                                    <p:anim calcmode="lin" valueType="num">
                                      <p:cBhvr>
                                        <p:cTn id="218" dur="1000"/>
                                        <p:tgtEl>
                                          <p:spTgt spid="33"/>
                                        </p:tgtEl>
                                        <p:attrNameLst>
                                          <p:attrName>ppt_y</p:attrName>
                                        </p:attrNameLst>
                                      </p:cBhvr>
                                      <p:tavLst>
                                        <p:tav tm="0">
                                          <p:val>
                                            <p:strVal val="ppt_y"/>
                                          </p:val>
                                        </p:tav>
                                        <p:tav tm="100000">
                                          <p:val>
                                            <p:strVal val="ppt_y+.1"/>
                                          </p:val>
                                        </p:tav>
                                      </p:tavLst>
                                    </p:anim>
                                    <p:set>
                                      <p:cBhvr>
                                        <p:cTn id="219" dur="1" fill="hold">
                                          <p:stCondLst>
                                            <p:cond delay="999"/>
                                          </p:stCondLst>
                                        </p:cTn>
                                        <p:tgtEl>
                                          <p:spTgt spid="33"/>
                                        </p:tgtEl>
                                        <p:attrNameLst>
                                          <p:attrName>style.visibility</p:attrName>
                                        </p:attrNameLst>
                                      </p:cBhvr>
                                      <p:to>
                                        <p:strVal val="hidden"/>
                                      </p:to>
                                    </p:set>
                                  </p:childTnLst>
                                </p:cTn>
                              </p:par>
                              <p:par>
                                <p:cTn id="220" presetID="42" presetClass="exit" presetSubtype="0" fill="hold" grpId="1" nodeType="withEffect">
                                  <p:stCondLst>
                                    <p:cond delay="0"/>
                                  </p:stCondLst>
                                  <p:childTnLst>
                                    <p:animEffect transition="out" filter="fade">
                                      <p:cBhvr>
                                        <p:cTn id="221" dur="1000"/>
                                        <p:tgtEl>
                                          <p:spTgt spid="35"/>
                                        </p:tgtEl>
                                      </p:cBhvr>
                                    </p:animEffect>
                                    <p:anim calcmode="lin" valueType="num">
                                      <p:cBhvr>
                                        <p:cTn id="222" dur="1000"/>
                                        <p:tgtEl>
                                          <p:spTgt spid="35"/>
                                        </p:tgtEl>
                                        <p:attrNameLst>
                                          <p:attrName>ppt_x</p:attrName>
                                        </p:attrNameLst>
                                      </p:cBhvr>
                                      <p:tavLst>
                                        <p:tav tm="0">
                                          <p:val>
                                            <p:strVal val="ppt_x"/>
                                          </p:val>
                                        </p:tav>
                                        <p:tav tm="100000">
                                          <p:val>
                                            <p:strVal val="ppt_x"/>
                                          </p:val>
                                        </p:tav>
                                      </p:tavLst>
                                    </p:anim>
                                    <p:anim calcmode="lin" valueType="num">
                                      <p:cBhvr>
                                        <p:cTn id="223" dur="1000"/>
                                        <p:tgtEl>
                                          <p:spTgt spid="35"/>
                                        </p:tgtEl>
                                        <p:attrNameLst>
                                          <p:attrName>ppt_y</p:attrName>
                                        </p:attrNameLst>
                                      </p:cBhvr>
                                      <p:tavLst>
                                        <p:tav tm="0">
                                          <p:val>
                                            <p:strVal val="ppt_y"/>
                                          </p:val>
                                        </p:tav>
                                        <p:tav tm="100000">
                                          <p:val>
                                            <p:strVal val="ppt_y+.1"/>
                                          </p:val>
                                        </p:tav>
                                      </p:tavLst>
                                    </p:anim>
                                    <p:set>
                                      <p:cBhvr>
                                        <p:cTn id="224" dur="1" fill="hold">
                                          <p:stCondLst>
                                            <p:cond delay="999"/>
                                          </p:stCondLst>
                                        </p:cTn>
                                        <p:tgtEl>
                                          <p:spTgt spid="35"/>
                                        </p:tgtEl>
                                        <p:attrNameLst>
                                          <p:attrName>style.visibility</p:attrName>
                                        </p:attrNameLst>
                                      </p:cBhvr>
                                      <p:to>
                                        <p:strVal val="hidden"/>
                                      </p:to>
                                    </p:set>
                                  </p:childTnLst>
                                </p:cTn>
                              </p:par>
                              <p:par>
                                <p:cTn id="225" presetID="42" presetClass="exit" presetSubtype="0" fill="hold" grpId="1" nodeType="withEffect">
                                  <p:stCondLst>
                                    <p:cond delay="0"/>
                                  </p:stCondLst>
                                  <p:childTnLst>
                                    <p:animEffect transition="out" filter="fade">
                                      <p:cBhvr>
                                        <p:cTn id="226" dur="1000"/>
                                        <p:tgtEl>
                                          <p:spTgt spid="34"/>
                                        </p:tgtEl>
                                      </p:cBhvr>
                                    </p:animEffect>
                                    <p:anim calcmode="lin" valueType="num">
                                      <p:cBhvr>
                                        <p:cTn id="227" dur="1000"/>
                                        <p:tgtEl>
                                          <p:spTgt spid="34"/>
                                        </p:tgtEl>
                                        <p:attrNameLst>
                                          <p:attrName>ppt_x</p:attrName>
                                        </p:attrNameLst>
                                      </p:cBhvr>
                                      <p:tavLst>
                                        <p:tav tm="0">
                                          <p:val>
                                            <p:strVal val="ppt_x"/>
                                          </p:val>
                                        </p:tav>
                                        <p:tav tm="100000">
                                          <p:val>
                                            <p:strVal val="ppt_x"/>
                                          </p:val>
                                        </p:tav>
                                      </p:tavLst>
                                    </p:anim>
                                    <p:anim calcmode="lin" valueType="num">
                                      <p:cBhvr>
                                        <p:cTn id="228" dur="1000"/>
                                        <p:tgtEl>
                                          <p:spTgt spid="34"/>
                                        </p:tgtEl>
                                        <p:attrNameLst>
                                          <p:attrName>ppt_y</p:attrName>
                                        </p:attrNameLst>
                                      </p:cBhvr>
                                      <p:tavLst>
                                        <p:tav tm="0">
                                          <p:val>
                                            <p:strVal val="ppt_y"/>
                                          </p:val>
                                        </p:tav>
                                        <p:tav tm="100000">
                                          <p:val>
                                            <p:strVal val="ppt_y+.1"/>
                                          </p:val>
                                        </p:tav>
                                      </p:tavLst>
                                    </p:anim>
                                    <p:set>
                                      <p:cBhvr>
                                        <p:cTn id="229" dur="1" fill="hold">
                                          <p:stCondLst>
                                            <p:cond delay="999"/>
                                          </p:stCondLst>
                                        </p:cTn>
                                        <p:tgtEl>
                                          <p:spTgt spid="34"/>
                                        </p:tgtEl>
                                        <p:attrNameLst>
                                          <p:attrName>style.visibility</p:attrName>
                                        </p:attrNameLst>
                                      </p:cBhvr>
                                      <p:to>
                                        <p:strVal val="hidden"/>
                                      </p:to>
                                    </p:set>
                                  </p:childTnLst>
                                </p:cTn>
                              </p:par>
                              <p:par>
                                <p:cTn id="230" presetID="42" presetClass="exit" presetSubtype="0" fill="hold" grpId="1" nodeType="withEffect">
                                  <p:stCondLst>
                                    <p:cond delay="0"/>
                                  </p:stCondLst>
                                  <p:childTnLst>
                                    <p:animEffect transition="out" filter="fade">
                                      <p:cBhvr>
                                        <p:cTn id="231" dur="1000"/>
                                        <p:tgtEl>
                                          <p:spTgt spid="38"/>
                                        </p:tgtEl>
                                      </p:cBhvr>
                                    </p:animEffect>
                                    <p:anim calcmode="lin" valueType="num">
                                      <p:cBhvr>
                                        <p:cTn id="232" dur="1000"/>
                                        <p:tgtEl>
                                          <p:spTgt spid="38"/>
                                        </p:tgtEl>
                                        <p:attrNameLst>
                                          <p:attrName>ppt_x</p:attrName>
                                        </p:attrNameLst>
                                      </p:cBhvr>
                                      <p:tavLst>
                                        <p:tav tm="0">
                                          <p:val>
                                            <p:strVal val="ppt_x"/>
                                          </p:val>
                                        </p:tav>
                                        <p:tav tm="100000">
                                          <p:val>
                                            <p:strVal val="ppt_x"/>
                                          </p:val>
                                        </p:tav>
                                      </p:tavLst>
                                    </p:anim>
                                    <p:anim calcmode="lin" valueType="num">
                                      <p:cBhvr>
                                        <p:cTn id="233" dur="1000"/>
                                        <p:tgtEl>
                                          <p:spTgt spid="38"/>
                                        </p:tgtEl>
                                        <p:attrNameLst>
                                          <p:attrName>ppt_y</p:attrName>
                                        </p:attrNameLst>
                                      </p:cBhvr>
                                      <p:tavLst>
                                        <p:tav tm="0">
                                          <p:val>
                                            <p:strVal val="ppt_y"/>
                                          </p:val>
                                        </p:tav>
                                        <p:tav tm="100000">
                                          <p:val>
                                            <p:strVal val="ppt_y+.1"/>
                                          </p:val>
                                        </p:tav>
                                      </p:tavLst>
                                    </p:anim>
                                    <p:set>
                                      <p:cBhvr>
                                        <p:cTn id="234" dur="1" fill="hold">
                                          <p:stCondLst>
                                            <p:cond delay="999"/>
                                          </p:stCondLst>
                                        </p:cTn>
                                        <p:tgtEl>
                                          <p:spTgt spid="38"/>
                                        </p:tgtEl>
                                        <p:attrNameLst>
                                          <p:attrName>style.visibility</p:attrName>
                                        </p:attrNameLst>
                                      </p:cBhvr>
                                      <p:to>
                                        <p:strVal val="hidden"/>
                                      </p:to>
                                    </p:set>
                                  </p:childTnLst>
                                </p:cTn>
                              </p:par>
                              <p:par>
                                <p:cTn id="235" presetID="42" presetClass="exit" presetSubtype="0" fill="hold" grpId="1" nodeType="withEffect">
                                  <p:stCondLst>
                                    <p:cond delay="0"/>
                                  </p:stCondLst>
                                  <p:childTnLst>
                                    <p:animEffect transition="out" filter="fade">
                                      <p:cBhvr>
                                        <p:cTn id="236" dur="1000"/>
                                        <p:tgtEl>
                                          <p:spTgt spid="39"/>
                                        </p:tgtEl>
                                      </p:cBhvr>
                                    </p:animEffect>
                                    <p:anim calcmode="lin" valueType="num">
                                      <p:cBhvr>
                                        <p:cTn id="237" dur="1000"/>
                                        <p:tgtEl>
                                          <p:spTgt spid="39"/>
                                        </p:tgtEl>
                                        <p:attrNameLst>
                                          <p:attrName>ppt_x</p:attrName>
                                        </p:attrNameLst>
                                      </p:cBhvr>
                                      <p:tavLst>
                                        <p:tav tm="0">
                                          <p:val>
                                            <p:strVal val="ppt_x"/>
                                          </p:val>
                                        </p:tav>
                                        <p:tav tm="100000">
                                          <p:val>
                                            <p:strVal val="ppt_x"/>
                                          </p:val>
                                        </p:tav>
                                      </p:tavLst>
                                    </p:anim>
                                    <p:anim calcmode="lin" valueType="num">
                                      <p:cBhvr>
                                        <p:cTn id="238" dur="1000"/>
                                        <p:tgtEl>
                                          <p:spTgt spid="39"/>
                                        </p:tgtEl>
                                        <p:attrNameLst>
                                          <p:attrName>ppt_y</p:attrName>
                                        </p:attrNameLst>
                                      </p:cBhvr>
                                      <p:tavLst>
                                        <p:tav tm="0">
                                          <p:val>
                                            <p:strVal val="ppt_y"/>
                                          </p:val>
                                        </p:tav>
                                        <p:tav tm="100000">
                                          <p:val>
                                            <p:strVal val="ppt_y+.1"/>
                                          </p:val>
                                        </p:tav>
                                      </p:tavLst>
                                    </p:anim>
                                    <p:set>
                                      <p:cBhvr>
                                        <p:cTn id="239" dur="1" fill="hold">
                                          <p:stCondLst>
                                            <p:cond delay="999"/>
                                          </p:stCondLst>
                                        </p:cTn>
                                        <p:tgtEl>
                                          <p:spTgt spid="39"/>
                                        </p:tgtEl>
                                        <p:attrNameLst>
                                          <p:attrName>style.visibility</p:attrName>
                                        </p:attrNameLst>
                                      </p:cBhvr>
                                      <p:to>
                                        <p:strVal val="hidden"/>
                                      </p:to>
                                    </p:set>
                                  </p:childTnLst>
                                </p:cTn>
                              </p:par>
                              <p:par>
                                <p:cTn id="240" presetID="42" presetClass="exit" presetSubtype="0" fill="hold" grpId="1" nodeType="withEffect">
                                  <p:stCondLst>
                                    <p:cond delay="0"/>
                                  </p:stCondLst>
                                  <p:childTnLst>
                                    <p:animEffect transition="out" filter="fade">
                                      <p:cBhvr>
                                        <p:cTn id="241" dur="1000"/>
                                        <p:tgtEl>
                                          <p:spTgt spid="40"/>
                                        </p:tgtEl>
                                      </p:cBhvr>
                                    </p:animEffect>
                                    <p:anim calcmode="lin" valueType="num">
                                      <p:cBhvr>
                                        <p:cTn id="242" dur="1000"/>
                                        <p:tgtEl>
                                          <p:spTgt spid="40"/>
                                        </p:tgtEl>
                                        <p:attrNameLst>
                                          <p:attrName>ppt_x</p:attrName>
                                        </p:attrNameLst>
                                      </p:cBhvr>
                                      <p:tavLst>
                                        <p:tav tm="0">
                                          <p:val>
                                            <p:strVal val="ppt_x"/>
                                          </p:val>
                                        </p:tav>
                                        <p:tav tm="100000">
                                          <p:val>
                                            <p:strVal val="ppt_x"/>
                                          </p:val>
                                        </p:tav>
                                      </p:tavLst>
                                    </p:anim>
                                    <p:anim calcmode="lin" valueType="num">
                                      <p:cBhvr>
                                        <p:cTn id="243" dur="1000"/>
                                        <p:tgtEl>
                                          <p:spTgt spid="40"/>
                                        </p:tgtEl>
                                        <p:attrNameLst>
                                          <p:attrName>ppt_y</p:attrName>
                                        </p:attrNameLst>
                                      </p:cBhvr>
                                      <p:tavLst>
                                        <p:tav tm="0">
                                          <p:val>
                                            <p:strVal val="ppt_y"/>
                                          </p:val>
                                        </p:tav>
                                        <p:tav tm="100000">
                                          <p:val>
                                            <p:strVal val="ppt_y+.1"/>
                                          </p:val>
                                        </p:tav>
                                      </p:tavLst>
                                    </p:anim>
                                    <p:set>
                                      <p:cBhvr>
                                        <p:cTn id="244" dur="1" fill="hold">
                                          <p:stCondLst>
                                            <p:cond delay="999"/>
                                          </p:stCondLst>
                                        </p:cTn>
                                        <p:tgtEl>
                                          <p:spTgt spid="40"/>
                                        </p:tgtEl>
                                        <p:attrNameLst>
                                          <p:attrName>style.visibility</p:attrName>
                                        </p:attrNameLst>
                                      </p:cBhvr>
                                      <p:to>
                                        <p:strVal val="hidden"/>
                                      </p:to>
                                    </p:set>
                                  </p:childTnLst>
                                </p:cTn>
                              </p:par>
                              <p:par>
                                <p:cTn id="245" presetID="42" presetClass="exit" presetSubtype="0" fill="hold" grpId="1" nodeType="withEffect">
                                  <p:stCondLst>
                                    <p:cond delay="0"/>
                                  </p:stCondLst>
                                  <p:childTnLst>
                                    <p:animEffect transition="out" filter="fade">
                                      <p:cBhvr>
                                        <p:cTn id="246" dur="1000"/>
                                        <p:tgtEl>
                                          <p:spTgt spid="36"/>
                                        </p:tgtEl>
                                      </p:cBhvr>
                                    </p:animEffect>
                                    <p:anim calcmode="lin" valueType="num">
                                      <p:cBhvr>
                                        <p:cTn id="247" dur="1000"/>
                                        <p:tgtEl>
                                          <p:spTgt spid="36"/>
                                        </p:tgtEl>
                                        <p:attrNameLst>
                                          <p:attrName>ppt_x</p:attrName>
                                        </p:attrNameLst>
                                      </p:cBhvr>
                                      <p:tavLst>
                                        <p:tav tm="0">
                                          <p:val>
                                            <p:strVal val="ppt_x"/>
                                          </p:val>
                                        </p:tav>
                                        <p:tav tm="100000">
                                          <p:val>
                                            <p:strVal val="ppt_x"/>
                                          </p:val>
                                        </p:tav>
                                      </p:tavLst>
                                    </p:anim>
                                    <p:anim calcmode="lin" valueType="num">
                                      <p:cBhvr>
                                        <p:cTn id="248" dur="1000"/>
                                        <p:tgtEl>
                                          <p:spTgt spid="36"/>
                                        </p:tgtEl>
                                        <p:attrNameLst>
                                          <p:attrName>ppt_y</p:attrName>
                                        </p:attrNameLst>
                                      </p:cBhvr>
                                      <p:tavLst>
                                        <p:tav tm="0">
                                          <p:val>
                                            <p:strVal val="ppt_y"/>
                                          </p:val>
                                        </p:tav>
                                        <p:tav tm="100000">
                                          <p:val>
                                            <p:strVal val="ppt_y+.1"/>
                                          </p:val>
                                        </p:tav>
                                      </p:tavLst>
                                    </p:anim>
                                    <p:set>
                                      <p:cBhvr>
                                        <p:cTn id="249" dur="1" fill="hold">
                                          <p:stCondLst>
                                            <p:cond delay="999"/>
                                          </p:stCondLst>
                                        </p:cTn>
                                        <p:tgtEl>
                                          <p:spTgt spid="36"/>
                                        </p:tgtEl>
                                        <p:attrNameLst>
                                          <p:attrName>style.visibility</p:attrName>
                                        </p:attrNameLst>
                                      </p:cBhvr>
                                      <p:to>
                                        <p:strVal val="hidden"/>
                                      </p:to>
                                    </p:set>
                                  </p:childTnLst>
                                </p:cTn>
                              </p:par>
                              <p:par>
                                <p:cTn id="250" presetID="42" presetClass="exit" presetSubtype="0" fill="hold" grpId="1" nodeType="withEffect">
                                  <p:stCondLst>
                                    <p:cond delay="0"/>
                                  </p:stCondLst>
                                  <p:childTnLst>
                                    <p:animEffect transition="out" filter="fade">
                                      <p:cBhvr>
                                        <p:cTn id="251" dur="1000"/>
                                        <p:tgtEl>
                                          <p:spTgt spid="37"/>
                                        </p:tgtEl>
                                      </p:cBhvr>
                                    </p:animEffect>
                                    <p:anim calcmode="lin" valueType="num">
                                      <p:cBhvr>
                                        <p:cTn id="252" dur="1000"/>
                                        <p:tgtEl>
                                          <p:spTgt spid="37"/>
                                        </p:tgtEl>
                                        <p:attrNameLst>
                                          <p:attrName>ppt_x</p:attrName>
                                        </p:attrNameLst>
                                      </p:cBhvr>
                                      <p:tavLst>
                                        <p:tav tm="0">
                                          <p:val>
                                            <p:strVal val="ppt_x"/>
                                          </p:val>
                                        </p:tav>
                                        <p:tav tm="100000">
                                          <p:val>
                                            <p:strVal val="ppt_x"/>
                                          </p:val>
                                        </p:tav>
                                      </p:tavLst>
                                    </p:anim>
                                    <p:anim calcmode="lin" valueType="num">
                                      <p:cBhvr>
                                        <p:cTn id="253" dur="1000"/>
                                        <p:tgtEl>
                                          <p:spTgt spid="37"/>
                                        </p:tgtEl>
                                        <p:attrNameLst>
                                          <p:attrName>ppt_y</p:attrName>
                                        </p:attrNameLst>
                                      </p:cBhvr>
                                      <p:tavLst>
                                        <p:tav tm="0">
                                          <p:val>
                                            <p:strVal val="ppt_y"/>
                                          </p:val>
                                        </p:tav>
                                        <p:tav tm="100000">
                                          <p:val>
                                            <p:strVal val="ppt_y+.1"/>
                                          </p:val>
                                        </p:tav>
                                      </p:tavLst>
                                    </p:anim>
                                    <p:set>
                                      <p:cBhvr>
                                        <p:cTn id="254" dur="1" fill="hold">
                                          <p:stCondLst>
                                            <p:cond delay="999"/>
                                          </p:stCondLst>
                                        </p:cTn>
                                        <p:tgtEl>
                                          <p:spTgt spid="37"/>
                                        </p:tgtEl>
                                        <p:attrNameLst>
                                          <p:attrName>style.visibility</p:attrName>
                                        </p:attrNameLst>
                                      </p:cBhvr>
                                      <p:to>
                                        <p:strVal val="hidden"/>
                                      </p:to>
                                    </p:set>
                                  </p:childTnLst>
                                </p:cTn>
                              </p:par>
                              <p:par>
                                <p:cTn id="255" presetID="42" presetClass="exit" presetSubtype="0" fill="hold" nodeType="withEffect">
                                  <p:stCondLst>
                                    <p:cond delay="0"/>
                                  </p:stCondLst>
                                  <p:childTnLst>
                                    <p:animEffect transition="out" filter="fade">
                                      <p:cBhvr>
                                        <p:cTn id="256" dur="1000"/>
                                        <p:tgtEl>
                                          <p:spTgt spid="43"/>
                                        </p:tgtEl>
                                      </p:cBhvr>
                                    </p:animEffect>
                                    <p:anim calcmode="lin" valueType="num">
                                      <p:cBhvr>
                                        <p:cTn id="257" dur="1000"/>
                                        <p:tgtEl>
                                          <p:spTgt spid="43"/>
                                        </p:tgtEl>
                                        <p:attrNameLst>
                                          <p:attrName>ppt_x</p:attrName>
                                        </p:attrNameLst>
                                      </p:cBhvr>
                                      <p:tavLst>
                                        <p:tav tm="0">
                                          <p:val>
                                            <p:strVal val="ppt_x"/>
                                          </p:val>
                                        </p:tav>
                                        <p:tav tm="100000">
                                          <p:val>
                                            <p:strVal val="ppt_x"/>
                                          </p:val>
                                        </p:tav>
                                      </p:tavLst>
                                    </p:anim>
                                    <p:anim calcmode="lin" valueType="num">
                                      <p:cBhvr>
                                        <p:cTn id="258" dur="1000"/>
                                        <p:tgtEl>
                                          <p:spTgt spid="43"/>
                                        </p:tgtEl>
                                        <p:attrNameLst>
                                          <p:attrName>ppt_y</p:attrName>
                                        </p:attrNameLst>
                                      </p:cBhvr>
                                      <p:tavLst>
                                        <p:tav tm="0">
                                          <p:val>
                                            <p:strVal val="ppt_y"/>
                                          </p:val>
                                        </p:tav>
                                        <p:tav tm="100000">
                                          <p:val>
                                            <p:strVal val="ppt_y+.1"/>
                                          </p:val>
                                        </p:tav>
                                      </p:tavLst>
                                    </p:anim>
                                    <p:set>
                                      <p:cBhvr>
                                        <p:cTn id="259" dur="1" fill="hold">
                                          <p:stCondLst>
                                            <p:cond delay="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P spid="7" grpId="0" animBg="1"/>
      <p:bldP spid="8" grpId="0"/>
      <p:bldP spid="9" grpId="0" animBg="1"/>
      <p:bldP spid="10" grpId="0"/>
      <p:bldP spid="11" grpId="0" animBg="1"/>
      <p:bldP spid="12" grpId="0"/>
      <p:bldP spid="13" grpId="0"/>
      <p:bldP spid="14" grpId="0"/>
      <p:bldP spid="15" grpId="0"/>
      <p:bldP spid="16" grpId="0" animBg="1"/>
      <p:bldP spid="17" grpId="0"/>
      <p:bldP spid="18" grpId="0"/>
      <p:bldP spid="19" grpId="0"/>
      <p:bldP spid="20" grpId="0"/>
      <p:bldP spid="28" grpId="0"/>
      <p:bldP spid="29" grpId="0"/>
      <p:bldP spid="30" grpId="0"/>
      <p:bldP spid="31" grpId="0"/>
      <p:bldP spid="31" grpId="1"/>
      <p:bldP spid="32" grpId="0"/>
      <p:bldP spid="32" grpId="1"/>
      <p:bldP spid="33" grpId="0"/>
      <p:bldP spid="33" grpId="1"/>
      <p:bldP spid="34" grpId="0" animBg="1"/>
      <p:bldP spid="34" grpId="1" animBg="1"/>
      <p:bldP spid="35" grpId="0"/>
      <p:bldP spid="35" grpId="1"/>
      <p:bldP spid="36" grpId="0" animBg="1"/>
      <p:bldP spid="36" grpId="1" animBg="1"/>
      <p:bldP spid="37" grpId="0"/>
      <p:bldP spid="37" grpId="1"/>
      <p:bldP spid="38" grpId="0"/>
      <p:bldP spid="38" grpId="1"/>
      <p:bldP spid="39" grpId="0"/>
      <p:bldP spid="39" grpId="1"/>
      <p:bldP spid="40" grpId="0"/>
      <p:bldP spid="4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5944"/>
            <a:ext cx="10515600" cy="1040594"/>
          </a:xfrm>
        </p:spPr>
        <p:txBody>
          <a:bodyPr/>
          <a:lstStyle/>
          <a:p>
            <a:r>
              <a:rPr lang="en-US" dirty="0" smtClean="0"/>
              <a:t>Copy Constructor And = Operator.</a:t>
            </a:r>
            <a:endParaRPr lang="en-IN" dirty="0"/>
          </a:p>
        </p:txBody>
      </p:sp>
      <p:sp>
        <p:nvSpPr>
          <p:cNvPr id="3" name="TextBox 2"/>
          <p:cNvSpPr txBox="1"/>
          <p:nvPr/>
        </p:nvSpPr>
        <p:spPr>
          <a:xfrm>
            <a:off x="96982" y="932732"/>
            <a:ext cx="5314361" cy="3139321"/>
          </a:xfrm>
          <a:prstGeom prst="rect">
            <a:avLst/>
          </a:prstGeom>
          <a:noFill/>
        </p:spPr>
        <p:txBody>
          <a:bodyPr wrap="square" rtlCol="0">
            <a:spAutoFit/>
          </a:bodyPr>
          <a:lstStyle/>
          <a:p>
            <a:r>
              <a:rPr lang="en-US" dirty="0" smtClean="0"/>
              <a:t>Class Array{</a:t>
            </a:r>
          </a:p>
          <a:p>
            <a:r>
              <a:rPr lang="en-US" dirty="0" smtClean="0"/>
              <a:t>	…</a:t>
            </a:r>
          </a:p>
          <a:p>
            <a:r>
              <a:rPr lang="en-US" dirty="0"/>
              <a:t>	</a:t>
            </a:r>
            <a:r>
              <a:rPr lang="en-US" dirty="0" smtClean="0"/>
              <a:t>Array(</a:t>
            </a:r>
            <a:r>
              <a:rPr lang="en-IN" dirty="0" err="1"/>
              <a:t>const</a:t>
            </a:r>
            <a:r>
              <a:rPr lang="en-IN" dirty="0"/>
              <a:t> </a:t>
            </a:r>
            <a:r>
              <a:rPr lang="en-IN" dirty="0" smtClean="0"/>
              <a:t>Array</a:t>
            </a:r>
            <a:r>
              <a:rPr lang="en-IN" dirty="0"/>
              <a:t>&amp; </a:t>
            </a:r>
            <a:r>
              <a:rPr lang="en-IN" dirty="0" smtClean="0"/>
              <a:t>a</a:t>
            </a:r>
            <a:r>
              <a:rPr lang="en-US" dirty="0" smtClean="0"/>
              <a:t>){</a:t>
            </a:r>
          </a:p>
          <a:p>
            <a:r>
              <a:rPr lang="en-US" dirty="0"/>
              <a:t>	</a:t>
            </a:r>
            <a:r>
              <a:rPr lang="en-US" dirty="0" smtClean="0"/>
              <a:t>	</a:t>
            </a:r>
            <a:r>
              <a:rPr lang="en-IN" dirty="0" smtClean="0"/>
              <a:t>size=</a:t>
            </a:r>
            <a:r>
              <a:rPr lang="en-IN" dirty="0" err="1" smtClean="0"/>
              <a:t>a.size</a:t>
            </a:r>
            <a:r>
              <a:rPr lang="en-IN" dirty="0" smtClean="0"/>
              <a:t>;</a:t>
            </a:r>
          </a:p>
          <a:p>
            <a:r>
              <a:rPr lang="en-IN" dirty="0"/>
              <a:t>	</a:t>
            </a:r>
            <a:r>
              <a:rPr lang="en-IN" dirty="0" smtClean="0"/>
              <a:t>	index=</a:t>
            </a:r>
            <a:r>
              <a:rPr lang="en-IN" dirty="0" err="1" smtClean="0"/>
              <a:t>a.index</a:t>
            </a:r>
            <a:r>
              <a:rPr lang="en-IN" dirty="0" smtClean="0"/>
              <a:t>;</a:t>
            </a:r>
            <a:endParaRPr lang="en-US" dirty="0" smtClean="0"/>
          </a:p>
          <a:p>
            <a:r>
              <a:rPr lang="en-US" dirty="0"/>
              <a:t>	</a:t>
            </a:r>
            <a:r>
              <a:rPr lang="en-US" dirty="0" smtClean="0"/>
              <a:t>	</a:t>
            </a:r>
            <a:r>
              <a:rPr lang="en-US" dirty="0"/>
              <a:t>this-&gt;</a:t>
            </a:r>
            <a:r>
              <a:rPr lang="en-US" dirty="0" err="1"/>
              <a:t>ptr</a:t>
            </a:r>
            <a:r>
              <a:rPr lang="en-US" dirty="0"/>
              <a:t>=new </a:t>
            </a:r>
            <a:r>
              <a:rPr lang="en-US" dirty="0" err="1"/>
              <a:t>int</a:t>
            </a:r>
            <a:r>
              <a:rPr lang="en-US" dirty="0"/>
              <a:t>[this-&gt;size];</a:t>
            </a:r>
          </a:p>
          <a:p>
            <a:r>
              <a:rPr lang="en-US" dirty="0"/>
              <a:t>    </a:t>
            </a:r>
            <a:r>
              <a:rPr lang="en-US" dirty="0" smtClean="0"/>
              <a:t>		for(</a:t>
            </a:r>
            <a:r>
              <a:rPr lang="en-US" dirty="0" err="1" smtClean="0"/>
              <a:t>int</a:t>
            </a:r>
            <a:r>
              <a:rPr lang="en-US" dirty="0"/>
              <a:t> </a:t>
            </a:r>
            <a:r>
              <a:rPr lang="en-US" dirty="0" err="1"/>
              <a:t>i</a:t>
            </a:r>
            <a:r>
              <a:rPr lang="en-US" dirty="0"/>
              <a:t>=0;i&lt;this-&gt;</a:t>
            </a:r>
            <a:r>
              <a:rPr lang="en-US" dirty="0" err="1"/>
              <a:t>size;i</a:t>
            </a:r>
            <a:r>
              <a:rPr lang="en-US" dirty="0"/>
              <a:t>++){</a:t>
            </a:r>
          </a:p>
          <a:p>
            <a:r>
              <a:rPr lang="en-US" dirty="0"/>
              <a:t>        </a:t>
            </a:r>
            <a:r>
              <a:rPr lang="en-US" dirty="0" smtClean="0"/>
              <a:t>			this-</a:t>
            </a:r>
            <a:r>
              <a:rPr lang="en-US" dirty="0"/>
              <a:t>&gt;</a:t>
            </a:r>
            <a:r>
              <a:rPr lang="en-US" dirty="0" err="1"/>
              <a:t>ptr</a:t>
            </a:r>
            <a:r>
              <a:rPr lang="en-US" dirty="0"/>
              <a:t>[</a:t>
            </a:r>
            <a:r>
              <a:rPr lang="en-US" dirty="0" err="1"/>
              <a:t>i</a:t>
            </a:r>
            <a:r>
              <a:rPr lang="en-US" dirty="0"/>
              <a:t>]=</a:t>
            </a:r>
            <a:r>
              <a:rPr lang="en-US" dirty="0" err="1"/>
              <a:t>a.ptr</a:t>
            </a:r>
            <a:r>
              <a:rPr lang="en-US" dirty="0"/>
              <a:t>[</a:t>
            </a:r>
            <a:r>
              <a:rPr lang="en-US" dirty="0" err="1"/>
              <a:t>i</a:t>
            </a:r>
            <a:r>
              <a:rPr lang="en-US" dirty="0"/>
              <a:t>];</a:t>
            </a:r>
          </a:p>
          <a:p>
            <a:r>
              <a:rPr lang="en-US" dirty="0"/>
              <a:t>   </a:t>
            </a:r>
            <a:r>
              <a:rPr lang="en-US" dirty="0" smtClean="0"/>
              <a:t>	</a:t>
            </a:r>
            <a:r>
              <a:rPr lang="en-US" dirty="0"/>
              <a:t> </a:t>
            </a:r>
            <a:r>
              <a:rPr lang="en-US" dirty="0" smtClean="0"/>
              <a:t>	}</a:t>
            </a:r>
            <a:endParaRPr lang="en-US" dirty="0"/>
          </a:p>
          <a:p>
            <a:r>
              <a:rPr lang="en-US" dirty="0" smtClean="0"/>
              <a:t>	}</a:t>
            </a:r>
            <a:endParaRPr lang="en-US" dirty="0"/>
          </a:p>
          <a:p>
            <a:r>
              <a:rPr lang="en-US" dirty="0" smtClean="0"/>
              <a:t>};</a:t>
            </a:r>
          </a:p>
        </p:txBody>
      </p:sp>
      <p:sp>
        <p:nvSpPr>
          <p:cNvPr id="4" name="TextBox 3"/>
          <p:cNvSpPr txBox="1"/>
          <p:nvPr/>
        </p:nvSpPr>
        <p:spPr>
          <a:xfrm>
            <a:off x="218364" y="4043141"/>
            <a:ext cx="5431809" cy="3139321"/>
          </a:xfrm>
          <a:prstGeom prst="rect">
            <a:avLst/>
          </a:prstGeom>
          <a:noFill/>
        </p:spPr>
        <p:txBody>
          <a:bodyPr wrap="square" rtlCol="0">
            <a:spAutoFit/>
          </a:bodyPr>
          <a:lstStyle/>
          <a:p>
            <a:r>
              <a:rPr lang="en-IN" dirty="0" smtClean="0"/>
              <a:t>Array</a:t>
            </a:r>
            <a:r>
              <a:rPr lang="en-IN" dirty="0"/>
              <a:t> </a:t>
            </a:r>
            <a:r>
              <a:rPr lang="en-IN" dirty="0" smtClean="0"/>
              <a:t>operator</a:t>
            </a:r>
            <a:r>
              <a:rPr lang="en-IN" dirty="0"/>
              <a:t>=(</a:t>
            </a:r>
            <a:r>
              <a:rPr lang="en-IN" dirty="0" err="1"/>
              <a:t>const</a:t>
            </a:r>
            <a:r>
              <a:rPr lang="en-IN" dirty="0"/>
              <a:t> </a:t>
            </a:r>
            <a:r>
              <a:rPr lang="en-IN" dirty="0" smtClean="0"/>
              <a:t>Array</a:t>
            </a:r>
            <a:r>
              <a:rPr lang="en-IN" dirty="0"/>
              <a:t>&amp; a){</a:t>
            </a:r>
          </a:p>
          <a:p>
            <a:r>
              <a:rPr lang="en-IN" dirty="0"/>
              <a:t>    this-&gt;index=</a:t>
            </a:r>
            <a:r>
              <a:rPr lang="en-IN" dirty="0" err="1"/>
              <a:t>a.index</a:t>
            </a:r>
            <a:r>
              <a:rPr lang="en-IN" dirty="0"/>
              <a:t>;</a:t>
            </a:r>
          </a:p>
          <a:p>
            <a:r>
              <a:rPr lang="en-IN" dirty="0"/>
              <a:t>    this-&gt;size=</a:t>
            </a:r>
            <a:r>
              <a:rPr lang="en-IN" dirty="0" err="1"/>
              <a:t>a.size</a:t>
            </a:r>
            <a:r>
              <a:rPr lang="en-IN" dirty="0"/>
              <a:t>;</a:t>
            </a:r>
          </a:p>
          <a:p>
            <a:r>
              <a:rPr lang="en-IN" dirty="0"/>
              <a:t>    delete []this-&gt;</a:t>
            </a:r>
            <a:r>
              <a:rPr lang="en-IN" dirty="0" err="1"/>
              <a:t>ptr</a:t>
            </a:r>
            <a:r>
              <a:rPr lang="en-IN" dirty="0"/>
              <a:t>;</a:t>
            </a:r>
          </a:p>
          <a:p>
            <a:r>
              <a:rPr lang="en-IN" dirty="0"/>
              <a:t>    this-&gt;</a:t>
            </a:r>
            <a:r>
              <a:rPr lang="en-IN" dirty="0" err="1"/>
              <a:t>ptr</a:t>
            </a:r>
            <a:r>
              <a:rPr lang="en-IN" dirty="0"/>
              <a:t>=new </a:t>
            </a:r>
            <a:r>
              <a:rPr lang="en-IN" dirty="0" err="1"/>
              <a:t>int</a:t>
            </a:r>
            <a:r>
              <a:rPr lang="en-IN" dirty="0"/>
              <a:t>[this-&gt;size];</a:t>
            </a:r>
          </a:p>
          <a:p>
            <a:r>
              <a:rPr lang="en-IN" dirty="0"/>
              <a:t>    for(</a:t>
            </a:r>
            <a:r>
              <a:rPr lang="en-IN" dirty="0" err="1"/>
              <a:t>int</a:t>
            </a:r>
            <a:r>
              <a:rPr lang="en-IN" dirty="0"/>
              <a:t> </a:t>
            </a:r>
            <a:r>
              <a:rPr lang="en-IN" dirty="0" err="1"/>
              <a:t>i</a:t>
            </a:r>
            <a:r>
              <a:rPr lang="en-IN" dirty="0"/>
              <a:t>=0;i&lt;this-&gt;</a:t>
            </a:r>
            <a:r>
              <a:rPr lang="en-IN" dirty="0" err="1"/>
              <a:t>size;i</a:t>
            </a:r>
            <a:r>
              <a:rPr lang="en-IN" dirty="0"/>
              <a:t>++){</a:t>
            </a:r>
          </a:p>
          <a:p>
            <a:r>
              <a:rPr lang="en-IN" dirty="0"/>
              <a:t>        this-&gt;</a:t>
            </a:r>
            <a:r>
              <a:rPr lang="en-IN" dirty="0" err="1"/>
              <a:t>ptr</a:t>
            </a:r>
            <a:r>
              <a:rPr lang="en-IN" dirty="0"/>
              <a:t>[</a:t>
            </a:r>
            <a:r>
              <a:rPr lang="en-IN" dirty="0" err="1"/>
              <a:t>i</a:t>
            </a:r>
            <a:r>
              <a:rPr lang="en-IN" dirty="0"/>
              <a:t>]=</a:t>
            </a:r>
            <a:r>
              <a:rPr lang="en-IN" dirty="0" err="1"/>
              <a:t>a.ptr</a:t>
            </a:r>
            <a:r>
              <a:rPr lang="en-IN" dirty="0"/>
              <a:t>[</a:t>
            </a:r>
            <a:r>
              <a:rPr lang="en-IN" dirty="0" err="1"/>
              <a:t>i</a:t>
            </a:r>
            <a:r>
              <a:rPr lang="en-IN" dirty="0"/>
              <a:t>];</a:t>
            </a:r>
          </a:p>
          <a:p>
            <a:r>
              <a:rPr lang="en-IN" dirty="0"/>
              <a:t>    }</a:t>
            </a:r>
          </a:p>
          <a:p>
            <a:r>
              <a:rPr lang="en-IN" dirty="0"/>
              <a:t>    return *this;</a:t>
            </a:r>
          </a:p>
          <a:p>
            <a:r>
              <a:rPr lang="en-IN" dirty="0"/>
              <a:t>}</a:t>
            </a:r>
          </a:p>
          <a:p>
            <a:endParaRPr lang="en-IN" dirty="0"/>
          </a:p>
        </p:txBody>
      </p:sp>
      <p:sp>
        <p:nvSpPr>
          <p:cNvPr id="5" name="Rectangle 4"/>
          <p:cNvSpPr/>
          <p:nvPr/>
        </p:nvSpPr>
        <p:spPr>
          <a:xfrm>
            <a:off x="5751962" y="1487606"/>
            <a:ext cx="2251881" cy="47221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6346209" y="1023582"/>
            <a:ext cx="1078174" cy="461665"/>
          </a:xfrm>
          <a:prstGeom prst="rect">
            <a:avLst/>
          </a:prstGeom>
          <a:noFill/>
        </p:spPr>
        <p:txBody>
          <a:bodyPr wrap="square" rtlCol="0">
            <a:spAutoFit/>
          </a:bodyPr>
          <a:lstStyle/>
          <a:p>
            <a:r>
              <a:rPr lang="en-US" sz="2400" b="1" dirty="0" smtClean="0"/>
              <a:t>Stack</a:t>
            </a:r>
            <a:endParaRPr lang="en-IN" b="1" dirty="0"/>
          </a:p>
        </p:txBody>
      </p:sp>
      <p:sp>
        <p:nvSpPr>
          <p:cNvPr id="7" name="Rectangle 6"/>
          <p:cNvSpPr/>
          <p:nvPr/>
        </p:nvSpPr>
        <p:spPr>
          <a:xfrm>
            <a:off x="8018630" y="1485247"/>
            <a:ext cx="3909513" cy="47221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p:cNvSpPr txBox="1"/>
          <p:nvPr/>
        </p:nvSpPr>
        <p:spPr>
          <a:xfrm>
            <a:off x="9542067" y="1053150"/>
            <a:ext cx="1078174" cy="461665"/>
          </a:xfrm>
          <a:prstGeom prst="rect">
            <a:avLst/>
          </a:prstGeom>
          <a:noFill/>
        </p:spPr>
        <p:txBody>
          <a:bodyPr wrap="square" rtlCol="0">
            <a:spAutoFit/>
          </a:bodyPr>
          <a:lstStyle/>
          <a:p>
            <a:r>
              <a:rPr lang="en-US" sz="2400" b="1" dirty="0" smtClean="0"/>
              <a:t>Heap</a:t>
            </a:r>
            <a:endParaRPr lang="en-IN" b="1" dirty="0"/>
          </a:p>
        </p:txBody>
      </p:sp>
      <p:sp>
        <p:nvSpPr>
          <p:cNvPr id="9" name="Rectangle 8"/>
          <p:cNvSpPr/>
          <p:nvPr/>
        </p:nvSpPr>
        <p:spPr>
          <a:xfrm>
            <a:off x="5751962" y="1501210"/>
            <a:ext cx="2251881" cy="237479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TextBox 9"/>
          <p:cNvSpPr txBox="1"/>
          <p:nvPr/>
        </p:nvSpPr>
        <p:spPr>
          <a:xfrm>
            <a:off x="5751962" y="1496533"/>
            <a:ext cx="962737" cy="338554"/>
          </a:xfrm>
          <a:prstGeom prst="rect">
            <a:avLst/>
          </a:prstGeom>
          <a:noFill/>
        </p:spPr>
        <p:txBody>
          <a:bodyPr wrap="square" rtlCol="0">
            <a:spAutoFit/>
          </a:bodyPr>
          <a:lstStyle/>
          <a:p>
            <a:r>
              <a:rPr lang="en-US" sz="1600" b="1" dirty="0" smtClean="0"/>
              <a:t>main</a:t>
            </a:r>
            <a:endParaRPr lang="en-IN" sz="2000" b="1" dirty="0"/>
          </a:p>
        </p:txBody>
      </p:sp>
      <p:sp>
        <p:nvSpPr>
          <p:cNvPr id="11" name="Oval 10"/>
          <p:cNvSpPr/>
          <p:nvPr/>
        </p:nvSpPr>
        <p:spPr>
          <a:xfrm>
            <a:off x="6498893" y="1525089"/>
            <a:ext cx="1433015" cy="107817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5909481" y="1968226"/>
            <a:ext cx="573206" cy="369332"/>
          </a:xfrm>
          <a:prstGeom prst="rect">
            <a:avLst/>
          </a:prstGeom>
          <a:noFill/>
        </p:spPr>
        <p:txBody>
          <a:bodyPr wrap="square" rtlCol="0">
            <a:spAutoFit/>
          </a:bodyPr>
          <a:lstStyle/>
          <a:p>
            <a:r>
              <a:rPr lang="en-US" dirty="0" smtClean="0"/>
              <a:t>arr1</a:t>
            </a:r>
            <a:endParaRPr lang="en-IN" dirty="0"/>
          </a:p>
        </p:txBody>
      </p:sp>
      <p:sp>
        <p:nvSpPr>
          <p:cNvPr id="13" name="TextBox 12"/>
          <p:cNvSpPr txBox="1"/>
          <p:nvPr/>
        </p:nvSpPr>
        <p:spPr>
          <a:xfrm>
            <a:off x="6656979" y="1650421"/>
            <a:ext cx="1303934" cy="369332"/>
          </a:xfrm>
          <a:prstGeom prst="rect">
            <a:avLst/>
          </a:prstGeom>
          <a:noFill/>
        </p:spPr>
        <p:txBody>
          <a:bodyPr wrap="square" rtlCol="0">
            <a:spAutoFit/>
          </a:bodyPr>
          <a:lstStyle/>
          <a:p>
            <a:r>
              <a:rPr lang="en-US" dirty="0" err="1"/>
              <a:t>p</a:t>
            </a:r>
            <a:r>
              <a:rPr lang="en-US" dirty="0" err="1" smtClean="0"/>
              <a:t>tr</a:t>
            </a:r>
            <a:r>
              <a:rPr lang="en-US" dirty="0" smtClean="0"/>
              <a:t> = 1000</a:t>
            </a:r>
            <a:endParaRPr lang="en-IN" sz="1600" dirty="0"/>
          </a:p>
        </p:txBody>
      </p:sp>
      <p:sp>
        <p:nvSpPr>
          <p:cNvPr id="14" name="TextBox 13"/>
          <p:cNvSpPr txBox="1"/>
          <p:nvPr/>
        </p:nvSpPr>
        <p:spPr>
          <a:xfrm>
            <a:off x="6676029" y="1926611"/>
            <a:ext cx="979226" cy="369332"/>
          </a:xfrm>
          <a:prstGeom prst="rect">
            <a:avLst/>
          </a:prstGeom>
          <a:noFill/>
        </p:spPr>
        <p:txBody>
          <a:bodyPr wrap="square" rtlCol="0">
            <a:spAutoFit/>
          </a:bodyPr>
          <a:lstStyle/>
          <a:p>
            <a:r>
              <a:rPr lang="en-US" dirty="0" smtClean="0"/>
              <a:t>size = 5</a:t>
            </a:r>
            <a:endParaRPr lang="en-IN" dirty="0"/>
          </a:p>
        </p:txBody>
      </p:sp>
      <p:sp>
        <p:nvSpPr>
          <p:cNvPr id="15" name="TextBox 14"/>
          <p:cNvSpPr txBox="1"/>
          <p:nvPr/>
        </p:nvSpPr>
        <p:spPr>
          <a:xfrm>
            <a:off x="6678305" y="2160898"/>
            <a:ext cx="1020165" cy="369332"/>
          </a:xfrm>
          <a:prstGeom prst="rect">
            <a:avLst/>
          </a:prstGeom>
          <a:noFill/>
        </p:spPr>
        <p:txBody>
          <a:bodyPr wrap="square" rtlCol="0">
            <a:spAutoFit/>
          </a:bodyPr>
          <a:lstStyle/>
          <a:p>
            <a:r>
              <a:rPr lang="en-US" dirty="0" smtClean="0"/>
              <a:t>index =2</a:t>
            </a:r>
            <a:endParaRPr lang="en-IN" sz="1600" dirty="0"/>
          </a:p>
        </p:txBody>
      </p:sp>
      <p:sp>
        <p:nvSpPr>
          <p:cNvPr id="16" name="Oval 15"/>
          <p:cNvSpPr/>
          <p:nvPr/>
        </p:nvSpPr>
        <p:spPr>
          <a:xfrm>
            <a:off x="6542109" y="2660134"/>
            <a:ext cx="1433015" cy="107817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5952697" y="3103271"/>
            <a:ext cx="573206" cy="369332"/>
          </a:xfrm>
          <a:prstGeom prst="rect">
            <a:avLst/>
          </a:prstGeom>
          <a:noFill/>
        </p:spPr>
        <p:txBody>
          <a:bodyPr wrap="square" rtlCol="0">
            <a:spAutoFit/>
          </a:bodyPr>
          <a:lstStyle/>
          <a:p>
            <a:r>
              <a:rPr lang="en-US" dirty="0" smtClean="0"/>
              <a:t>arr2</a:t>
            </a:r>
            <a:endParaRPr lang="en-IN" dirty="0"/>
          </a:p>
        </p:txBody>
      </p:sp>
      <p:sp>
        <p:nvSpPr>
          <p:cNvPr id="18" name="TextBox 17"/>
          <p:cNvSpPr txBox="1"/>
          <p:nvPr/>
        </p:nvSpPr>
        <p:spPr>
          <a:xfrm>
            <a:off x="6700195" y="2785466"/>
            <a:ext cx="1303934" cy="369332"/>
          </a:xfrm>
          <a:prstGeom prst="rect">
            <a:avLst/>
          </a:prstGeom>
          <a:noFill/>
        </p:spPr>
        <p:txBody>
          <a:bodyPr wrap="square" rtlCol="0">
            <a:spAutoFit/>
          </a:bodyPr>
          <a:lstStyle/>
          <a:p>
            <a:r>
              <a:rPr lang="en-US" dirty="0" err="1"/>
              <a:t>p</a:t>
            </a:r>
            <a:r>
              <a:rPr lang="en-US" dirty="0" err="1" smtClean="0"/>
              <a:t>tr</a:t>
            </a:r>
            <a:r>
              <a:rPr lang="en-US" dirty="0" smtClean="0"/>
              <a:t> = 2000</a:t>
            </a:r>
            <a:endParaRPr lang="en-IN" sz="1600" dirty="0"/>
          </a:p>
        </p:txBody>
      </p:sp>
      <p:sp>
        <p:nvSpPr>
          <p:cNvPr id="19" name="TextBox 18"/>
          <p:cNvSpPr txBox="1"/>
          <p:nvPr/>
        </p:nvSpPr>
        <p:spPr>
          <a:xfrm>
            <a:off x="6719245" y="3061656"/>
            <a:ext cx="979226" cy="369332"/>
          </a:xfrm>
          <a:prstGeom prst="rect">
            <a:avLst/>
          </a:prstGeom>
          <a:noFill/>
        </p:spPr>
        <p:txBody>
          <a:bodyPr wrap="square" rtlCol="0">
            <a:spAutoFit/>
          </a:bodyPr>
          <a:lstStyle/>
          <a:p>
            <a:r>
              <a:rPr lang="en-US" dirty="0" smtClean="0"/>
              <a:t>size = 5</a:t>
            </a:r>
            <a:endParaRPr lang="en-IN" dirty="0"/>
          </a:p>
        </p:txBody>
      </p:sp>
      <p:sp>
        <p:nvSpPr>
          <p:cNvPr id="20" name="TextBox 19"/>
          <p:cNvSpPr txBox="1"/>
          <p:nvPr/>
        </p:nvSpPr>
        <p:spPr>
          <a:xfrm>
            <a:off x="6721522" y="3295943"/>
            <a:ext cx="991450" cy="369332"/>
          </a:xfrm>
          <a:prstGeom prst="rect">
            <a:avLst/>
          </a:prstGeom>
          <a:noFill/>
        </p:spPr>
        <p:txBody>
          <a:bodyPr wrap="square" rtlCol="0">
            <a:spAutoFit/>
          </a:bodyPr>
          <a:lstStyle/>
          <a:p>
            <a:r>
              <a:rPr lang="en-US" dirty="0" smtClean="0"/>
              <a:t>index =2</a:t>
            </a:r>
            <a:endParaRPr lang="en-IN" sz="1600" dirty="0"/>
          </a:p>
        </p:txBody>
      </p:sp>
      <p:graphicFrame>
        <p:nvGraphicFramePr>
          <p:cNvPr id="21" name="Table 20"/>
          <p:cNvGraphicFramePr>
            <a:graphicFrameLocks noGrp="1"/>
          </p:cNvGraphicFramePr>
          <p:nvPr>
            <p:extLst>
              <p:ext uri="{D42A27DB-BD31-4B8C-83A1-F6EECF244321}">
                <p14:modId xmlns:p14="http://schemas.microsoft.com/office/powerpoint/2010/main" val="3193056362"/>
              </p:ext>
            </p:extLst>
          </p:nvPr>
        </p:nvGraphicFramePr>
        <p:xfrm>
          <a:off x="8358680" y="1834333"/>
          <a:ext cx="3478855" cy="370840"/>
        </p:xfrm>
        <a:graphic>
          <a:graphicData uri="http://schemas.openxmlformats.org/drawingml/2006/table">
            <a:tbl>
              <a:tblPr firstRow="1" bandRow="1">
                <a:tableStyleId>{5940675A-B579-460E-94D1-54222C63F5DA}</a:tableStyleId>
              </a:tblPr>
              <a:tblGrid>
                <a:gridCol w="695771">
                  <a:extLst>
                    <a:ext uri="{9D8B030D-6E8A-4147-A177-3AD203B41FA5}">
                      <a16:colId xmlns:a16="http://schemas.microsoft.com/office/drawing/2014/main" val="1444982821"/>
                    </a:ext>
                  </a:extLst>
                </a:gridCol>
                <a:gridCol w="695771">
                  <a:extLst>
                    <a:ext uri="{9D8B030D-6E8A-4147-A177-3AD203B41FA5}">
                      <a16:colId xmlns:a16="http://schemas.microsoft.com/office/drawing/2014/main" val="321067713"/>
                    </a:ext>
                  </a:extLst>
                </a:gridCol>
                <a:gridCol w="695771">
                  <a:extLst>
                    <a:ext uri="{9D8B030D-6E8A-4147-A177-3AD203B41FA5}">
                      <a16:colId xmlns:a16="http://schemas.microsoft.com/office/drawing/2014/main" val="428782997"/>
                    </a:ext>
                  </a:extLst>
                </a:gridCol>
                <a:gridCol w="695771">
                  <a:extLst>
                    <a:ext uri="{9D8B030D-6E8A-4147-A177-3AD203B41FA5}">
                      <a16:colId xmlns:a16="http://schemas.microsoft.com/office/drawing/2014/main" val="3973299349"/>
                    </a:ext>
                  </a:extLst>
                </a:gridCol>
                <a:gridCol w="695771">
                  <a:extLst>
                    <a:ext uri="{9D8B030D-6E8A-4147-A177-3AD203B41FA5}">
                      <a16:colId xmlns:a16="http://schemas.microsoft.com/office/drawing/2014/main" val="3010310144"/>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059709971"/>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34912497"/>
              </p:ext>
            </p:extLst>
          </p:nvPr>
        </p:nvGraphicFramePr>
        <p:xfrm>
          <a:off x="8358678" y="2191453"/>
          <a:ext cx="3467480" cy="370840"/>
        </p:xfrm>
        <a:graphic>
          <a:graphicData uri="http://schemas.openxmlformats.org/drawingml/2006/table">
            <a:tbl>
              <a:tblPr firstRow="1" bandRow="1">
                <a:tableStyleId>{2D5ABB26-0587-4C30-8999-92F81FD0307C}</a:tableStyleId>
              </a:tblPr>
              <a:tblGrid>
                <a:gridCol w="693496">
                  <a:extLst>
                    <a:ext uri="{9D8B030D-6E8A-4147-A177-3AD203B41FA5}">
                      <a16:colId xmlns:a16="http://schemas.microsoft.com/office/drawing/2014/main" val="1444982821"/>
                    </a:ext>
                  </a:extLst>
                </a:gridCol>
                <a:gridCol w="693496">
                  <a:extLst>
                    <a:ext uri="{9D8B030D-6E8A-4147-A177-3AD203B41FA5}">
                      <a16:colId xmlns:a16="http://schemas.microsoft.com/office/drawing/2014/main" val="321067713"/>
                    </a:ext>
                  </a:extLst>
                </a:gridCol>
                <a:gridCol w="693496">
                  <a:extLst>
                    <a:ext uri="{9D8B030D-6E8A-4147-A177-3AD203B41FA5}">
                      <a16:colId xmlns:a16="http://schemas.microsoft.com/office/drawing/2014/main" val="428782997"/>
                    </a:ext>
                  </a:extLst>
                </a:gridCol>
                <a:gridCol w="693496">
                  <a:extLst>
                    <a:ext uri="{9D8B030D-6E8A-4147-A177-3AD203B41FA5}">
                      <a16:colId xmlns:a16="http://schemas.microsoft.com/office/drawing/2014/main" val="3973299349"/>
                    </a:ext>
                  </a:extLst>
                </a:gridCol>
                <a:gridCol w="693496">
                  <a:extLst>
                    <a:ext uri="{9D8B030D-6E8A-4147-A177-3AD203B41FA5}">
                      <a16:colId xmlns:a16="http://schemas.microsoft.com/office/drawing/2014/main" val="3010310144"/>
                    </a:ext>
                  </a:extLst>
                </a:gridCol>
              </a:tblGrid>
              <a:tr h="370840">
                <a:tc>
                  <a:txBody>
                    <a:bodyPr/>
                    <a:lstStyle/>
                    <a:p>
                      <a:pPr algn="ctr"/>
                      <a:r>
                        <a:rPr lang="en-US" dirty="0" smtClean="0"/>
                        <a:t>1000</a:t>
                      </a:r>
                      <a:endParaRPr lang="en-IN" dirty="0"/>
                    </a:p>
                  </a:txBody>
                  <a:tcPr/>
                </a:tc>
                <a:tc>
                  <a:txBody>
                    <a:bodyPr/>
                    <a:lstStyle/>
                    <a:p>
                      <a:pPr algn="ctr"/>
                      <a:r>
                        <a:rPr lang="en-US" dirty="0" smtClean="0"/>
                        <a:t>1004</a:t>
                      </a:r>
                      <a:endParaRPr lang="en-IN" dirty="0"/>
                    </a:p>
                  </a:txBody>
                  <a:tcPr/>
                </a:tc>
                <a:tc>
                  <a:txBody>
                    <a:bodyPr/>
                    <a:lstStyle/>
                    <a:p>
                      <a:pPr algn="ctr"/>
                      <a:r>
                        <a:rPr lang="en-US" dirty="0" smtClean="0"/>
                        <a:t>1008</a:t>
                      </a:r>
                      <a:endParaRPr lang="en-IN" dirty="0"/>
                    </a:p>
                  </a:txBody>
                  <a:tcPr/>
                </a:tc>
                <a:tc>
                  <a:txBody>
                    <a:bodyPr/>
                    <a:lstStyle/>
                    <a:p>
                      <a:pPr algn="ctr"/>
                      <a:r>
                        <a:rPr lang="en-US" dirty="0" smtClean="0"/>
                        <a:t>1012</a:t>
                      </a:r>
                      <a:endParaRPr lang="en-IN" dirty="0"/>
                    </a:p>
                  </a:txBody>
                  <a:tcPr/>
                </a:tc>
                <a:tc>
                  <a:txBody>
                    <a:bodyPr/>
                    <a:lstStyle/>
                    <a:p>
                      <a:pPr algn="ctr"/>
                      <a:r>
                        <a:rPr lang="en-US" dirty="0" smtClean="0"/>
                        <a:t>1016</a:t>
                      </a:r>
                      <a:endParaRPr lang="en-IN" dirty="0"/>
                    </a:p>
                  </a:txBody>
                  <a:tcPr/>
                </a:tc>
                <a:extLst>
                  <a:ext uri="{0D108BD9-81ED-4DB2-BD59-A6C34878D82A}">
                    <a16:rowId xmlns:a16="http://schemas.microsoft.com/office/drawing/2014/main" val="4059709971"/>
                  </a:ext>
                </a:extLst>
              </a:tr>
            </a:tbl>
          </a:graphicData>
        </a:graphic>
      </p:graphicFrame>
      <p:cxnSp>
        <p:nvCxnSpPr>
          <p:cNvPr id="24" name="Straight Arrow Connector 23"/>
          <p:cNvCxnSpPr>
            <a:stCxn id="11" idx="6"/>
          </p:cNvCxnSpPr>
          <p:nvPr/>
        </p:nvCxnSpPr>
        <p:spPr>
          <a:xfrm flipV="1">
            <a:off x="7931908" y="2019753"/>
            <a:ext cx="426770" cy="44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5" name="Table 24"/>
          <p:cNvGraphicFramePr>
            <a:graphicFrameLocks noGrp="1"/>
          </p:cNvGraphicFramePr>
          <p:nvPr>
            <p:extLst>
              <p:ext uri="{D42A27DB-BD31-4B8C-83A1-F6EECF244321}">
                <p14:modId xmlns:p14="http://schemas.microsoft.com/office/powerpoint/2010/main" val="1893894060"/>
              </p:ext>
            </p:extLst>
          </p:nvPr>
        </p:nvGraphicFramePr>
        <p:xfrm>
          <a:off x="8401896" y="2942073"/>
          <a:ext cx="3478855" cy="370840"/>
        </p:xfrm>
        <a:graphic>
          <a:graphicData uri="http://schemas.openxmlformats.org/drawingml/2006/table">
            <a:tbl>
              <a:tblPr firstRow="1" bandRow="1">
                <a:tableStyleId>{5940675A-B579-460E-94D1-54222C63F5DA}</a:tableStyleId>
              </a:tblPr>
              <a:tblGrid>
                <a:gridCol w="695771">
                  <a:extLst>
                    <a:ext uri="{9D8B030D-6E8A-4147-A177-3AD203B41FA5}">
                      <a16:colId xmlns:a16="http://schemas.microsoft.com/office/drawing/2014/main" val="1444982821"/>
                    </a:ext>
                  </a:extLst>
                </a:gridCol>
                <a:gridCol w="695771">
                  <a:extLst>
                    <a:ext uri="{9D8B030D-6E8A-4147-A177-3AD203B41FA5}">
                      <a16:colId xmlns:a16="http://schemas.microsoft.com/office/drawing/2014/main" val="321067713"/>
                    </a:ext>
                  </a:extLst>
                </a:gridCol>
                <a:gridCol w="695771">
                  <a:extLst>
                    <a:ext uri="{9D8B030D-6E8A-4147-A177-3AD203B41FA5}">
                      <a16:colId xmlns:a16="http://schemas.microsoft.com/office/drawing/2014/main" val="428782997"/>
                    </a:ext>
                  </a:extLst>
                </a:gridCol>
                <a:gridCol w="695771">
                  <a:extLst>
                    <a:ext uri="{9D8B030D-6E8A-4147-A177-3AD203B41FA5}">
                      <a16:colId xmlns:a16="http://schemas.microsoft.com/office/drawing/2014/main" val="3973299349"/>
                    </a:ext>
                  </a:extLst>
                </a:gridCol>
                <a:gridCol w="695771">
                  <a:extLst>
                    <a:ext uri="{9D8B030D-6E8A-4147-A177-3AD203B41FA5}">
                      <a16:colId xmlns:a16="http://schemas.microsoft.com/office/drawing/2014/main" val="3010310144"/>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059709971"/>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189111927"/>
              </p:ext>
            </p:extLst>
          </p:nvPr>
        </p:nvGraphicFramePr>
        <p:xfrm>
          <a:off x="8401894" y="3299193"/>
          <a:ext cx="3467480" cy="370840"/>
        </p:xfrm>
        <a:graphic>
          <a:graphicData uri="http://schemas.openxmlformats.org/drawingml/2006/table">
            <a:tbl>
              <a:tblPr firstRow="1" bandRow="1">
                <a:tableStyleId>{2D5ABB26-0587-4C30-8999-92F81FD0307C}</a:tableStyleId>
              </a:tblPr>
              <a:tblGrid>
                <a:gridCol w="693496">
                  <a:extLst>
                    <a:ext uri="{9D8B030D-6E8A-4147-A177-3AD203B41FA5}">
                      <a16:colId xmlns:a16="http://schemas.microsoft.com/office/drawing/2014/main" val="1444982821"/>
                    </a:ext>
                  </a:extLst>
                </a:gridCol>
                <a:gridCol w="693496">
                  <a:extLst>
                    <a:ext uri="{9D8B030D-6E8A-4147-A177-3AD203B41FA5}">
                      <a16:colId xmlns:a16="http://schemas.microsoft.com/office/drawing/2014/main" val="321067713"/>
                    </a:ext>
                  </a:extLst>
                </a:gridCol>
                <a:gridCol w="693496">
                  <a:extLst>
                    <a:ext uri="{9D8B030D-6E8A-4147-A177-3AD203B41FA5}">
                      <a16:colId xmlns:a16="http://schemas.microsoft.com/office/drawing/2014/main" val="428782997"/>
                    </a:ext>
                  </a:extLst>
                </a:gridCol>
                <a:gridCol w="693496">
                  <a:extLst>
                    <a:ext uri="{9D8B030D-6E8A-4147-A177-3AD203B41FA5}">
                      <a16:colId xmlns:a16="http://schemas.microsoft.com/office/drawing/2014/main" val="3973299349"/>
                    </a:ext>
                  </a:extLst>
                </a:gridCol>
                <a:gridCol w="693496">
                  <a:extLst>
                    <a:ext uri="{9D8B030D-6E8A-4147-A177-3AD203B41FA5}">
                      <a16:colId xmlns:a16="http://schemas.microsoft.com/office/drawing/2014/main" val="3010310144"/>
                    </a:ext>
                  </a:extLst>
                </a:gridCol>
              </a:tblGrid>
              <a:tr h="370840">
                <a:tc>
                  <a:txBody>
                    <a:bodyPr/>
                    <a:lstStyle/>
                    <a:p>
                      <a:pPr algn="ctr"/>
                      <a:r>
                        <a:rPr lang="en-US" dirty="0" smtClean="0"/>
                        <a:t>2000</a:t>
                      </a:r>
                      <a:endParaRPr lang="en-IN" dirty="0"/>
                    </a:p>
                  </a:txBody>
                  <a:tcPr/>
                </a:tc>
                <a:tc>
                  <a:txBody>
                    <a:bodyPr/>
                    <a:lstStyle/>
                    <a:p>
                      <a:pPr algn="ctr"/>
                      <a:r>
                        <a:rPr lang="en-US" dirty="0" smtClean="0"/>
                        <a:t>2004</a:t>
                      </a:r>
                      <a:endParaRPr lang="en-IN" dirty="0"/>
                    </a:p>
                  </a:txBody>
                  <a:tcPr/>
                </a:tc>
                <a:tc>
                  <a:txBody>
                    <a:bodyPr/>
                    <a:lstStyle/>
                    <a:p>
                      <a:pPr algn="ctr"/>
                      <a:r>
                        <a:rPr lang="en-US" dirty="0" smtClean="0"/>
                        <a:t>2008</a:t>
                      </a:r>
                      <a:endParaRPr lang="en-IN" dirty="0"/>
                    </a:p>
                  </a:txBody>
                  <a:tcPr/>
                </a:tc>
                <a:tc>
                  <a:txBody>
                    <a:bodyPr/>
                    <a:lstStyle/>
                    <a:p>
                      <a:pPr algn="ctr"/>
                      <a:r>
                        <a:rPr lang="en-US" dirty="0" smtClean="0"/>
                        <a:t>2012</a:t>
                      </a:r>
                      <a:endParaRPr lang="en-IN" dirty="0"/>
                    </a:p>
                  </a:txBody>
                  <a:tcPr/>
                </a:tc>
                <a:tc>
                  <a:txBody>
                    <a:bodyPr/>
                    <a:lstStyle/>
                    <a:p>
                      <a:pPr algn="ctr"/>
                      <a:r>
                        <a:rPr lang="en-US" dirty="0" smtClean="0"/>
                        <a:t>2016</a:t>
                      </a:r>
                      <a:endParaRPr lang="en-IN" dirty="0"/>
                    </a:p>
                  </a:txBody>
                  <a:tcPr/>
                </a:tc>
                <a:extLst>
                  <a:ext uri="{0D108BD9-81ED-4DB2-BD59-A6C34878D82A}">
                    <a16:rowId xmlns:a16="http://schemas.microsoft.com/office/drawing/2014/main" val="4059709971"/>
                  </a:ext>
                </a:extLst>
              </a:tr>
            </a:tbl>
          </a:graphicData>
        </a:graphic>
      </p:graphicFrame>
      <p:cxnSp>
        <p:nvCxnSpPr>
          <p:cNvPr id="27" name="Straight Arrow Connector 26"/>
          <p:cNvCxnSpPr/>
          <p:nvPr/>
        </p:nvCxnSpPr>
        <p:spPr>
          <a:xfrm flipV="1">
            <a:off x="7975124" y="3127493"/>
            <a:ext cx="426770" cy="44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8506688" y="1853494"/>
            <a:ext cx="446238" cy="369332"/>
          </a:xfrm>
          <a:prstGeom prst="rect">
            <a:avLst/>
          </a:prstGeom>
          <a:noFill/>
        </p:spPr>
        <p:txBody>
          <a:bodyPr wrap="square" rtlCol="0">
            <a:spAutoFit/>
          </a:bodyPr>
          <a:lstStyle/>
          <a:p>
            <a:r>
              <a:rPr lang="en-US" dirty="0" smtClean="0"/>
              <a:t>10</a:t>
            </a:r>
            <a:endParaRPr lang="en-IN" dirty="0"/>
          </a:p>
        </p:txBody>
      </p:sp>
      <p:sp>
        <p:nvSpPr>
          <p:cNvPr id="29" name="TextBox 28"/>
          <p:cNvSpPr txBox="1"/>
          <p:nvPr/>
        </p:nvSpPr>
        <p:spPr>
          <a:xfrm>
            <a:off x="9185563" y="1839636"/>
            <a:ext cx="446238" cy="369332"/>
          </a:xfrm>
          <a:prstGeom prst="rect">
            <a:avLst/>
          </a:prstGeom>
          <a:noFill/>
        </p:spPr>
        <p:txBody>
          <a:bodyPr wrap="square" rtlCol="0">
            <a:spAutoFit/>
          </a:bodyPr>
          <a:lstStyle/>
          <a:p>
            <a:r>
              <a:rPr lang="en-US" dirty="0"/>
              <a:t>2</a:t>
            </a:r>
            <a:r>
              <a:rPr lang="en-US" dirty="0" smtClean="0"/>
              <a:t>0</a:t>
            </a:r>
            <a:endParaRPr lang="en-IN" dirty="0"/>
          </a:p>
        </p:txBody>
      </p:sp>
      <p:sp>
        <p:nvSpPr>
          <p:cNvPr id="30" name="TextBox 29"/>
          <p:cNvSpPr txBox="1"/>
          <p:nvPr/>
        </p:nvSpPr>
        <p:spPr>
          <a:xfrm>
            <a:off x="9864442" y="1839632"/>
            <a:ext cx="446238" cy="369332"/>
          </a:xfrm>
          <a:prstGeom prst="rect">
            <a:avLst/>
          </a:prstGeom>
          <a:noFill/>
        </p:spPr>
        <p:txBody>
          <a:bodyPr wrap="square" rtlCol="0">
            <a:spAutoFit/>
          </a:bodyPr>
          <a:lstStyle/>
          <a:p>
            <a:r>
              <a:rPr lang="en-US" dirty="0" smtClean="0"/>
              <a:t>30</a:t>
            </a:r>
            <a:endParaRPr lang="en-IN" dirty="0"/>
          </a:p>
        </p:txBody>
      </p:sp>
      <p:sp>
        <p:nvSpPr>
          <p:cNvPr id="31" name="TextBox 30"/>
          <p:cNvSpPr txBox="1"/>
          <p:nvPr/>
        </p:nvSpPr>
        <p:spPr>
          <a:xfrm>
            <a:off x="8506689" y="2942073"/>
            <a:ext cx="446237" cy="369332"/>
          </a:xfrm>
          <a:prstGeom prst="rect">
            <a:avLst/>
          </a:prstGeom>
          <a:noFill/>
        </p:spPr>
        <p:txBody>
          <a:bodyPr wrap="square" rtlCol="0">
            <a:spAutoFit/>
          </a:bodyPr>
          <a:lstStyle/>
          <a:p>
            <a:r>
              <a:rPr lang="en-US" dirty="0" smtClean="0"/>
              <a:t>40</a:t>
            </a:r>
            <a:endParaRPr lang="en-IN" dirty="0"/>
          </a:p>
        </p:txBody>
      </p:sp>
      <p:sp>
        <p:nvSpPr>
          <p:cNvPr id="32" name="TextBox 31"/>
          <p:cNvSpPr txBox="1"/>
          <p:nvPr/>
        </p:nvSpPr>
        <p:spPr>
          <a:xfrm>
            <a:off x="9240981" y="2955923"/>
            <a:ext cx="446237" cy="369332"/>
          </a:xfrm>
          <a:prstGeom prst="rect">
            <a:avLst/>
          </a:prstGeom>
          <a:noFill/>
        </p:spPr>
        <p:txBody>
          <a:bodyPr wrap="square" rtlCol="0">
            <a:spAutoFit/>
          </a:bodyPr>
          <a:lstStyle/>
          <a:p>
            <a:r>
              <a:rPr lang="en-US" dirty="0"/>
              <a:t>5</a:t>
            </a:r>
            <a:r>
              <a:rPr lang="en-US" dirty="0" smtClean="0"/>
              <a:t>0</a:t>
            </a:r>
            <a:endParaRPr lang="en-IN" dirty="0"/>
          </a:p>
        </p:txBody>
      </p:sp>
      <p:sp>
        <p:nvSpPr>
          <p:cNvPr id="33" name="TextBox 32"/>
          <p:cNvSpPr txBox="1"/>
          <p:nvPr/>
        </p:nvSpPr>
        <p:spPr>
          <a:xfrm>
            <a:off x="9947563" y="2969774"/>
            <a:ext cx="446237" cy="369332"/>
          </a:xfrm>
          <a:prstGeom prst="rect">
            <a:avLst/>
          </a:prstGeom>
          <a:noFill/>
        </p:spPr>
        <p:txBody>
          <a:bodyPr wrap="square" rtlCol="0">
            <a:spAutoFit/>
          </a:bodyPr>
          <a:lstStyle/>
          <a:p>
            <a:r>
              <a:rPr lang="en-US" dirty="0"/>
              <a:t>6</a:t>
            </a:r>
            <a:r>
              <a:rPr lang="en-US" dirty="0" smtClean="0"/>
              <a:t>0</a:t>
            </a:r>
            <a:endParaRPr lang="en-IN" dirty="0"/>
          </a:p>
        </p:txBody>
      </p:sp>
      <p:sp>
        <p:nvSpPr>
          <p:cNvPr id="34" name="Rectangle 33"/>
          <p:cNvSpPr/>
          <p:nvPr/>
        </p:nvSpPr>
        <p:spPr>
          <a:xfrm>
            <a:off x="5751676" y="3889611"/>
            <a:ext cx="2252167" cy="23177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5" name="TextBox 34"/>
          <p:cNvSpPr txBox="1"/>
          <p:nvPr/>
        </p:nvSpPr>
        <p:spPr>
          <a:xfrm>
            <a:off x="5751962" y="3889611"/>
            <a:ext cx="1119893" cy="369332"/>
          </a:xfrm>
          <a:prstGeom prst="rect">
            <a:avLst/>
          </a:prstGeom>
          <a:noFill/>
        </p:spPr>
        <p:txBody>
          <a:bodyPr wrap="square" rtlCol="0">
            <a:spAutoFit/>
          </a:bodyPr>
          <a:lstStyle/>
          <a:p>
            <a:r>
              <a:rPr lang="en-US" dirty="0"/>
              <a:t>o</a:t>
            </a:r>
            <a:r>
              <a:rPr lang="en-US" dirty="0" smtClean="0"/>
              <a:t>perator+</a:t>
            </a:r>
            <a:endParaRPr lang="en-IN" dirty="0"/>
          </a:p>
        </p:txBody>
      </p:sp>
      <p:sp>
        <p:nvSpPr>
          <p:cNvPr id="36" name="Oval 35"/>
          <p:cNvSpPr/>
          <p:nvPr/>
        </p:nvSpPr>
        <p:spPr>
          <a:xfrm>
            <a:off x="6500539" y="4655231"/>
            <a:ext cx="1433015" cy="107817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p:cNvSpPr txBox="1"/>
          <p:nvPr/>
        </p:nvSpPr>
        <p:spPr>
          <a:xfrm>
            <a:off x="5911127" y="5098368"/>
            <a:ext cx="573206" cy="369332"/>
          </a:xfrm>
          <a:prstGeom prst="rect">
            <a:avLst/>
          </a:prstGeom>
          <a:noFill/>
        </p:spPr>
        <p:txBody>
          <a:bodyPr wrap="square" rtlCol="0">
            <a:spAutoFit/>
          </a:bodyPr>
          <a:lstStyle/>
          <a:p>
            <a:r>
              <a:rPr lang="en-US" dirty="0" smtClean="0"/>
              <a:t>arr2</a:t>
            </a:r>
            <a:endParaRPr lang="en-IN" dirty="0"/>
          </a:p>
        </p:txBody>
      </p:sp>
      <p:sp>
        <p:nvSpPr>
          <p:cNvPr id="38" name="TextBox 37"/>
          <p:cNvSpPr txBox="1"/>
          <p:nvPr/>
        </p:nvSpPr>
        <p:spPr>
          <a:xfrm>
            <a:off x="6658625" y="4780563"/>
            <a:ext cx="1303934" cy="369332"/>
          </a:xfrm>
          <a:prstGeom prst="rect">
            <a:avLst/>
          </a:prstGeom>
          <a:noFill/>
        </p:spPr>
        <p:txBody>
          <a:bodyPr wrap="square" rtlCol="0">
            <a:spAutoFit/>
          </a:bodyPr>
          <a:lstStyle/>
          <a:p>
            <a:r>
              <a:rPr lang="en-US" dirty="0" err="1"/>
              <a:t>p</a:t>
            </a:r>
            <a:r>
              <a:rPr lang="en-US" dirty="0" err="1" smtClean="0"/>
              <a:t>tr</a:t>
            </a:r>
            <a:r>
              <a:rPr lang="en-US" dirty="0" smtClean="0"/>
              <a:t> = 3000</a:t>
            </a:r>
            <a:endParaRPr lang="en-IN" sz="1600" dirty="0"/>
          </a:p>
        </p:txBody>
      </p:sp>
      <p:sp>
        <p:nvSpPr>
          <p:cNvPr id="39" name="TextBox 38"/>
          <p:cNvSpPr txBox="1"/>
          <p:nvPr/>
        </p:nvSpPr>
        <p:spPr>
          <a:xfrm>
            <a:off x="6677675" y="5056753"/>
            <a:ext cx="979226" cy="369332"/>
          </a:xfrm>
          <a:prstGeom prst="rect">
            <a:avLst/>
          </a:prstGeom>
          <a:noFill/>
        </p:spPr>
        <p:txBody>
          <a:bodyPr wrap="square" rtlCol="0">
            <a:spAutoFit/>
          </a:bodyPr>
          <a:lstStyle/>
          <a:p>
            <a:r>
              <a:rPr lang="en-US" dirty="0" smtClean="0"/>
              <a:t>size = 5</a:t>
            </a:r>
            <a:endParaRPr lang="en-IN" dirty="0"/>
          </a:p>
        </p:txBody>
      </p:sp>
      <p:sp>
        <p:nvSpPr>
          <p:cNvPr id="40" name="TextBox 39"/>
          <p:cNvSpPr txBox="1"/>
          <p:nvPr/>
        </p:nvSpPr>
        <p:spPr>
          <a:xfrm>
            <a:off x="6679952" y="5291040"/>
            <a:ext cx="991450" cy="369332"/>
          </a:xfrm>
          <a:prstGeom prst="rect">
            <a:avLst/>
          </a:prstGeom>
          <a:noFill/>
        </p:spPr>
        <p:txBody>
          <a:bodyPr wrap="square" rtlCol="0">
            <a:spAutoFit/>
          </a:bodyPr>
          <a:lstStyle/>
          <a:p>
            <a:r>
              <a:rPr lang="en-US" dirty="0" smtClean="0"/>
              <a:t>index =2</a:t>
            </a:r>
            <a:endParaRPr lang="en-IN" sz="1600" dirty="0"/>
          </a:p>
        </p:txBody>
      </p:sp>
      <p:cxnSp>
        <p:nvCxnSpPr>
          <p:cNvPr id="43" name="Straight Arrow Connector 42"/>
          <p:cNvCxnSpPr>
            <a:endCxn id="41" idx="1"/>
          </p:cNvCxnSpPr>
          <p:nvPr/>
        </p:nvCxnSpPr>
        <p:spPr>
          <a:xfrm flipV="1">
            <a:off x="7933554" y="5094859"/>
            <a:ext cx="440628" cy="72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1" name="Table 40"/>
          <p:cNvGraphicFramePr>
            <a:graphicFrameLocks noGrp="1"/>
          </p:cNvGraphicFramePr>
          <p:nvPr>
            <p:extLst>
              <p:ext uri="{D42A27DB-BD31-4B8C-83A1-F6EECF244321}">
                <p14:modId xmlns:p14="http://schemas.microsoft.com/office/powerpoint/2010/main" val="1533414123"/>
              </p:ext>
            </p:extLst>
          </p:nvPr>
        </p:nvGraphicFramePr>
        <p:xfrm>
          <a:off x="8374182" y="4909439"/>
          <a:ext cx="3478855" cy="370840"/>
        </p:xfrm>
        <a:graphic>
          <a:graphicData uri="http://schemas.openxmlformats.org/drawingml/2006/table">
            <a:tbl>
              <a:tblPr firstRow="1" bandRow="1">
                <a:tableStyleId>{5940675A-B579-460E-94D1-54222C63F5DA}</a:tableStyleId>
              </a:tblPr>
              <a:tblGrid>
                <a:gridCol w="695771">
                  <a:extLst>
                    <a:ext uri="{9D8B030D-6E8A-4147-A177-3AD203B41FA5}">
                      <a16:colId xmlns:a16="http://schemas.microsoft.com/office/drawing/2014/main" val="1444982821"/>
                    </a:ext>
                  </a:extLst>
                </a:gridCol>
                <a:gridCol w="695771">
                  <a:extLst>
                    <a:ext uri="{9D8B030D-6E8A-4147-A177-3AD203B41FA5}">
                      <a16:colId xmlns:a16="http://schemas.microsoft.com/office/drawing/2014/main" val="321067713"/>
                    </a:ext>
                  </a:extLst>
                </a:gridCol>
                <a:gridCol w="695771">
                  <a:extLst>
                    <a:ext uri="{9D8B030D-6E8A-4147-A177-3AD203B41FA5}">
                      <a16:colId xmlns:a16="http://schemas.microsoft.com/office/drawing/2014/main" val="428782997"/>
                    </a:ext>
                  </a:extLst>
                </a:gridCol>
                <a:gridCol w="695771">
                  <a:extLst>
                    <a:ext uri="{9D8B030D-6E8A-4147-A177-3AD203B41FA5}">
                      <a16:colId xmlns:a16="http://schemas.microsoft.com/office/drawing/2014/main" val="3973299349"/>
                    </a:ext>
                  </a:extLst>
                </a:gridCol>
                <a:gridCol w="695771">
                  <a:extLst>
                    <a:ext uri="{9D8B030D-6E8A-4147-A177-3AD203B41FA5}">
                      <a16:colId xmlns:a16="http://schemas.microsoft.com/office/drawing/2014/main" val="3010310144"/>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059709971"/>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438482148"/>
              </p:ext>
            </p:extLst>
          </p:nvPr>
        </p:nvGraphicFramePr>
        <p:xfrm>
          <a:off x="8374180" y="5266559"/>
          <a:ext cx="3467480" cy="370840"/>
        </p:xfrm>
        <a:graphic>
          <a:graphicData uri="http://schemas.openxmlformats.org/drawingml/2006/table">
            <a:tbl>
              <a:tblPr firstRow="1" bandRow="1">
                <a:tableStyleId>{2D5ABB26-0587-4C30-8999-92F81FD0307C}</a:tableStyleId>
              </a:tblPr>
              <a:tblGrid>
                <a:gridCol w="693496">
                  <a:extLst>
                    <a:ext uri="{9D8B030D-6E8A-4147-A177-3AD203B41FA5}">
                      <a16:colId xmlns:a16="http://schemas.microsoft.com/office/drawing/2014/main" val="1444982821"/>
                    </a:ext>
                  </a:extLst>
                </a:gridCol>
                <a:gridCol w="693496">
                  <a:extLst>
                    <a:ext uri="{9D8B030D-6E8A-4147-A177-3AD203B41FA5}">
                      <a16:colId xmlns:a16="http://schemas.microsoft.com/office/drawing/2014/main" val="321067713"/>
                    </a:ext>
                  </a:extLst>
                </a:gridCol>
                <a:gridCol w="693496">
                  <a:extLst>
                    <a:ext uri="{9D8B030D-6E8A-4147-A177-3AD203B41FA5}">
                      <a16:colId xmlns:a16="http://schemas.microsoft.com/office/drawing/2014/main" val="428782997"/>
                    </a:ext>
                  </a:extLst>
                </a:gridCol>
                <a:gridCol w="693496">
                  <a:extLst>
                    <a:ext uri="{9D8B030D-6E8A-4147-A177-3AD203B41FA5}">
                      <a16:colId xmlns:a16="http://schemas.microsoft.com/office/drawing/2014/main" val="3973299349"/>
                    </a:ext>
                  </a:extLst>
                </a:gridCol>
                <a:gridCol w="693496">
                  <a:extLst>
                    <a:ext uri="{9D8B030D-6E8A-4147-A177-3AD203B41FA5}">
                      <a16:colId xmlns:a16="http://schemas.microsoft.com/office/drawing/2014/main" val="3010310144"/>
                    </a:ext>
                  </a:extLst>
                </a:gridCol>
              </a:tblGrid>
              <a:tr h="370840">
                <a:tc>
                  <a:txBody>
                    <a:bodyPr/>
                    <a:lstStyle/>
                    <a:p>
                      <a:pPr algn="ctr"/>
                      <a:r>
                        <a:rPr lang="en-US" dirty="0" smtClean="0"/>
                        <a:t>3000</a:t>
                      </a:r>
                      <a:endParaRPr lang="en-IN" dirty="0"/>
                    </a:p>
                  </a:txBody>
                  <a:tcPr/>
                </a:tc>
                <a:tc>
                  <a:txBody>
                    <a:bodyPr/>
                    <a:lstStyle/>
                    <a:p>
                      <a:pPr algn="ctr"/>
                      <a:r>
                        <a:rPr lang="en-US" dirty="0" smtClean="0"/>
                        <a:t>3004</a:t>
                      </a:r>
                      <a:endParaRPr lang="en-IN" dirty="0"/>
                    </a:p>
                  </a:txBody>
                  <a:tcPr/>
                </a:tc>
                <a:tc>
                  <a:txBody>
                    <a:bodyPr/>
                    <a:lstStyle/>
                    <a:p>
                      <a:pPr algn="ctr"/>
                      <a:r>
                        <a:rPr lang="en-US" dirty="0" smtClean="0"/>
                        <a:t>3008</a:t>
                      </a:r>
                      <a:endParaRPr lang="en-IN" dirty="0"/>
                    </a:p>
                  </a:txBody>
                  <a:tcPr/>
                </a:tc>
                <a:tc>
                  <a:txBody>
                    <a:bodyPr/>
                    <a:lstStyle/>
                    <a:p>
                      <a:pPr algn="ctr"/>
                      <a:r>
                        <a:rPr lang="en-US" dirty="0" smtClean="0"/>
                        <a:t>3012</a:t>
                      </a:r>
                      <a:endParaRPr lang="en-IN" dirty="0"/>
                    </a:p>
                  </a:txBody>
                  <a:tcPr/>
                </a:tc>
                <a:tc>
                  <a:txBody>
                    <a:bodyPr/>
                    <a:lstStyle/>
                    <a:p>
                      <a:pPr algn="ctr"/>
                      <a:r>
                        <a:rPr lang="en-US" dirty="0" smtClean="0"/>
                        <a:t>3016</a:t>
                      </a:r>
                      <a:endParaRPr lang="en-IN" dirty="0"/>
                    </a:p>
                  </a:txBody>
                  <a:tcPr/>
                </a:tc>
                <a:extLst>
                  <a:ext uri="{0D108BD9-81ED-4DB2-BD59-A6C34878D82A}">
                    <a16:rowId xmlns:a16="http://schemas.microsoft.com/office/drawing/2014/main" val="4059709971"/>
                  </a:ext>
                </a:extLst>
              </a:tr>
            </a:tbl>
          </a:graphicData>
        </a:graphic>
      </p:graphicFrame>
      <p:sp>
        <p:nvSpPr>
          <p:cNvPr id="44" name="TextBox 43"/>
          <p:cNvSpPr txBox="1"/>
          <p:nvPr/>
        </p:nvSpPr>
        <p:spPr>
          <a:xfrm>
            <a:off x="8478975" y="4909439"/>
            <a:ext cx="446237" cy="369332"/>
          </a:xfrm>
          <a:prstGeom prst="rect">
            <a:avLst/>
          </a:prstGeom>
          <a:noFill/>
        </p:spPr>
        <p:txBody>
          <a:bodyPr wrap="square" rtlCol="0">
            <a:spAutoFit/>
          </a:bodyPr>
          <a:lstStyle/>
          <a:p>
            <a:r>
              <a:rPr lang="en-US" dirty="0" smtClean="0"/>
              <a:t>40</a:t>
            </a:r>
            <a:endParaRPr lang="en-IN" dirty="0"/>
          </a:p>
        </p:txBody>
      </p:sp>
      <p:sp>
        <p:nvSpPr>
          <p:cNvPr id="45" name="TextBox 44"/>
          <p:cNvSpPr txBox="1"/>
          <p:nvPr/>
        </p:nvSpPr>
        <p:spPr>
          <a:xfrm>
            <a:off x="9213267" y="4923289"/>
            <a:ext cx="446237" cy="369332"/>
          </a:xfrm>
          <a:prstGeom prst="rect">
            <a:avLst/>
          </a:prstGeom>
          <a:noFill/>
        </p:spPr>
        <p:txBody>
          <a:bodyPr wrap="square" rtlCol="0">
            <a:spAutoFit/>
          </a:bodyPr>
          <a:lstStyle/>
          <a:p>
            <a:r>
              <a:rPr lang="en-US" dirty="0"/>
              <a:t>5</a:t>
            </a:r>
            <a:r>
              <a:rPr lang="en-US" dirty="0" smtClean="0"/>
              <a:t>0</a:t>
            </a:r>
            <a:endParaRPr lang="en-IN" dirty="0"/>
          </a:p>
        </p:txBody>
      </p:sp>
      <p:sp>
        <p:nvSpPr>
          <p:cNvPr id="46" name="TextBox 45"/>
          <p:cNvSpPr txBox="1"/>
          <p:nvPr/>
        </p:nvSpPr>
        <p:spPr>
          <a:xfrm>
            <a:off x="9919849" y="4937140"/>
            <a:ext cx="446237" cy="369332"/>
          </a:xfrm>
          <a:prstGeom prst="rect">
            <a:avLst/>
          </a:prstGeom>
          <a:noFill/>
        </p:spPr>
        <p:txBody>
          <a:bodyPr wrap="square" rtlCol="0">
            <a:spAutoFit/>
          </a:bodyPr>
          <a:lstStyle/>
          <a:p>
            <a:r>
              <a:rPr lang="en-US" dirty="0"/>
              <a:t>6</a:t>
            </a:r>
            <a:r>
              <a:rPr lang="en-US" dirty="0" smtClean="0"/>
              <a:t>0</a:t>
            </a:r>
            <a:endParaRPr lang="en-IN" dirty="0"/>
          </a:p>
        </p:txBody>
      </p:sp>
      <p:sp>
        <p:nvSpPr>
          <p:cNvPr id="23" name="Footer Placeholder 22"/>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47" name="Slide Number Placeholder 46"/>
          <p:cNvSpPr>
            <a:spLocks noGrp="1"/>
          </p:cNvSpPr>
          <p:nvPr>
            <p:ph type="sldNum" sz="quarter" idx="12"/>
          </p:nvPr>
        </p:nvSpPr>
        <p:spPr/>
        <p:txBody>
          <a:bodyPr/>
          <a:lstStyle/>
          <a:p>
            <a:fld id="{B80CADA0-E01C-459D-AB8F-6AC03931BC5C}" type="slidenum">
              <a:rPr lang="en-IN" smtClean="0"/>
              <a:t>24</a:t>
            </a:fld>
            <a:endParaRPr lang="en-IN"/>
          </a:p>
        </p:txBody>
      </p:sp>
    </p:spTree>
    <p:extLst>
      <p:ext uri="{BB962C8B-B14F-4D97-AF65-F5344CB8AC3E}">
        <p14:creationId xmlns:p14="http://schemas.microsoft.com/office/powerpoint/2010/main" val="408576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0"/>
                                        <p:tgtEl>
                                          <p:spTgt spid="21"/>
                                        </p:tgtEl>
                                      </p:cBhvr>
                                    </p:animEffect>
                                    <p:anim calcmode="lin" valueType="num">
                                      <p:cBhvr>
                                        <p:cTn id="64" dur="1000" fill="hold"/>
                                        <p:tgtEl>
                                          <p:spTgt spid="21"/>
                                        </p:tgtEl>
                                        <p:attrNameLst>
                                          <p:attrName>ppt_x</p:attrName>
                                        </p:attrNameLst>
                                      </p:cBhvr>
                                      <p:tavLst>
                                        <p:tav tm="0">
                                          <p:val>
                                            <p:strVal val="#ppt_x"/>
                                          </p:val>
                                        </p:tav>
                                        <p:tav tm="100000">
                                          <p:val>
                                            <p:strVal val="#ppt_x"/>
                                          </p:val>
                                        </p:tav>
                                      </p:tavLst>
                                    </p:anim>
                                    <p:anim calcmode="lin" valueType="num">
                                      <p:cBhvr>
                                        <p:cTn id="65" dur="1000" fill="hold"/>
                                        <p:tgtEl>
                                          <p:spTgt spid="2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1000"/>
                                        <p:tgtEl>
                                          <p:spTgt spid="22"/>
                                        </p:tgtEl>
                                      </p:cBhvr>
                                    </p:animEffect>
                                    <p:anim calcmode="lin" valueType="num">
                                      <p:cBhvr>
                                        <p:cTn id="69" dur="1000" fill="hold"/>
                                        <p:tgtEl>
                                          <p:spTgt spid="22"/>
                                        </p:tgtEl>
                                        <p:attrNameLst>
                                          <p:attrName>ppt_x</p:attrName>
                                        </p:attrNameLst>
                                      </p:cBhvr>
                                      <p:tavLst>
                                        <p:tav tm="0">
                                          <p:val>
                                            <p:strVal val="#ppt_x"/>
                                          </p:val>
                                        </p:tav>
                                        <p:tav tm="100000">
                                          <p:val>
                                            <p:strVal val="#ppt_x"/>
                                          </p:val>
                                        </p:tav>
                                      </p:tavLst>
                                    </p:anim>
                                    <p:anim calcmode="lin" valueType="num">
                                      <p:cBhvr>
                                        <p:cTn id="7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anim calcmode="lin" valueType="num">
                                      <p:cBhvr>
                                        <p:cTn id="76" dur="1000" fill="hold"/>
                                        <p:tgtEl>
                                          <p:spTgt spid="18"/>
                                        </p:tgtEl>
                                        <p:attrNameLst>
                                          <p:attrName>ppt_x</p:attrName>
                                        </p:attrNameLst>
                                      </p:cBhvr>
                                      <p:tavLst>
                                        <p:tav tm="0">
                                          <p:val>
                                            <p:strVal val="#ppt_x"/>
                                          </p:val>
                                        </p:tav>
                                        <p:tav tm="100000">
                                          <p:val>
                                            <p:strVal val="#ppt_x"/>
                                          </p:val>
                                        </p:tav>
                                      </p:tavLst>
                                    </p:anim>
                                    <p:anim calcmode="lin" valueType="num">
                                      <p:cBhvr>
                                        <p:cTn id="77" dur="1000" fill="hold"/>
                                        <p:tgtEl>
                                          <p:spTgt spid="18"/>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1000"/>
                                        <p:tgtEl>
                                          <p:spTgt spid="19"/>
                                        </p:tgtEl>
                                      </p:cBhvr>
                                    </p:animEffect>
                                    <p:anim calcmode="lin" valueType="num">
                                      <p:cBhvr>
                                        <p:cTn id="81" dur="1000" fill="hold"/>
                                        <p:tgtEl>
                                          <p:spTgt spid="19"/>
                                        </p:tgtEl>
                                        <p:attrNameLst>
                                          <p:attrName>ppt_x</p:attrName>
                                        </p:attrNameLst>
                                      </p:cBhvr>
                                      <p:tavLst>
                                        <p:tav tm="0">
                                          <p:val>
                                            <p:strVal val="#ppt_x"/>
                                          </p:val>
                                        </p:tav>
                                        <p:tav tm="100000">
                                          <p:val>
                                            <p:strVal val="#ppt_x"/>
                                          </p:val>
                                        </p:tav>
                                      </p:tavLst>
                                    </p:anim>
                                    <p:anim calcmode="lin" valueType="num">
                                      <p:cBhvr>
                                        <p:cTn id="82" dur="1000" fill="hold"/>
                                        <p:tgtEl>
                                          <p:spTgt spid="19"/>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1000"/>
                                        <p:tgtEl>
                                          <p:spTgt spid="20"/>
                                        </p:tgtEl>
                                      </p:cBhvr>
                                    </p:animEffect>
                                    <p:anim calcmode="lin" valueType="num">
                                      <p:cBhvr>
                                        <p:cTn id="86" dur="1000" fill="hold"/>
                                        <p:tgtEl>
                                          <p:spTgt spid="20"/>
                                        </p:tgtEl>
                                        <p:attrNameLst>
                                          <p:attrName>ppt_x</p:attrName>
                                        </p:attrNameLst>
                                      </p:cBhvr>
                                      <p:tavLst>
                                        <p:tav tm="0">
                                          <p:val>
                                            <p:strVal val="#ppt_x"/>
                                          </p:val>
                                        </p:tav>
                                        <p:tav tm="100000">
                                          <p:val>
                                            <p:strVal val="#ppt_x"/>
                                          </p:val>
                                        </p:tav>
                                      </p:tavLst>
                                    </p:anim>
                                    <p:anim calcmode="lin" valueType="num">
                                      <p:cBhvr>
                                        <p:cTn id="87" dur="1000" fill="hold"/>
                                        <p:tgtEl>
                                          <p:spTgt spid="20"/>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1000"/>
                                        <p:tgtEl>
                                          <p:spTgt spid="16"/>
                                        </p:tgtEl>
                                      </p:cBhvr>
                                    </p:animEffect>
                                    <p:anim calcmode="lin" valueType="num">
                                      <p:cBhvr>
                                        <p:cTn id="91" dur="1000" fill="hold"/>
                                        <p:tgtEl>
                                          <p:spTgt spid="16"/>
                                        </p:tgtEl>
                                        <p:attrNameLst>
                                          <p:attrName>ppt_x</p:attrName>
                                        </p:attrNameLst>
                                      </p:cBhvr>
                                      <p:tavLst>
                                        <p:tav tm="0">
                                          <p:val>
                                            <p:strVal val="#ppt_x"/>
                                          </p:val>
                                        </p:tav>
                                        <p:tav tm="100000">
                                          <p:val>
                                            <p:strVal val="#ppt_x"/>
                                          </p:val>
                                        </p:tav>
                                      </p:tavLst>
                                    </p:anim>
                                    <p:anim calcmode="lin" valueType="num">
                                      <p:cBhvr>
                                        <p:cTn id="92" dur="1000" fill="hold"/>
                                        <p:tgtEl>
                                          <p:spTgt spid="16"/>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1000"/>
                                        <p:tgtEl>
                                          <p:spTgt spid="17"/>
                                        </p:tgtEl>
                                      </p:cBhvr>
                                    </p:animEffect>
                                    <p:anim calcmode="lin" valueType="num">
                                      <p:cBhvr>
                                        <p:cTn id="96" dur="1000" fill="hold"/>
                                        <p:tgtEl>
                                          <p:spTgt spid="17"/>
                                        </p:tgtEl>
                                        <p:attrNameLst>
                                          <p:attrName>ppt_x</p:attrName>
                                        </p:attrNameLst>
                                      </p:cBhvr>
                                      <p:tavLst>
                                        <p:tav tm="0">
                                          <p:val>
                                            <p:strVal val="#ppt_x"/>
                                          </p:val>
                                        </p:tav>
                                        <p:tav tm="100000">
                                          <p:val>
                                            <p:strVal val="#ppt_x"/>
                                          </p:val>
                                        </p:tav>
                                      </p:tavLst>
                                    </p:anim>
                                    <p:anim calcmode="lin" valueType="num">
                                      <p:cBhvr>
                                        <p:cTn id="97" dur="1000" fill="hold"/>
                                        <p:tgtEl>
                                          <p:spTgt spid="1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anim calcmode="lin" valueType="num">
                                      <p:cBhvr>
                                        <p:cTn id="106" dur="1000" fill="hold"/>
                                        <p:tgtEl>
                                          <p:spTgt spid="25"/>
                                        </p:tgtEl>
                                        <p:attrNameLst>
                                          <p:attrName>ppt_x</p:attrName>
                                        </p:attrNameLst>
                                      </p:cBhvr>
                                      <p:tavLst>
                                        <p:tav tm="0">
                                          <p:val>
                                            <p:strVal val="#ppt_x"/>
                                          </p:val>
                                        </p:tav>
                                        <p:tav tm="100000">
                                          <p:val>
                                            <p:strVal val="#ppt_x"/>
                                          </p:val>
                                        </p:tav>
                                      </p:tavLst>
                                    </p:anim>
                                    <p:anim calcmode="lin" valueType="num">
                                      <p:cBhvr>
                                        <p:cTn id="107" dur="1000" fill="hold"/>
                                        <p:tgtEl>
                                          <p:spTgt spid="25"/>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1000"/>
                                        <p:tgtEl>
                                          <p:spTgt spid="26"/>
                                        </p:tgtEl>
                                      </p:cBhvr>
                                    </p:animEffect>
                                    <p:anim calcmode="lin" valueType="num">
                                      <p:cBhvr>
                                        <p:cTn id="111" dur="1000" fill="hold"/>
                                        <p:tgtEl>
                                          <p:spTgt spid="26"/>
                                        </p:tgtEl>
                                        <p:attrNameLst>
                                          <p:attrName>ppt_x</p:attrName>
                                        </p:attrNameLst>
                                      </p:cBhvr>
                                      <p:tavLst>
                                        <p:tav tm="0">
                                          <p:val>
                                            <p:strVal val="#ppt_x"/>
                                          </p:val>
                                        </p:tav>
                                        <p:tav tm="100000">
                                          <p:val>
                                            <p:strVal val="#ppt_x"/>
                                          </p:val>
                                        </p:tav>
                                      </p:tavLst>
                                    </p:anim>
                                    <p:anim calcmode="lin" valueType="num">
                                      <p:cBhvr>
                                        <p:cTn id="11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fade">
                                      <p:cBhvr>
                                        <p:cTn id="120" dur="500"/>
                                        <p:tgtEl>
                                          <p:spTgt spid="2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fade">
                                      <p:cBhvr>
                                        <p:cTn id="123" dur="500"/>
                                        <p:tgtEl>
                                          <p:spTgt spid="3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2"/>
                                        </p:tgtEl>
                                        <p:attrNameLst>
                                          <p:attrName>style.visibility</p:attrName>
                                        </p:attrNameLst>
                                      </p:cBhvr>
                                      <p:to>
                                        <p:strVal val="visible"/>
                                      </p:to>
                                    </p:set>
                                    <p:animEffect transition="in" filter="fade">
                                      <p:cBhvr>
                                        <p:cTn id="128" dur="500"/>
                                        <p:tgtEl>
                                          <p:spTgt spid="3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3"/>
                                        </p:tgtEl>
                                        <p:attrNameLst>
                                          <p:attrName>style.visibility</p:attrName>
                                        </p:attrNameLst>
                                      </p:cBhvr>
                                      <p:to>
                                        <p:strVal val="visible"/>
                                      </p:to>
                                    </p:set>
                                    <p:animEffect transition="in" filter="fade">
                                      <p:cBhvr>
                                        <p:cTn id="134" dur="500"/>
                                        <p:tgtEl>
                                          <p:spTgt spid="33"/>
                                        </p:tgtEl>
                                      </p:cBhvr>
                                    </p:animEffect>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1000"/>
                                        <p:tgtEl>
                                          <p:spTgt spid="35"/>
                                        </p:tgtEl>
                                      </p:cBhvr>
                                    </p:animEffect>
                                    <p:anim calcmode="lin" valueType="num">
                                      <p:cBhvr>
                                        <p:cTn id="140" dur="1000" fill="hold"/>
                                        <p:tgtEl>
                                          <p:spTgt spid="35"/>
                                        </p:tgtEl>
                                        <p:attrNameLst>
                                          <p:attrName>ppt_x</p:attrName>
                                        </p:attrNameLst>
                                      </p:cBhvr>
                                      <p:tavLst>
                                        <p:tav tm="0">
                                          <p:val>
                                            <p:strVal val="#ppt_x"/>
                                          </p:val>
                                        </p:tav>
                                        <p:tav tm="100000">
                                          <p:val>
                                            <p:strVal val="#ppt_x"/>
                                          </p:val>
                                        </p:tav>
                                      </p:tavLst>
                                    </p:anim>
                                    <p:anim calcmode="lin" valueType="num">
                                      <p:cBhvr>
                                        <p:cTn id="141" dur="1000" fill="hold"/>
                                        <p:tgtEl>
                                          <p:spTgt spid="35"/>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1000"/>
                                        <p:tgtEl>
                                          <p:spTgt spid="34"/>
                                        </p:tgtEl>
                                      </p:cBhvr>
                                    </p:animEffect>
                                    <p:anim calcmode="lin" valueType="num">
                                      <p:cBhvr>
                                        <p:cTn id="145" dur="1000" fill="hold"/>
                                        <p:tgtEl>
                                          <p:spTgt spid="34"/>
                                        </p:tgtEl>
                                        <p:attrNameLst>
                                          <p:attrName>ppt_x</p:attrName>
                                        </p:attrNameLst>
                                      </p:cBhvr>
                                      <p:tavLst>
                                        <p:tav tm="0">
                                          <p:val>
                                            <p:strVal val="#ppt_x"/>
                                          </p:val>
                                        </p:tav>
                                        <p:tav tm="100000">
                                          <p:val>
                                            <p:strVal val="#ppt_x"/>
                                          </p:val>
                                        </p:tav>
                                      </p:tavLst>
                                    </p:anim>
                                    <p:anim calcmode="lin" valueType="num">
                                      <p:cBhvr>
                                        <p:cTn id="14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38"/>
                                        </p:tgtEl>
                                        <p:attrNameLst>
                                          <p:attrName>style.visibility</p:attrName>
                                        </p:attrNameLst>
                                      </p:cBhvr>
                                      <p:to>
                                        <p:strVal val="visible"/>
                                      </p:to>
                                    </p:set>
                                    <p:animEffect transition="in" filter="fade">
                                      <p:cBhvr>
                                        <p:cTn id="151" dur="1000"/>
                                        <p:tgtEl>
                                          <p:spTgt spid="38"/>
                                        </p:tgtEl>
                                      </p:cBhvr>
                                    </p:animEffect>
                                    <p:anim calcmode="lin" valueType="num">
                                      <p:cBhvr>
                                        <p:cTn id="152" dur="1000" fill="hold"/>
                                        <p:tgtEl>
                                          <p:spTgt spid="38"/>
                                        </p:tgtEl>
                                        <p:attrNameLst>
                                          <p:attrName>ppt_x</p:attrName>
                                        </p:attrNameLst>
                                      </p:cBhvr>
                                      <p:tavLst>
                                        <p:tav tm="0">
                                          <p:val>
                                            <p:strVal val="#ppt_x"/>
                                          </p:val>
                                        </p:tav>
                                        <p:tav tm="100000">
                                          <p:val>
                                            <p:strVal val="#ppt_x"/>
                                          </p:val>
                                        </p:tav>
                                      </p:tavLst>
                                    </p:anim>
                                    <p:anim calcmode="lin" valueType="num">
                                      <p:cBhvr>
                                        <p:cTn id="153" dur="1000" fill="hold"/>
                                        <p:tgtEl>
                                          <p:spTgt spid="38"/>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fade">
                                      <p:cBhvr>
                                        <p:cTn id="156" dur="1000"/>
                                        <p:tgtEl>
                                          <p:spTgt spid="39"/>
                                        </p:tgtEl>
                                      </p:cBhvr>
                                    </p:animEffect>
                                    <p:anim calcmode="lin" valueType="num">
                                      <p:cBhvr>
                                        <p:cTn id="157" dur="1000" fill="hold"/>
                                        <p:tgtEl>
                                          <p:spTgt spid="39"/>
                                        </p:tgtEl>
                                        <p:attrNameLst>
                                          <p:attrName>ppt_x</p:attrName>
                                        </p:attrNameLst>
                                      </p:cBhvr>
                                      <p:tavLst>
                                        <p:tav tm="0">
                                          <p:val>
                                            <p:strVal val="#ppt_x"/>
                                          </p:val>
                                        </p:tav>
                                        <p:tav tm="100000">
                                          <p:val>
                                            <p:strVal val="#ppt_x"/>
                                          </p:val>
                                        </p:tav>
                                      </p:tavLst>
                                    </p:anim>
                                    <p:anim calcmode="lin" valueType="num">
                                      <p:cBhvr>
                                        <p:cTn id="158" dur="1000" fill="hold"/>
                                        <p:tgtEl>
                                          <p:spTgt spid="39"/>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0"/>
                                        </p:tgtEl>
                                        <p:attrNameLst>
                                          <p:attrName>style.visibility</p:attrName>
                                        </p:attrNameLst>
                                      </p:cBhvr>
                                      <p:to>
                                        <p:strVal val="visible"/>
                                      </p:to>
                                    </p:set>
                                    <p:animEffect transition="in" filter="fade">
                                      <p:cBhvr>
                                        <p:cTn id="161" dur="1000"/>
                                        <p:tgtEl>
                                          <p:spTgt spid="40"/>
                                        </p:tgtEl>
                                      </p:cBhvr>
                                    </p:animEffect>
                                    <p:anim calcmode="lin" valueType="num">
                                      <p:cBhvr>
                                        <p:cTn id="162" dur="1000" fill="hold"/>
                                        <p:tgtEl>
                                          <p:spTgt spid="40"/>
                                        </p:tgtEl>
                                        <p:attrNameLst>
                                          <p:attrName>ppt_x</p:attrName>
                                        </p:attrNameLst>
                                      </p:cBhvr>
                                      <p:tavLst>
                                        <p:tav tm="0">
                                          <p:val>
                                            <p:strVal val="#ppt_x"/>
                                          </p:val>
                                        </p:tav>
                                        <p:tav tm="100000">
                                          <p:val>
                                            <p:strVal val="#ppt_x"/>
                                          </p:val>
                                        </p:tav>
                                      </p:tavLst>
                                    </p:anim>
                                    <p:anim calcmode="lin" valueType="num">
                                      <p:cBhvr>
                                        <p:cTn id="163" dur="1000" fill="hold"/>
                                        <p:tgtEl>
                                          <p:spTgt spid="40"/>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fade">
                                      <p:cBhvr>
                                        <p:cTn id="166" dur="1000"/>
                                        <p:tgtEl>
                                          <p:spTgt spid="36"/>
                                        </p:tgtEl>
                                      </p:cBhvr>
                                    </p:animEffect>
                                    <p:anim calcmode="lin" valueType="num">
                                      <p:cBhvr>
                                        <p:cTn id="167" dur="1000" fill="hold"/>
                                        <p:tgtEl>
                                          <p:spTgt spid="36"/>
                                        </p:tgtEl>
                                        <p:attrNameLst>
                                          <p:attrName>ppt_x</p:attrName>
                                        </p:attrNameLst>
                                      </p:cBhvr>
                                      <p:tavLst>
                                        <p:tav tm="0">
                                          <p:val>
                                            <p:strVal val="#ppt_x"/>
                                          </p:val>
                                        </p:tav>
                                        <p:tav tm="100000">
                                          <p:val>
                                            <p:strVal val="#ppt_x"/>
                                          </p:val>
                                        </p:tav>
                                      </p:tavLst>
                                    </p:anim>
                                    <p:anim calcmode="lin" valueType="num">
                                      <p:cBhvr>
                                        <p:cTn id="168" dur="1000" fill="hold"/>
                                        <p:tgtEl>
                                          <p:spTgt spid="36"/>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fade">
                                      <p:cBhvr>
                                        <p:cTn id="171" dur="1000"/>
                                        <p:tgtEl>
                                          <p:spTgt spid="37"/>
                                        </p:tgtEl>
                                      </p:cBhvr>
                                    </p:animEffect>
                                    <p:anim calcmode="lin" valueType="num">
                                      <p:cBhvr>
                                        <p:cTn id="172" dur="1000" fill="hold"/>
                                        <p:tgtEl>
                                          <p:spTgt spid="37"/>
                                        </p:tgtEl>
                                        <p:attrNameLst>
                                          <p:attrName>ppt_x</p:attrName>
                                        </p:attrNameLst>
                                      </p:cBhvr>
                                      <p:tavLst>
                                        <p:tav tm="0">
                                          <p:val>
                                            <p:strVal val="#ppt_x"/>
                                          </p:val>
                                        </p:tav>
                                        <p:tav tm="100000">
                                          <p:val>
                                            <p:strVal val="#ppt_x"/>
                                          </p:val>
                                        </p:tav>
                                      </p:tavLst>
                                    </p:anim>
                                    <p:anim calcmode="lin" valueType="num">
                                      <p:cBhvr>
                                        <p:cTn id="173" dur="1000" fill="hold"/>
                                        <p:tgtEl>
                                          <p:spTgt spid="37"/>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43"/>
                                        </p:tgtEl>
                                        <p:attrNameLst>
                                          <p:attrName>style.visibility</p:attrName>
                                        </p:attrNameLst>
                                      </p:cBhvr>
                                      <p:to>
                                        <p:strVal val="visible"/>
                                      </p:to>
                                    </p:set>
                                    <p:animEffect transition="in" filter="fade">
                                      <p:cBhvr>
                                        <p:cTn id="176" dur="1000"/>
                                        <p:tgtEl>
                                          <p:spTgt spid="43"/>
                                        </p:tgtEl>
                                      </p:cBhvr>
                                    </p:animEffect>
                                    <p:anim calcmode="lin" valueType="num">
                                      <p:cBhvr>
                                        <p:cTn id="177" dur="1000" fill="hold"/>
                                        <p:tgtEl>
                                          <p:spTgt spid="43"/>
                                        </p:tgtEl>
                                        <p:attrNameLst>
                                          <p:attrName>ppt_x</p:attrName>
                                        </p:attrNameLst>
                                      </p:cBhvr>
                                      <p:tavLst>
                                        <p:tav tm="0">
                                          <p:val>
                                            <p:strVal val="#ppt_x"/>
                                          </p:val>
                                        </p:tav>
                                        <p:tav tm="100000">
                                          <p:val>
                                            <p:strVal val="#ppt_x"/>
                                          </p:val>
                                        </p:tav>
                                      </p:tavLst>
                                    </p:anim>
                                    <p:anim calcmode="lin" valueType="num">
                                      <p:cBhvr>
                                        <p:cTn id="178" dur="1000" fill="hold"/>
                                        <p:tgtEl>
                                          <p:spTgt spid="43"/>
                                        </p:tgtEl>
                                        <p:attrNameLst>
                                          <p:attrName>ppt_y</p:attrName>
                                        </p:attrNameLst>
                                      </p:cBhvr>
                                      <p:tavLst>
                                        <p:tav tm="0">
                                          <p:val>
                                            <p:strVal val="#ppt_y+.1"/>
                                          </p:val>
                                        </p:tav>
                                        <p:tav tm="100000">
                                          <p:val>
                                            <p:strVal val="#ppt_y"/>
                                          </p:val>
                                        </p:tav>
                                      </p:tavLst>
                                    </p:anim>
                                  </p:childTnLst>
                                </p:cTn>
                              </p:par>
                              <p:par>
                                <p:cTn id="179" presetID="42" presetClass="entr" presetSubtype="0" fill="hold" nodeType="withEffect">
                                  <p:stCondLst>
                                    <p:cond delay="0"/>
                                  </p:stCondLst>
                                  <p:childTnLst>
                                    <p:set>
                                      <p:cBhvr>
                                        <p:cTn id="180" dur="1" fill="hold">
                                          <p:stCondLst>
                                            <p:cond delay="0"/>
                                          </p:stCondLst>
                                        </p:cTn>
                                        <p:tgtEl>
                                          <p:spTgt spid="41"/>
                                        </p:tgtEl>
                                        <p:attrNameLst>
                                          <p:attrName>style.visibility</p:attrName>
                                        </p:attrNameLst>
                                      </p:cBhvr>
                                      <p:to>
                                        <p:strVal val="visible"/>
                                      </p:to>
                                    </p:set>
                                    <p:animEffect transition="in" filter="fade">
                                      <p:cBhvr>
                                        <p:cTn id="181" dur="1000"/>
                                        <p:tgtEl>
                                          <p:spTgt spid="41"/>
                                        </p:tgtEl>
                                      </p:cBhvr>
                                    </p:animEffect>
                                    <p:anim calcmode="lin" valueType="num">
                                      <p:cBhvr>
                                        <p:cTn id="182" dur="1000" fill="hold"/>
                                        <p:tgtEl>
                                          <p:spTgt spid="41"/>
                                        </p:tgtEl>
                                        <p:attrNameLst>
                                          <p:attrName>ppt_x</p:attrName>
                                        </p:attrNameLst>
                                      </p:cBhvr>
                                      <p:tavLst>
                                        <p:tav tm="0">
                                          <p:val>
                                            <p:strVal val="#ppt_x"/>
                                          </p:val>
                                        </p:tav>
                                        <p:tav tm="100000">
                                          <p:val>
                                            <p:strVal val="#ppt_x"/>
                                          </p:val>
                                        </p:tav>
                                      </p:tavLst>
                                    </p:anim>
                                    <p:anim calcmode="lin" valueType="num">
                                      <p:cBhvr>
                                        <p:cTn id="183" dur="1000" fill="hold"/>
                                        <p:tgtEl>
                                          <p:spTgt spid="41"/>
                                        </p:tgtEl>
                                        <p:attrNameLst>
                                          <p:attrName>ppt_y</p:attrName>
                                        </p:attrNameLst>
                                      </p:cBhvr>
                                      <p:tavLst>
                                        <p:tav tm="0">
                                          <p:val>
                                            <p:strVal val="#ppt_y+.1"/>
                                          </p:val>
                                        </p:tav>
                                        <p:tav tm="100000">
                                          <p:val>
                                            <p:strVal val="#ppt_y"/>
                                          </p:val>
                                        </p:tav>
                                      </p:tavLst>
                                    </p:anim>
                                  </p:childTnLst>
                                </p:cTn>
                              </p:par>
                              <p:par>
                                <p:cTn id="184" presetID="42" presetClass="entr" presetSubtype="0" fill="hold" nodeType="withEffect">
                                  <p:stCondLst>
                                    <p:cond delay="0"/>
                                  </p:stCondLst>
                                  <p:childTnLst>
                                    <p:set>
                                      <p:cBhvr>
                                        <p:cTn id="185" dur="1" fill="hold">
                                          <p:stCondLst>
                                            <p:cond delay="0"/>
                                          </p:stCondLst>
                                        </p:cTn>
                                        <p:tgtEl>
                                          <p:spTgt spid="42"/>
                                        </p:tgtEl>
                                        <p:attrNameLst>
                                          <p:attrName>style.visibility</p:attrName>
                                        </p:attrNameLst>
                                      </p:cBhvr>
                                      <p:to>
                                        <p:strVal val="visible"/>
                                      </p:to>
                                    </p:set>
                                    <p:animEffect transition="in" filter="fade">
                                      <p:cBhvr>
                                        <p:cTn id="186" dur="1000"/>
                                        <p:tgtEl>
                                          <p:spTgt spid="42"/>
                                        </p:tgtEl>
                                      </p:cBhvr>
                                    </p:animEffect>
                                    <p:anim calcmode="lin" valueType="num">
                                      <p:cBhvr>
                                        <p:cTn id="187" dur="1000" fill="hold"/>
                                        <p:tgtEl>
                                          <p:spTgt spid="42"/>
                                        </p:tgtEl>
                                        <p:attrNameLst>
                                          <p:attrName>ppt_x</p:attrName>
                                        </p:attrNameLst>
                                      </p:cBhvr>
                                      <p:tavLst>
                                        <p:tav tm="0">
                                          <p:val>
                                            <p:strVal val="#ppt_x"/>
                                          </p:val>
                                        </p:tav>
                                        <p:tav tm="100000">
                                          <p:val>
                                            <p:strVal val="#ppt_x"/>
                                          </p:val>
                                        </p:tav>
                                      </p:tavLst>
                                    </p:anim>
                                    <p:anim calcmode="lin" valueType="num">
                                      <p:cBhvr>
                                        <p:cTn id="188" dur="1000" fill="hold"/>
                                        <p:tgtEl>
                                          <p:spTgt spid="42"/>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45"/>
                                        </p:tgtEl>
                                        <p:attrNameLst>
                                          <p:attrName>style.visibility</p:attrName>
                                        </p:attrNameLst>
                                      </p:cBhvr>
                                      <p:to>
                                        <p:strVal val="visible"/>
                                      </p:to>
                                    </p:set>
                                    <p:animEffect transition="in" filter="fade">
                                      <p:cBhvr>
                                        <p:cTn id="191" dur="1000"/>
                                        <p:tgtEl>
                                          <p:spTgt spid="45"/>
                                        </p:tgtEl>
                                      </p:cBhvr>
                                    </p:animEffect>
                                    <p:anim calcmode="lin" valueType="num">
                                      <p:cBhvr>
                                        <p:cTn id="192" dur="1000" fill="hold"/>
                                        <p:tgtEl>
                                          <p:spTgt spid="45"/>
                                        </p:tgtEl>
                                        <p:attrNameLst>
                                          <p:attrName>ppt_x</p:attrName>
                                        </p:attrNameLst>
                                      </p:cBhvr>
                                      <p:tavLst>
                                        <p:tav tm="0">
                                          <p:val>
                                            <p:strVal val="#ppt_x"/>
                                          </p:val>
                                        </p:tav>
                                        <p:tav tm="100000">
                                          <p:val>
                                            <p:strVal val="#ppt_x"/>
                                          </p:val>
                                        </p:tav>
                                      </p:tavLst>
                                    </p:anim>
                                    <p:anim calcmode="lin" valueType="num">
                                      <p:cBhvr>
                                        <p:cTn id="193" dur="1000" fill="hold"/>
                                        <p:tgtEl>
                                          <p:spTgt spid="45"/>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44"/>
                                        </p:tgtEl>
                                        <p:attrNameLst>
                                          <p:attrName>style.visibility</p:attrName>
                                        </p:attrNameLst>
                                      </p:cBhvr>
                                      <p:to>
                                        <p:strVal val="visible"/>
                                      </p:to>
                                    </p:set>
                                    <p:animEffect transition="in" filter="fade">
                                      <p:cBhvr>
                                        <p:cTn id="196" dur="1000"/>
                                        <p:tgtEl>
                                          <p:spTgt spid="44"/>
                                        </p:tgtEl>
                                      </p:cBhvr>
                                    </p:animEffect>
                                    <p:anim calcmode="lin" valueType="num">
                                      <p:cBhvr>
                                        <p:cTn id="197" dur="1000" fill="hold"/>
                                        <p:tgtEl>
                                          <p:spTgt spid="44"/>
                                        </p:tgtEl>
                                        <p:attrNameLst>
                                          <p:attrName>ppt_x</p:attrName>
                                        </p:attrNameLst>
                                      </p:cBhvr>
                                      <p:tavLst>
                                        <p:tav tm="0">
                                          <p:val>
                                            <p:strVal val="#ppt_x"/>
                                          </p:val>
                                        </p:tav>
                                        <p:tav tm="100000">
                                          <p:val>
                                            <p:strVal val="#ppt_x"/>
                                          </p:val>
                                        </p:tav>
                                      </p:tavLst>
                                    </p:anim>
                                    <p:anim calcmode="lin" valueType="num">
                                      <p:cBhvr>
                                        <p:cTn id="198" dur="1000" fill="hold"/>
                                        <p:tgtEl>
                                          <p:spTgt spid="44"/>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46"/>
                                        </p:tgtEl>
                                        <p:attrNameLst>
                                          <p:attrName>style.visibility</p:attrName>
                                        </p:attrNameLst>
                                      </p:cBhvr>
                                      <p:to>
                                        <p:strVal val="visible"/>
                                      </p:to>
                                    </p:set>
                                    <p:animEffect transition="in" filter="fade">
                                      <p:cBhvr>
                                        <p:cTn id="201" dur="1000"/>
                                        <p:tgtEl>
                                          <p:spTgt spid="46"/>
                                        </p:tgtEl>
                                      </p:cBhvr>
                                    </p:animEffect>
                                    <p:anim calcmode="lin" valueType="num">
                                      <p:cBhvr>
                                        <p:cTn id="202" dur="1000" fill="hold"/>
                                        <p:tgtEl>
                                          <p:spTgt spid="46"/>
                                        </p:tgtEl>
                                        <p:attrNameLst>
                                          <p:attrName>ppt_x</p:attrName>
                                        </p:attrNameLst>
                                      </p:cBhvr>
                                      <p:tavLst>
                                        <p:tav tm="0">
                                          <p:val>
                                            <p:strVal val="#ppt_x"/>
                                          </p:val>
                                        </p:tav>
                                        <p:tav tm="100000">
                                          <p:val>
                                            <p:strVal val="#ppt_x"/>
                                          </p:val>
                                        </p:tav>
                                      </p:tavLst>
                                    </p:anim>
                                    <p:anim calcmode="lin" valueType="num">
                                      <p:cBhvr>
                                        <p:cTn id="20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42" presetClass="entr" presetSubtype="0" fill="hold" grpId="0" nodeType="clickEffect">
                                  <p:stCondLst>
                                    <p:cond delay="0"/>
                                  </p:stCondLst>
                                  <p:childTnLst>
                                    <p:set>
                                      <p:cBhvr>
                                        <p:cTn id="207" dur="1" fill="hold">
                                          <p:stCondLst>
                                            <p:cond delay="0"/>
                                          </p:stCondLst>
                                        </p:cTn>
                                        <p:tgtEl>
                                          <p:spTgt spid="3"/>
                                        </p:tgtEl>
                                        <p:attrNameLst>
                                          <p:attrName>style.visibility</p:attrName>
                                        </p:attrNameLst>
                                      </p:cBhvr>
                                      <p:to>
                                        <p:strVal val="visible"/>
                                      </p:to>
                                    </p:set>
                                    <p:animEffect transition="in" filter="fade">
                                      <p:cBhvr>
                                        <p:cTn id="208" dur="1000"/>
                                        <p:tgtEl>
                                          <p:spTgt spid="3"/>
                                        </p:tgtEl>
                                      </p:cBhvr>
                                    </p:animEffect>
                                    <p:anim calcmode="lin" valueType="num">
                                      <p:cBhvr>
                                        <p:cTn id="209" dur="1000" fill="hold"/>
                                        <p:tgtEl>
                                          <p:spTgt spid="3"/>
                                        </p:tgtEl>
                                        <p:attrNameLst>
                                          <p:attrName>ppt_x</p:attrName>
                                        </p:attrNameLst>
                                      </p:cBhvr>
                                      <p:tavLst>
                                        <p:tav tm="0">
                                          <p:val>
                                            <p:strVal val="#ppt_x"/>
                                          </p:val>
                                        </p:tav>
                                        <p:tav tm="100000">
                                          <p:val>
                                            <p:strVal val="#ppt_x"/>
                                          </p:val>
                                        </p:tav>
                                      </p:tavLst>
                                    </p:anim>
                                    <p:anim calcmode="lin" valueType="num">
                                      <p:cBhvr>
                                        <p:cTn id="21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grpId="0" nodeType="clickEffect">
                                  <p:stCondLst>
                                    <p:cond delay="0"/>
                                  </p:stCondLst>
                                  <p:childTnLst>
                                    <p:set>
                                      <p:cBhvr>
                                        <p:cTn id="214" dur="1" fill="hold">
                                          <p:stCondLst>
                                            <p:cond delay="0"/>
                                          </p:stCondLst>
                                        </p:cTn>
                                        <p:tgtEl>
                                          <p:spTgt spid="4"/>
                                        </p:tgtEl>
                                        <p:attrNameLst>
                                          <p:attrName>style.visibility</p:attrName>
                                        </p:attrNameLst>
                                      </p:cBhvr>
                                      <p:to>
                                        <p:strVal val="visible"/>
                                      </p:to>
                                    </p:set>
                                    <p:animEffect transition="in" filter="fade">
                                      <p:cBhvr>
                                        <p:cTn id="215" dur="1000"/>
                                        <p:tgtEl>
                                          <p:spTgt spid="4"/>
                                        </p:tgtEl>
                                      </p:cBhvr>
                                    </p:animEffect>
                                    <p:anim calcmode="lin" valueType="num">
                                      <p:cBhvr>
                                        <p:cTn id="216" dur="1000" fill="hold"/>
                                        <p:tgtEl>
                                          <p:spTgt spid="4"/>
                                        </p:tgtEl>
                                        <p:attrNameLst>
                                          <p:attrName>ppt_x</p:attrName>
                                        </p:attrNameLst>
                                      </p:cBhvr>
                                      <p:tavLst>
                                        <p:tav tm="0">
                                          <p:val>
                                            <p:strVal val="#ppt_x"/>
                                          </p:val>
                                        </p:tav>
                                        <p:tav tm="100000">
                                          <p:val>
                                            <p:strVal val="#ppt_x"/>
                                          </p:val>
                                        </p:tav>
                                      </p:tavLst>
                                    </p:anim>
                                    <p:anim calcmode="lin" valueType="num">
                                      <p:cBhvr>
                                        <p:cTn id="2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P spid="7" grpId="0" animBg="1"/>
      <p:bldP spid="8" grpId="0"/>
      <p:bldP spid="9" grpId="0" animBg="1"/>
      <p:bldP spid="10" grpId="0"/>
      <p:bldP spid="11" grpId="0" animBg="1"/>
      <p:bldP spid="12" grpId="0"/>
      <p:bldP spid="13" grpId="0"/>
      <p:bldP spid="14" grpId="0"/>
      <p:bldP spid="15" grpId="0"/>
      <p:bldP spid="16" grpId="0" animBg="1"/>
      <p:bldP spid="17" grpId="0"/>
      <p:bldP spid="18" grpId="0"/>
      <p:bldP spid="19" grpId="0"/>
      <p:bldP spid="20" grpId="0"/>
      <p:bldP spid="28" grpId="0"/>
      <p:bldP spid="29" grpId="0"/>
      <p:bldP spid="30" grpId="0"/>
      <p:bldP spid="31" grpId="0"/>
      <p:bldP spid="32" grpId="0"/>
      <p:bldP spid="33" grpId="0"/>
      <p:bldP spid="34" grpId="0" animBg="1"/>
      <p:bldP spid="35" grpId="0"/>
      <p:bldP spid="36" grpId="0" animBg="1"/>
      <p:bldP spid="37" grpId="0"/>
      <p:bldP spid="38" grpId="0"/>
      <p:bldP spid="39" grpId="0"/>
      <p:bldP spid="40" grpId="0"/>
      <p:bldP spid="44" grpId="0"/>
      <p:bldP spid="45"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173708"/>
          </a:xfrm>
        </p:spPr>
        <p:txBody>
          <a:bodyPr/>
          <a:lstStyle/>
          <a:p>
            <a:r>
              <a:rPr lang="en-US" dirty="0" smtClean="0"/>
              <a:t>More operation on Array</a:t>
            </a:r>
            <a:endParaRPr lang="en-IN" dirty="0"/>
          </a:p>
        </p:txBody>
      </p:sp>
      <p:sp>
        <p:nvSpPr>
          <p:cNvPr id="3" name="Content Placeholder 2"/>
          <p:cNvSpPr>
            <a:spLocks noGrp="1"/>
          </p:cNvSpPr>
          <p:nvPr>
            <p:ph idx="1"/>
          </p:nvPr>
        </p:nvSpPr>
        <p:spPr>
          <a:xfrm>
            <a:off x="838200" y="1173708"/>
            <a:ext cx="10515600" cy="5003255"/>
          </a:xfrm>
        </p:spPr>
        <p:txBody>
          <a:bodyPr/>
          <a:lstStyle/>
          <a:p>
            <a:r>
              <a:rPr lang="en-US" dirty="0" smtClean="0"/>
              <a:t>Display (operator &lt;&lt;)</a:t>
            </a:r>
          </a:p>
          <a:p>
            <a:r>
              <a:rPr lang="en-US" dirty="0" smtClean="0"/>
              <a:t>At (operator[])</a:t>
            </a:r>
          </a:p>
          <a:p>
            <a:r>
              <a:rPr lang="en-US" dirty="0" smtClean="0"/>
              <a:t>Operator == </a:t>
            </a:r>
            <a:r>
              <a:rPr lang="en-US" b="1" dirty="0" smtClean="0"/>
              <a:t>OR</a:t>
            </a:r>
            <a:r>
              <a:rPr lang="en-US" dirty="0" smtClean="0"/>
              <a:t> operator!=</a:t>
            </a:r>
          </a:p>
          <a:p>
            <a:r>
              <a:rPr lang="en-US" dirty="0" smtClean="0"/>
              <a:t>Operator+ </a:t>
            </a:r>
            <a:r>
              <a:rPr lang="en-US" b="1" dirty="0" smtClean="0"/>
              <a:t>OR</a:t>
            </a:r>
            <a:r>
              <a:rPr lang="en-US" dirty="0" smtClean="0"/>
              <a:t> Operator-</a:t>
            </a:r>
          </a:p>
          <a:p>
            <a:r>
              <a:rPr lang="en-US" dirty="0" smtClean="0"/>
              <a:t>Max and min</a:t>
            </a:r>
          </a:p>
          <a:p>
            <a:r>
              <a:rPr lang="en-US" dirty="0" smtClean="0"/>
              <a:t>Sum and </a:t>
            </a:r>
            <a:r>
              <a:rPr lang="en-US" dirty="0" err="1" smtClean="0"/>
              <a:t>avg</a:t>
            </a:r>
            <a:endParaRPr lang="en-US" dirty="0"/>
          </a:p>
          <a:p>
            <a:r>
              <a:rPr lang="en-US" dirty="0" smtClean="0"/>
              <a:t>Left rotate</a:t>
            </a:r>
            <a:endParaRPr lang="en-US" dirty="0"/>
          </a:p>
          <a:p>
            <a:r>
              <a:rPr lang="en-US" dirty="0" smtClean="0"/>
              <a:t>Resize </a:t>
            </a:r>
            <a:r>
              <a:rPr lang="en-US" dirty="0"/>
              <a:t>or </a:t>
            </a:r>
            <a:r>
              <a:rPr lang="en-US" dirty="0" smtClean="0"/>
              <a:t>grow</a:t>
            </a:r>
            <a:endParaRPr lang="en-US" dirty="0"/>
          </a:p>
          <a:p>
            <a:r>
              <a:rPr lang="en-US" dirty="0" smtClean="0"/>
              <a:t>Element occurrence count</a:t>
            </a:r>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25</a:t>
            </a:fld>
            <a:endParaRPr lang="en-IN"/>
          </a:p>
        </p:txBody>
      </p:sp>
    </p:spTree>
    <p:extLst>
      <p:ext uri="{BB962C8B-B14F-4D97-AF65-F5344CB8AC3E}">
        <p14:creationId xmlns:p14="http://schemas.microsoft.com/office/powerpoint/2010/main" val="35866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programs frequently asked in coding round</a:t>
            </a:r>
            <a:endParaRPr lang="en-IN" dirty="0"/>
          </a:p>
        </p:txBody>
      </p:sp>
      <p:sp>
        <p:nvSpPr>
          <p:cNvPr id="3" name="Content Placeholder 2"/>
          <p:cNvSpPr>
            <a:spLocks noGrp="1"/>
          </p:cNvSpPr>
          <p:nvPr>
            <p:ph idx="1"/>
          </p:nvPr>
        </p:nvSpPr>
        <p:spPr/>
        <p:txBody>
          <a:bodyPr>
            <a:normAutofit fontScale="70000" lnSpcReduction="20000"/>
          </a:bodyPr>
          <a:lstStyle/>
          <a:p>
            <a:r>
              <a:rPr lang="en-US" b="1" dirty="0" smtClean="0"/>
              <a:t>Find second largest number in an integer array, without sorting the array.</a:t>
            </a:r>
            <a:r>
              <a:rPr lang="en-IN" dirty="0" smtClean="0"/>
              <a:t> E.g. {4,5,7,11,9,13,8,12,10} Ans:12</a:t>
            </a:r>
          </a:p>
          <a:p>
            <a:r>
              <a:rPr lang="en-US" b="1" dirty="0" smtClean="0"/>
              <a:t>Write a program to find all pairs of elements in the given array whose sum is equal to a given number.</a:t>
            </a:r>
            <a:r>
              <a:rPr lang="en-US" dirty="0" smtClean="0"/>
              <a:t> E.g. if </a:t>
            </a:r>
            <a:r>
              <a:rPr lang="en-IN" dirty="0"/>
              <a:t>{4,5,7,11,9,13,8,12,10</a:t>
            </a:r>
            <a:r>
              <a:rPr lang="en-IN" dirty="0" smtClean="0"/>
              <a:t>} is an array and 20 is the given number, then you have to find all pairs of elements in this</a:t>
            </a:r>
            <a:r>
              <a:rPr lang="en-US" dirty="0" smtClean="0"/>
              <a:t> array whose sum must be 20. in this example (9,11) (7,13) and (8,12)are such pairs whose sum is 20.</a:t>
            </a:r>
          </a:p>
          <a:p>
            <a:r>
              <a:rPr lang="en-US" b="1" dirty="0" smtClean="0"/>
              <a:t>Given an array of integers determine whether each is a power of 2. power of 2 are [1,2,4,8,16,32,64,…] for each element tested append either an integer 1 id the </a:t>
            </a:r>
            <a:r>
              <a:rPr lang="en-US" b="1" dirty="0" err="1" smtClean="0"/>
              <a:t>numer</a:t>
            </a:r>
            <a:r>
              <a:rPr lang="en-US" b="1" dirty="0" smtClean="0"/>
              <a:t> is a power of 2, or a 0 otherwise.</a:t>
            </a:r>
            <a:r>
              <a:rPr lang="en-US" dirty="0" smtClean="0"/>
              <a:t> E.g. if </a:t>
            </a:r>
            <a:r>
              <a:rPr lang="en-US" dirty="0" err="1" smtClean="0"/>
              <a:t>arr</a:t>
            </a:r>
            <a:r>
              <a:rPr lang="en-US" dirty="0" smtClean="0"/>
              <a:t>={1,3,8,12,16} then return array is </a:t>
            </a:r>
            <a:r>
              <a:rPr lang="en-US" dirty="0" err="1" smtClean="0"/>
              <a:t>ans</a:t>
            </a:r>
            <a:r>
              <a:rPr lang="en-US" dirty="0" smtClean="0"/>
              <a:t> = {1,0,1,0,1}</a:t>
            </a:r>
          </a:p>
          <a:p>
            <a:r>
              <a:rPr lang="en-US" b="1" dirty="0" smtClean="0"/>
              <a:t>Print the number with their count( occurrence ) in array.</a:t>
            </a:r>
            <a:r>
              <a:rPr lang="en-US" dirty="0" smtClean="0"/>
              <a:t> </a:t>
            </a:r>
            <a:r>
              <a:rPr lang="en-US" dirty="0" err="1" smtClean="0"/>
              <a:t>E.g</a:t>
            </a:r>
            <a:r>
              <a:rPr lang="en-US" dirty="0" smtClean="0"/>
              <a:t> </a:t>
            </a:r>
            <a:r>
              <a:rPr lang="en-US" dirty="0" err="1" smtClean="0"/>
              <a:t>arr</a:t>
            </a:r>
            <a:r>
              <a:rPr lang="en-US" dirty="0" smtClean="0"/>
              <a:t>={10,20,10,30,20,10,40} then </a:t>
            </a:r>
            <a:r>
              <a:rPr lang="en-US" dirty="0" err="1" smtClean="0"/>
              <a:t>ans</a:t>
            </a:r>
            <a:r>
              <a:rPr lang="en-US" dirty="0" smtClean="0"/>
              <a:t> 10=3 , 20=2 , 30=1 , 40=1</a:t>
            </a:r>
          </a:p>
          <a:p>
            <a:r>
              <a:rPr lang="en-US" b="1" dirty="0" smtClean="0"/>
              <a:t>Consider N walls, each of unit width, situated next to each other. You have to select any two walls </a:t>
            </a:r>
            <a:r>
              <a:rPr lang="en-US" b="1" dirty="0" err="1" smtClean="0"/>
              <a:t>i</a:t>
            </a:r>
            <a:r>
              <a:rPr lang="en-US" b="1" dirty="0" smtClean="0"/>
              <a:t> and j (1&lt;=</a:t>
            </a:r>
            <a:r>
              <a:rPr lang="en-US" b="1" dirty="0" err="1" smtClean="0"/>
              <a:t>i</a:t>
            </a:r>
            <a:r>
              <a:rPr lang="en-US" b="1" dirty="0" smtClean="0"/>
              <a:t> , j&lt;= N) such that if you break all the walls except </a:t>
            </a:r>
            <a:r>
              <a:rPr lang="en-US" b="1" dirty="0" err="1" smtClean="0"/>
              <a:t>i</a:t>
            </a:r>
            <a:r>
              <a:rPr lang="en-US" b="1" dirty="0" smtClean="0"/>
              <a:t> and j and fill the spaces between them with  water, then the amount of water stored is maximum. Write a program to find the maximum amount of water that can be accumulated between the </a:t>
            </a:r>
            <a:r>
              <a:rPr lang="en-US" b="1" smtClean="0"/>
              <a:t>walls.</a:t>
            </a:r>
          </a:p>
          <a:p>
            <a:r>
              <a:rPr lang="en-US" b="1" smtClean="0"/>
              <a:t>Write </a:t>
            </a:r>
            <a:r>
              <a:rPr lang="en-US" b="1" dirty="0" smtClean="0"/>
              <a:t>a function which takes an array of </a:t>
            </a:r>
            <a:r>
              <a:rPr lang="en-US" b="1" dirty="0" err="1" smtClean="0"/>
              <a:t>int</a:t>
            </a:r>
            <a:r>
              <a:rPr lang="en-US" b="1" dirty="0" smtClean="0"/>
              <a:t> and returns the sum of all the integers in that whose last digit is 7, or are greater than 100, but not both. Your function must be called </a:t>
            </a:r>
            <a:r>
              <a:rPr lang="en-US" b="1" dirty="0" err="1" smtClean="0"/>
              <a:t>func</a:t>
            </a:r>
            <a:r>
              <a:rPr lang="en-US" b="1" dirty="0" smtClean="0"/>
              <a:t> and should have this signature. </a:t>
            </a:r>
            <a:r>
              <a:rPr lang="en-US" b="1" dirty="0" err="1">
                <a:solidFill>
                  <a:srgbClr val="FF0000"/>
                </a:solidFill>
              </a:rPr>
              <a:t>i</a:t>
            </a:r>
            <a:r>
              <a:rPr lang="en-US" b="1" dirty="0" err="1" smtClean="0">
                <a:solidFill>
                  <a:srgbClr val="FF0000"/>
                </a:solidFill>
              </a:rPr>
              <a:t>nt</a:t>
            </a:r>
            <a:r>
              <a:rPr lang="en-US" b="1" dirty="0" smtClean="0">
                <a:solidFill>
                  <a:srgbClr val="FF0000"/>
                </a:solidFill>
              </a:rPr>
              <a:t> </a:t>
            </a:r>
            <a:r>
              <a:rPr lang="en-US" b="1" dirty="0" err="1" smtClean="0">
                <a:solidFill>
                  <a:srgbClr val="FF0000"/>
                </a:solidFill>
              </a:rPr>
              <a:t>func</a:t>
            </a:r>
            <a:r>
              <a:rPr lang="en-US" b="1" dirty="0" smtClean="0">
                <a:solidFill>
                  <a:srgbClr val="FF0000"/>
                </a:solidFill>
              </a:rPr>
              <a:t>(</a:t>
            </a:r>
            <a:r>
              <a:rPr lang="en-US" b="1" dirty="0" err="1" smtClean="0">
                <a:solidFill>
                  <a:srgbClr val="FF0000"/>
                </a:solidFill>
              </a:rPr>
              <a:t>int</a:t>
            </a:r>
            <a:r>
              <a:rPr lang="en-US" b="1" dirty="0" smtClean="0">
                <a:solidFill>
                  <a:srgbClr val="FF0000"/>
                </a:solidFill>
              </a:rPr>
              <a:t> array[], </a:t>
            </a:r>
            <a:r>
              <a:rPr lang="en-US" b="1" dirty="0" err="1" smtClean="0">
                <a:solidFill>
                  <a:srgbClr val="FF0000"/>
                </a:solidFill>
              </a:rPr>
              <a:t>int</a:t>
            </a:r>
            <a:r>
              <a:rPr lang="en-US" b="1" dirty="0" smtClean="0">
                <a:solidFill>
                  <a:srgbClr val="FF0000"/>
                </a:solidFill>
              </a:rPr>
              <a:t> </a:t>
            </a:r>
            <a:r>
              <a:rPr lang="en-US" b="1" dirty="0" err="1" smtClean="0">
                <a:solidFill>
                  <a:srgbClr val="FF0000"/>
                </a:solidFill>
              </a:rPr>
              <a:t>len</a:t>
            </a:r>
            <a:r>
              <a:rPr lang="en-US" b="1" dirty="0" smtClean="0">
                <a:solidFill>
                  <a:srgbClr val="FF0000"/>
                </a:solidFill>
              </a:rPr>
              <a:t>)</a:t>
            </a:r>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26</a:t>
            </a:fld>
            <a:endParaRPr lang="en-IN"/>
          </a:p>
        </p:txBody>
      </p:sp>
    </p:spTree>
    <p:extLst>
      <p:ext uri="{BB962C8B-B14F-4D97-AF65-F5344CB8AC3E}">
        <p14:creationId xmlns:p14="http://schemas.microsoft.com/office/powerpoint/2010/main" val="326095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LinkedList</a:t>
            </a:r>
            <a:endParaRPr lang="en-IN" dirty="0"/>
          </a:p>
        </p:txBody>
      </p:sp>
      <p:sp>
        <p:nvSpPr>
          <p:cNvPr id="3" name="Content Placeholder 2"/>
          <p:cNvSpPr>
            <a:spLocks noGrp="1"/>
          </p:cNvSpPr>
          <p:nvPr>
            <p:ph idx="1"/>
          </p:nvPr>
        </p:nvSpPr>
        <p:spPr>
          <a:xfrm>
            <a:off x="838200" y="1825625"/>
            <a:ext cx="10515600" cy="2377885"/>
          </a:xfrm>
        </p:spPr>
        <p:txBody>
          <a:bodyPr>
            <a:normAutofit fontScale="77500" lnSpcReduction="20000"/>
          </a:bodyPr>
          <a:lstStyle/>
          <a:p>
            <a:r>
              <a:rPr lang="en-US" dirty="0"/>
              <a:t>a </a:t>
            </a:r>
            <a:r>
              <a:rPr lang="en-US" b="1" dirty="0"/>
              <a:t>linked list</a:t>
            </a:r>
            <a:r>
              <a:rPr lang="en-US" dirty="0"/>
              <a:t> is a linear collection of data elements, whose order is not given by their physical placement in memory. Instead, each element points to the next. It is a data structure consisting of a collection of nodes which together represent a sequence. </a:t>
            </a:r>
            <a:endParaRPr lang="en-US" dirty="0" smtClean="0"/>
          </a:p>
          <a:p>
            <a:r>
              <a:rPr lang="en-US" dirty="0" smtClean="0"/>
              <a:t>In </a:t>
            </a:r>
            <a:r>
              <a:rPr lang="en-US" dirty="0"/>
              <a:t>its most basic form, each node contains: data, and a reference (in other words, a </a:t>
            </a:r>
            <a:r>
              <a:rPr lang="en-US" i="1" dirty="0"/>
              <a:t>link</a:t>
            </a:r>
            <a:r>
              <a:rPr lang="en-US" dirty="0"/>
              <a:t>) to the next node in the sequence</a:t>
            </a:r>
            <a:r>
              <a:rPr lang="en-US" dirty="0" smtClean="0"/>
              <a:t>.</a:t>
            </a:r>
          </a:p>
          <a:p>
            <a:r>
              <a:rPr lang="en-US" dirty="0"/>
              <a:t>A linked list is a linear data structure, in which the element are not stored at contiguous memory location. </a:t>
            </a:r>
          </a:p>
          <a:p>
            <a:r>
              <a:rPr lang="en-US" dirty="0"/>
              <a:t>The  elements in a linked list are linked using pointer. This pointer is called node</a:t>
            </a:r>
            <a:r>
              <a:rPr lang="en-US" dirty="0" smtClean="0"/>
              <a:t>.</a:t>
            </a:r>
          </a:p>
          <a:p>
            <a:endParaRPr lang="en-US" dirty="0" smtClean="0"/>
          </a:p>
          <a:p>
            <a:endParaRPr lang="en-IN" dirty="0"/>
          </a:p>
        </p:txBody>
      </p:sp>
      <p:cxnSp>
        <p:nvCxnSpPr>
          <p:cNvPr id="11" name="Straight Arrow Connector 10"/>
          <p:cNvCxnSpPr>
            <a:stCxn id="22" idx="6"/>
            <a:endCxn id="19" idx="1"/>
          </p:cNvCxnSpPr>
          <p:nvPr/>
        </p:nvCxnSpPr>
        <p:spPr>
          <a:xfrm flipV="1">
            <a:off x="2048509" y="4933618"/>
            <a:ext cx="610954" cy="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19" idx="3"/>
            <a:endCxn id="20" idx="1"/>
          </p:cNvCxnSpPr>
          <p:nvPr/>
        </p:nvCxnSpPr>
        <p:spPr>
          <a:xfrm flipV="1">
            <a:off x="4076141" y="4926766"/>
            <a:ext cx="637305" cy="68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20" idx="3"/>
            <a:endCxn id="21" idx="1"/>
          </p:cNvCxnSpPr>
          <p:nvPr/>
        </p:nvCxnSpPr>
        <p:spPr>
          <a:xfrm>
            <a:off x="6130124" y="4926766"/>
            <a:ext cx="509938" cy="227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aphicFrame>
        <p:nvGraphicFramePr>
          <p:cNvPr id="19" name="Table 18"/>
          <p:cNvGraphicFramePr>
            <a:graphicFrameLocks noGrp="1"/>
          </p:cNvGraphicFramePr>
          <p:nvPr>
            <p:extLst/>
          </p:nvPr>
        </p:nvGraphicFramePr>
        <p:xfrm>
          <a:off x="2659463" y="4726608"/>
          <a:ext cx="1416678" cy="414020"/>
        </p:xfrm>
        <a:graphic>
          <a:graphicData uri="http://schemas.openxmlformats.org/drawingml/2006/table">
            <a:tbl>
              <a:tblPr firstRow="1" bandRow="1">
                <a:tableStyleId>{5940675A-B579-460E-94D1-54222C63F5DA}</a:tableStyleId>
              </a:tblPr>
              <a:tblGrid>
                <a:gridCol w="708339">
                  <a:extLst>
                    <a:ext uri="{9D8B030D-6E8A-4147-A177-3AD203B41FA5}">
                      <a16:colId xmlns:a16="http://schemas.microsoft.com/office/drawing/2014/main" val="2690431833"/>
                    </a:ext>
                  </a:extLst>
                </a:gridCol>
                <a:gridCol w="708339">
                  <a:extLst>
                    <a:ext uri="{9D8B030D-6E8A-4147-A177-3AD203B41FA5}">
                      <a16:colId xmlns:a16="http://schemas.microsoft.com/office/drawing/2014/main" val="3503705290"/>
                    </a:ext>
                  </a:extLst>
                </a:gridCol>
              </a:tblGrid>
              <a:tr h="414020">
                <a:tc>
                  <a:txBody>
                    <a:bodyPr/>
                    <a:lstStyle/>
                    <a:p>
                      <a:pPr algn="ctr"/>
                      <a:r>
                        <a:rPr lang="en-US" dirty="0" smtClean="0"/>
                        <a:t>10</a:t>
                      </a:r>
                      <a:endParaRPr lang="en-IN" dirty="0"/>
                    </a:p>
                  </a:txBody>
                  <a:tcPr/>
                </a:tc>
                <a:tc>
                  <a:txBody>
                    <a:bodyPr/>
                    <a:lstStyle/>
                    <a:p>
                      <a:pPr algn="ctr"/>
                      <a:r>
                        <a:rPr lang="en-US" dirty="0" smtClean="0"/>
                        <a:t>200</a:t>
                      </a:r>
                      <a:endParaRPr lang="en-IN" dirty="0"/>
                    </a:p>
                  </a:txBody>
                  <a:tcPr/>
                </a:tc>
                <a:extLst>
                  <a:ext uri="{0D108BD9-81ED-4DB2-BD59-A6C34878D82A}">
                    <a16:rowId xmlns:a16="http://schemas.microsoft.com/office/drawing/2014/main" val="1490832226"/>
                  </a:ext>
                </a:extLst>
              </a:tr>
            </a:tbl>
          </a:graphicData>
        </a:graphic>
      </p:graphicFrame>
      <p:graphicFrame>
        <p:nvGraphicFramePr>
          <p:cNvPr id="20" name="Table 19"/>
          <p:cNvGraphicFramePr>
            <a:graphicFrameLocks noGrp="1"/>
          </p:cNvGraphicFramePr>
          <p:nvPr>
            <p:extLst/>
          </p:nvPr>
        </p:nvGraphicFramePr>
        <p:xfrm>
          <a:off x="4713446" y="4719756"/>
          <a:ext cx="1416678" cy="414020"/>
        </p:xfrm>
        <a:graphic>
          <a:graphicData uri="http://schemas.openxmlformats.org/drawingml/2006/table">
            <a:tbl>
              <a:tblPr firstRow="1" bandRow="1">
                <a:tableStyleId>{5940675A-B579-460E-94D1-54222C63F5DA}</a:tableStyleId>
              </a:tblPr>
              <a:tblGrid>
                <a:gridCol w="708339">
                  <a:extLst>
                    <a:ext uri="{9D8B030D-6E8A-4147-A177-3AD203B41FA5}">
                      <a16:colId xmlns:a16="http://schemas.microsoft.com/office/drawing/2014/main" val="2690431833"/>
                    </a:ext>
                  </a:extLst>
                </a:gridCol>
                <a:gridCol w="708339">
                  <a:extLst>
                    <a:ext uri="{9D8B030D-6E8A-4147-A177-3AD203B41FA5}">
                      <a16:colId xmlns:a16="http://schemas.microsoft.com/office/drawing/2014/main" val="3503705290"/>
                    </a:ext>
                  </a:extLst>
                </a:gridCol>
              </a:tblGrid>
              <a:tr h="414020">
                <a:tc>
                  <a:txBody>
                    <a:bodyPr/>
                    <a:lstStyle/>
                    <a:p>
                      <a:pPr algn="ctr"/>
                      <a:r>
                        <a:rPr lang="en-US" dirty="0" smtClean="0"/>
                        <a:t>20</a:t>
                      </a:r>
                      <a:endParaRPr lang="en-IN" dirty="0"/>
                    </a:p>
                  </a:txBody>
                  <a:tcPr/>
                </a:tc>
                <a:tc>
                  <a:txBody>
                    <a:bodyPr/>
                    <a:lstStyle/>
                    <a:p>
                      <a:pPr algn="ctr"/>
                      <a:r>
                        <a:rPr lang="en-US" dirty="0" smtClean="0"/>
                        <a:t>300</a:t>
                      </a:r>
                      <a:endParaRPr lang="en-IN" dirty="0"/>
                    </a:p>
                  </a:txBody>
                  <a:tcPr/>
                </a:tc>
                <a:extLst>
                  <a:ext uri="{0D108BD9-81ED-4DB2-BD59-A6C34878D82A}">
                    <a16:rowId xmlns:a16="http://schemas.microsoft.com/office/drawing/2014/main" val="1490832226"/>
                  </a:ext>
                </a:extLst>
              </a:tr>
            </a:tbl>
          </a:graphicData>
        </a:graphic>
      </p:graphicFrame>
      <p:graphicFrame>
        <p:nvGraphicFramePr>
          <p:cNvPr id="21" name="Table 20"/>
          <p:cNvGraphicFramePr>
            <a:graphicFrameLocks noGrp="1"/>
          </p:cNvGraphicFramePr>
          <p:nvPr>
            <p:extLst/>
          </p:nvPr>
        </p:nvGraphicFramePr>
        <p:xfrm>
          <a:off x="6640062" y="4722028"/>
          <a:ext cx="1416678" cy="414020"/>
        </p:xfrm>
        <a:graphic>
          <a:graphicData uri="http://schemas.openxmlformats.org/drawingml/2006/table">
            <a:tbl>
              <a:tblPr firstRow="1" bandRow="1">
                <a:tableStyleId>{5940675A-B579-460E-94D1-54222C63F5DA}</a:tableStyleId>
              </a:tblPr>
              <a:tblGrid>
                <a:gridCol w="708339">
                  <a:extLst>
                    <a:ext uri="{9D8B030D-6E8A-4147-A177-3AD203B41FA5}">
                      <a16:colId xmlns:a16="http://schemas.microsoft.com/office/drawing/2014/main" val="2690431833"/>
                    </a:ext>
                  </a:extLst>
                </a:gridCol>
                <a:gridCol w="708339">
                  <a:extLst>
                    <a:ext uri="{9D8B030D-6E8A-4147-A177-3AD203B41FA5}">
                      <a16:colId xmlns:a16="http://schemas.microsoft.com/office/drawing/2014/main" val="3503705290"/>
                    </a:ext>
                  </a:extLst>
                </a:gridCol>
              </a:tblGrid>
              <a:tr h="414020">
                <a:tc>
                  <a:txBody>
                    <a:bodyPr/>
                    <a:lstStyle/>
                    <a:p>
                      <a:pPr algn="ctr"/>
                      <a:r>
                        <a:rPr lang="en-US" dirty="0" smtClean="0"/>
                        <a:t>30</a:t>
                      </a:r>
                      <a:endParaRPr lang="en-IN" dirty="0"/>
                    </a:p>
                  </a:txBody>
                  <a:tcPr/>
                </a:tc>
                <a:tc>
                  <a:txBody>
                    <a:bodyPr/>
                    <a:lstStyle/>
                    <a:p>
                      <a:pPr algn="ctr"/>
                      <a:r>
                        <a:rPr lang="en-US" dirty="0" smtClean="0"/>
                        <a:t>null</a:t>
                      </a:r>
                      <a:endParaRPr lang="en-IN" dirty="0"/>
                    </a:p>
                  </a:txBody>
                  <a:tcPr/>
                </a:tc>
                <a:extLst>
                  <a:ext uri="{0D108BD9-81ED-4DB2-BD59-A6C34878D82A}">
                    <a16:rowId xmlns:a16="http://schemas.microsoft.com/office/drawing/2014/main" val="1490832226"/>
                  </a:ext>
                </a:extLst>
              </a:tr>
            </a:tbl>
          </a:graphicData>
        </a:graphic>
      </p:graphicFrame>
      <p:sp>
        <p:nvSpPr>
          <p:cNvPr id="22" name="Oval 21"/>
          <p:cNvSpPr/>
          <p:nvPr/>
        </p:nvSpPr>
        <p:spPr>
          <a:xfrm>
            <a:off x="838200" y="4339985"/>
            <a:ext cx="1210309" cy="11873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1146412" y="4548088"/>
            <a:ext cx="830236" cy="369332"/>
          </a:xfrm>
          <a:prstGeom prst="rect">
            <a:avLst/>
          </a:prstGeom>
          <a:noFill/>
        </p:spPr>
        <p:txBody>
          <a:bodyPr wrap="square" rtlCol="0">
            <a:spAutoFit/>
          </a:bodyPr>
          <a:lstStyle/>
          <a:p>
            <a:r>
              <a:rPr lang="en-US" dirty="0" smtClean="0"/>
              <a:t>head</a:t>
            </a:r>
            <a:endParaRPr lang="en-IN" dirty="0"/>
          </a:p>
        </p:txBody>
      </p:sp>
      <p:sp>
        <p:nvSpPr>
          <p:cNvPr id="30" name="TextBox 29"/>
          <p:cNvSpPr txBox="1"/>
          <p:nvPr/>
        </p:nvSpPr>
        <p:spPr>
          <a:xfrm>
            <a:off x="1097255" y="4949110"/>
            <a:ext cx="7042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a:t>
            </a:r>
            <a:endParaRPr lang="en-IN" dirty="0"/>
          </a:p>
        </p:txBody>
      </p:sp>
      <p:sp>
        <p:nvSpPr>
          <p:cNvPr id="31" name="TextBox 30"/>
          <p:cNvSpPr txBox="1"/>
          <p:nvPr/>
        </p:nvSpPr>
        <p:spPr>
          <a:xfrm>
            <a:off x="3057099" y="5154666"/>
            <a:ext cx="577755" cy="372672"/>
          </a:xfrm>
          <a:prstGeom prst="rect">
            <a:avLst/>
          </a:prstGeom>
          <a:noFill/>
        </p:spPr>
        <p:txBody>
          <a:bodyPr wrap="square" rtlCol="0">
            <a:spAutoFit/>
          </a:bodyPr>
          <a:lstStyle/>
          <a:p>
            <a:r>
              <a:rPr lang="en-US" smtClean="0"/>
              <a:t>100</a:t>
            </a:r>
            <a:endParaRPr lang="en-IN" dirty="0"/>
          </a:p>
        </p:txBody>
      </p:sp>
      <p:sp>
        <p:nvSpPr>
          <p:cNvPr id="32" name="TextBox 31"/>
          <p:cNvSpPr txBox="1"/>
          <p:nvPr/>
        </p:nvSpPr>
        <p:spPr>
          <a:xfrm>
            <a:off x="5147483" y="5129644"/>
            <a:ext cx="577755" cy="372672"/>
          </a:xfrm>
          <a:prstGeom prst="rect">
            <a:avLst/>
          </a:prstGeom>
          <a:noFill/>
        </p:spPr>
        <p:txBody>
          <a:bodyPr wrap="square" rtlCol="0">
            <a:spAutoFit/>
          </a:bodyPr>
          <a:lstStyle/>
          <a:p>
            <a:r>
              <a:rPr lang="en-US" dirty="0"/>
              <a:t>2</a:t>
            </a:r>
            <a:r>
              <a:rPr lang="en-US" dirty="0" smtClean="0"/>
              <a:t>00</a:t>
            </a:r>
            <a:endParaRPr lang="en-IN" dirty="0"/>
          </a:p>
        </p:txBody>
      </p:sp>
      <p:sp>
        <p:nvSpPr>
          <p:cNvPr id="33" name="TextBox 32"/>
          <p:cNvSpPr txBox="1"/>
          <p:nvPr/>
        </p:nvSpPr>
        <p:spPr>
          <a:xfrm>
            <a:off x="7044531" y="5115997"/>
            <a:ext cx="577755" cy="372672"/>
          </a:xfrm>
          <a:prstGeom prst="rect">
            <a:avLst/>
          </a:prstGeom>
          <a:noFill/>
        </p:spPr>
        <p:txBody>
          <a:bodyPr wrap="square" rtlCol="0">
            <a:spAutoFit/>
          </a:bodyPr>
          <a:lstStyle/>
          <a:p>
            <a:r>
              <a:rPr lang="en-US" dirty="0"/>
              <a:t>3</a:t>
            </a:r>
            <a:r>
              <a:rPr lang="en-US" dirty="0" smtClean="0"/>
              <a:t>00</a:t>
            </a:r>
            <a:endParaRPr lang="en-IN" dirty="0"/>
          </a:p>
        </p:txBody>
      </p:sp>
      <p:sp>
        <p:nvSpPr>
          <p:cNvPr id="36" name="Left Brace 35"/>
          <p:cNvSpPr/>
          <p:nvPr/>
        </p:nvSpPr>
        <p:spPr>
          <a:xfrm rot="16200000">
            <a:off x="3200801" y="4613328"/>
            <a:ext cx="283470" cy="1467212"/>
          </a:xfrm>
          <a:prstGeom prst="leftBrace">
            <a:avLst>
              <a:gd name="adj1" fmla="val 8333"/>
              <a:gd name="adj2" fmla="val 4907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p:cNvSpPr txBox="1"/>
          <p:nvPr/>
        </p:nvSpPr>
        <p:spPr>
          <a:xfrm>
            <a:off x="3057099" y="5656874"/>
            <a:ext cx="771091" cy="369332"/>
          </a:xfrm>
          <a:prstGeom prst="rect">
            <a:avLst/>
          </a:prstGeom>
          <a:noFill/>
        </p:spPr>
        <p:txBody>
          <a:bodyPr wrap="square" rtlCol="0">
            <a:spAutoFit/>
          </a:bodyPr>
          <a:lstStyle/>
          <a:p>
            <a:r>
              <a:rPr lang="en-US" dirty="0" smtClean="0"/>
              <a:t>Node</a:t>
            </a:r>
            <a:endParaRPr lang="en-IN" dirty="0"/>
          </a:p>
        </p:txBody>
      </p:sp>
      <p:sp>
        <p:nvSpPr>
          <p:cNvPr id="38" name="TextBox 37"/>
          <p:cNvSpPr txBox="1"/>
          <p:nvPr/>
        </p:nvSpPr>
        <p:spPr>
          <a:xfrm>
            <a:off x="2671945" y="4105713"/>
            <a:ext cx="670591" cy="369332"/>
          </a:xfrm>
          <a:prstGeom prst="rect">
            <a:avLst/>
          </a:prstGeom>
          <a:noFill/>
        </p:spPr>
        <p:txBody>
          <a:bodyPr wrap="square" rtlCol="0">
            <a:spAutoFit/>
          </a:bodyPr>
          <a:lstStyle/>
          <a:p>
            <a:r>
              <a:rPr lang="en-US" dirty="0" smtClean="0"/>
              <a:t>Data</a:t>
            </a:r>
            <a:endParaRPr lang="en-IN" dirty="0"/>
          </a:p>
        </p:txBody>
      </p:sp>
      <p:sp>
        <p:nvSpPr>
          <p:cNvPr id="39" name="TextBox 38"/>
          <p:cNvSpPr txBox="1"/>
          <p:nvPr/>
        </p:nvSpPr>
        <p:spPr>
          <a:xfrm>
            <a:off x="3330054" y="4114985"/>
            <a:ext cx="791179" cy="369332"/>
          </a:xfrm>
          <a:prstGeom prst="rect">
            <a:avLst/>
          </a:prstGeom>
          <a:noFill/>
        </p:spPr>
        <p:txBody>
          <a:bodyPr wrap="none" rtlCol="0">
            <a:spAutoFit/>
          </a:bodyPr>
          <a:lstStyle/>
          <a:p>
            <a:r>
              <a:rPr lang="en-US" dirty="0" smtClean="0"/>
              <a:t>Linked</a:t>
            </a:r>
            <a:endParaRPr lang="en-IN" dirty="0"/>
          </a:p>
        </p:txBody>
      </p:sp>
      <p:cxnSp>
        <p:nvCxnSpPr>
          <p:cNvPr id="41" name="Straight Arrow Connector 40"/>
          <p:cNvCxnSpPr>
            <a:stCxn id="38" idx="2"/>
          </p:cNvCxnSpPr>
          <p:nvPr/>
        </p:nvCxnSpPr>
        <p:spPr>
          <a:xfrm flipH="1">
            <a:off x="2999116" y="4475045"/>
            <a:ext cx="8125" cy="2715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flipH="1">
            <a:off x="3765667" y="4450021"/>
            <a:ext cx="8125" cy="2715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838200" y="5868537"/>
            <a:ext cx="10762397" cy="369332"/>
          </a:xfrm>
          <a:prstGeom prst="rect">
            <a:avLst/>
          </a:prstGeom>
          <a:noFill/>
        </p:spPr>
        <p:txBody>
          <a:bodyPr wrap="square" rtlCol="0">
            <a:spAutoFit/>
          </a:bodyPr>
          <a:lstStyle/>
          <a:p>
            <a:r>
              <a:rPr lang="en-US" dirty="0" smtClean="0"/>
              <a:t>Above linked list contained online one link to the next node their for this list is called as </a:t>
            </a:r>
            <a:r>
              <a:rPr lang="en-US" b="1" dirty="0" smtClean="0"/>
              <a:t>singly linked list.</a:t>
            </a:r>
            <a:endParaRPr lang="en-IN"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27</a:t>
            </a:fld>
            <a:endParaRPr lang="en-IN"/>
          </a:p>
        </p:txBody>
      </p:sp>
    </p:spTree>
    <p:extLst>
      <p:ext uri="{BB962C8B-B14F-4D97-AF65-F5344CB8AC3E}">
        <p14:creationId xmlns:p14="http://schemas.microsoft.com/office/powerpoint/2010/main" val="322918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anim calcmode="lin" valueType="num">
                                      <p:cBhvr>
                                        <p:cTn id="41" dur="1000" fill="hold"/>
                                        <p:tgtEl>
                                          <p:spTgt spid="22"/>
                                        </p:tgtEl>
                                        <p:attrNameLst>
                                          <p:attrName>ppt_x</p:attrName>
                                        </p:attrNameLst>
                                      </p:cBhvr>
                                      <p:tavLst>
                                        <p:tav tm="0">
                                          <p:val>
                                            <p:strVal val="#ppt_x"/>
                                          </p:val>
                                        </p:tav>
                                        <p:tav tm="100000">
                                          <p:val>
                                            <p:strVal val="#ppt_x"/>
                                          </p:val>
                                        </p:tav>
                                      </p:tavLst>
                                    </p:anim>
                                    <p:anim calcmode="lin" valueType="num">
                                      <p:cBhvr>
                                        <p:cTn id="42" dur="1000" fill="hold"/>
                                        <p:tgtEl>
                                          <p:spTgt spid="2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1000"/>
                                        <p:tgtEl>
                                          <p:spTgt spid="30"/>
                                        </p:tgtEl>
                                      </p:cBhvr>
                                    </p:animEffect>
                                    <p:anim calcmode="lin" valueType="num">
                                      <p:cBhvr>
                                        <p:cTn id="46" dur="1000" fill="hold"/>
                                        <p:tgtEl>
                                          <p:spTgt spid="30"/>
                                        </p:tgtEl>
                                        <p:attrNameLst>
                                          <p:attrName>ppt_x</p:attrName>
                                        </p:attrNameLst>
                                      </p:cBhvr>
                                      <p:tavLst>
                                        <p:tav tm="0">
                                          <p:val>
                                            <p:strVal val="#ppt_x"/>
                                          </p:val>
                                        </p:tav>
                                        <p:tav tm="100000">
                                          <p:val>
                                            <p:strVal val="#ppt_x"/>
                                          </p:val>
                                        </p:tav>
                                      </p:tavLst>
                                    </p:anim>
                                    <p:anim calcmode="lin" valueType="num">
                                      <p:cBhvr>
                                        <p:cTn id="47" dur="1000" fill="hold"/>
                                        <p:tgtEl>
                                          <p:spTgt spid="30"/>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anim calcmode="lin" valueType="num">
                                      <p:cBhvr>
                                        <p:cTn id="61" dur="1000" fill="hold"/>
                                        <p:tgtEl>
                                          <p:spTgt spid="31"/>
                                        </p:tgtEl>
                                        <p:attrNameLst>
                                          <p:attrName>ppt_x</p:attrName>
                                        </p:attrNameLst>
                                      </p:cBhvr>
                                      <p:tavLst>
                                        <p:tav tm="0">
                                          <p:val>
                                            <p:strVal val="#ppt_x"/>
                                          </p:val>
                                        </p:tav>
                                        <p:tav tm="100000">
                                          <p:val>
                                            <p:strVal val="#ppt_x"/>
                                          </p:val>
                                        </p:tav>
                                      </p:tavLst>
                                    </p:anim>
                                    <p:anim calcmode="lin" valueType="num">
                                      <p:cBhvr>
                                        <p:cTn id="62" dur="1000" fill="hold"/>
                                        <p:tgtEl>
                                          <p:spTgt spid="3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1000"/>
                                        <p:tgtEl>
                                          <p:spTgt spid="12"/>
                                        </p:tgtEl>
                                      </p:cBhvr>
                                    </p:animEffect>
                                    <p:anim calcmode="lin" valueType="num">
                                      <p:cBhvr>
                                        <p:cTn id="66" dur="1000" fill="hold"/>
                                        <p:tgtEl>
                                          <p:spTgt spid="12"/>
                                        </p:tgtEl>
                                        <p:attrNameLst>
                                          <p:attrName>ppt_x</p:attrName>
                                        </p:attrNameLst>
                                      </p:cBhvr>
                                      <p:tavLst>
                                        <p:tav tm="0">
                                          <p:val>
                                            <p:strVal val="#ppt_x"/>
                                          </p:val>
                                        </p:tav>
                                        <p:tav tm="100000">
                                          <p:val>
                                            <p:strVal val="#ppt_x"/>
                                          </p:val>
                                        </p:tav>
                                      </p:tavLst>
                                    </p:anim>
                                    <p:anim calcmode="lin" valueType="num">
                                      <p:cBhvr>
                                        <p:cTn id="67" dur="1000" fill="hold"/>
                                        <p:tgtEl>
                                          <p:spTgt spid="12"/>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1000"/>
                                        <p:tgtEl>
                                          <p:spTgt spid="32"/>
                                        </p:tgtEl>
                                      </p:cBhvr>
                                    </p:animEffect>
                                    <p:anim calcmode="lin" valueType="num">
                                      <p:cBhvr>
                                        <p:cTn id="76" dur="1000" fill="hold"/>
                                        <p:tgtEl>
                                          <p:spTgt spid="32"/>
                                        </p:tgtEl>
                                        <p:attrNameLst>
                                          <p:attrName>ppt_x</p:attrName>
                                        </p:attrNameLst>
                                      </p:cBhvr>
                                      <p:tavLst>
                                        <p:tav tm="0">
                                          <p:val>
                                            <p:strVal val="#ppt_x"/>
                                          </p:val>
                                        </p:tav>
                                        <p:tav tm="100000">
                                          <p:val>
                                            <p:strVal val="#ppt_x"/>
                                          </p:val>
                                        </p:tav>
                                      </p:tavLst>
                                    </p:anim>
                                    <p:anim calcmode="lin" valueType="num">
                                      <p:cBhvr>
                                        <p:cTn id="77" dur="1000" fill="hold"/>
                                        <p:tgtEl>
                                          <p:spTgt spid="32"/>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1000" fill="hold"/>
                                        <p:tgtEl>
                                          <p:spTgt spid="2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1000"/>
                                        <p:tgtEl>
                                          <p:spTgt spid="33"/>
                                        </p:tgtEl>
                                      </p:cBhvr>
                                    </p:animEffect>
                                    <p:anim calcmode="lin" valueType="num">
                                      <p:cBhvr>
                                        <p:cTn id="91" dur="1000" fill="hold"/>
                                        <p:tgtEl>
                                          <p:spTgt spid="33"/>
                                        </p:tgtEl>
                                        <p:attrNameLst>
                                          <p:attrName>ppt_x</p:attrName>
                                        </p:attrNameLst>
                                      </p:cBhvr>
                                      <p:tavLst>
                                        <p:tav tm="0">
                                          <p:val>
                                            <p:strVal val="#ppt_x"/>
                                          </p:val>
                                        </p:tav>
                                        <p:tav tm="100000">
                                          <p:val>
                                            <p:strVal val="#ppt_x"/>
                                          </p:val>
                                        </p:tav>
                                      </p:tavLst>
                                    </p:anim>
                                    <p:anim calcmode="lin" valueType="num">
                                      <p:cBhvr>
                                        <p:cTn id="9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1000"/>
                                        <p:tgtEl>
                                          <p:spTgt spid="37"/>
                                        </p:tgtEl>
                                      </p:cBhvr>
                                    </p:animEffect>
                                    <p:anim calcmode="lin" valueType="num">
                                      <p:cBhvr>
                                        <p:cTn id="98" dur="1000" fill="hold"/>
                                        <p:tgtEl>
                                          <p:spTgt spid="37"/>
                                        </p:tgtEl>
                                        <p:attrNameLst>
                                          <p:attrName>ppt_x</p:attrName>
                                        </p:attrNameLst>
                                      </p:cBhvr>
                                      <p:tavLst>
                                        <p:tav tm="0">
                                          <p:val>
                                            <p:strVal val="#ppt_x"/>
                                          </p:val>
                                        </p:tav>
                                        <p:tav tm="100000">
                                          <p:val>
                                            <p:strVal val="#ppt_x"/>
                                          </p:val>
                                        </p:tav>
                                      </p:tavLst>
                                    </p:anim>
                                    <p:anim calcmode="lin" valueType="num">
                                      <p:cBhvr>
                                        <p:cTn id="99" dur="1000" fill="hold"/>
                                        <p:tgtEl>
                                          <p:spTgt spid="3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1000"/>
                                        <p:tgtEl>
                                          <p:spTgt spid="36"/>
                                        </p:tgtEl>
                                      </p:cBhvr>
                                    </p:animEffect>
                                    <p:anim calcmode="lin" valueType="num">
                                      <p:cBhvr>
                                        <p:cTn id="103" dur="1000" fill="hold"/>
                                        <p:tgtEl>
                                          <p:spTgt spid="36"/>
                                        </p:tgtEl>
                                        <p:attrNameLst>
                                          <p:attrName>ppt_x</p:attrName>
                                        </p:attrNameLst>
                                      </p:cBhvr>
                                      <p:tavLst>
                                        <p:tav tm="0">
                                          <p:val>
                                            <p:strVal val="#ppt_x"/>
                                          </p:val>
                                        </p:tav>
                                        <p:tav tm="100000">
                                          <p:val>
                                            <p:strVal val="#ppt_x"/>
                                          </p:val>
                                        </p:tav>
                                      </p:tavLst>
                                    </p:anim>
                                    <p:anim calcmode="lin" valueType="num">
                                      <p:cBhvr>
                                        <p:cTn id="10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1000"/>
                                        <p:tgtEl>
                                          <p:spTgt spid="43"/>
                                        </p:tgtEl>
                                      </p:cBhvr>
                                    </p:animEffect>
                                    <p:anim calcmode="lin" valueType="num">
                                      <p:cBhvr>
                                        <p:cTn id="110" dur="1000" fill="hold"/>
                                        <p:tgtEl>
                                          <p:spTgt spid="43"/>
                                        </p:tgtEl>
                                        <p:attrNameLst>
                                          <p:attrName>ppt_x</p:attrName>
                                        </p:attrNameLst>
                                      </p:cBhvr>
                                      <p:tavLst>
                                        <p:tav tm="0">
                                          <p:val>
                                            <p:strVal val="#ppt_x"/>
                                          </p:val>
                                        </p:tav>
                                        <p:tav tm="100000">
                                          <p:val>
                                            <p:strVal val="#ppt_x"/>
                                          </p:val>
                                        </p:tav>
                                      </p:tavLst>
                                    </p:anim>
                                    <p:anim calcmode="lin" valueType="num">
                                      <p:cBhvr>
                                        <p:cTn id="111" dur="1000" fill="hold"/>
                                        <p:tgtEl>
                                          <p:spTgt spid="43"/>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1000"/>
                                        <p:tgtEl>
                                          <p:spTgt spid="41"/>
                                        </p:tgtEl>
                                      </p:cBhvr>
                                    </p:animEffect>
                                    <p:anim calcmode="lin" valueType="num">
                                      <p:cBhvr>
                                        <p:cTn id="115" dur="1000" fill="hold"/>
                                        <p:tgtEl>
                                          <p:spTgt spid="41"/>
                                        </p:tgtEl>
                                        <p:attrNameLst>
                                          <p:attrName>ppt_x</p:attrName>
                                        </p:attrNameLst>
                                      </p:cBhvr>
                                      <p:tavLst>
                                        <p:tav tm="0">
                                          <p:val>
                                            <p:strVal val="#ppt_x"/>
                                          </p:val>
                                        </p:tav>
                                        <p:tav tm="100000">
                                          <p:val>
                                            <p:strVal val="#ppt_x"/>
                                          </p:val>
                                        </p:tav>
                                      </p:tavLst>
                                    </p:anim>
                                    <p:anim calcmode="lin" valueType="num">
                                      <p:cBhvr>
                                        <p:cTn id="116" dur="1000" fill="hold"/>
                                        <p:tgtEl>
                                          <p:spTgt spid="41"/>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1000"/>
                                        <p:tgtEl>
                                          <p:spTgt spid="38"/>
                                        </p:tgtEl>
                                      </p:cBhvr>
                                    </p:animEffect>
                                    <p:anim calcmode="lin" valueType="num">
                                      <p:cBhvr>
                                        <p:cTn id="120" dur="1000" fill="hold"/>
                                        <p:tgtEl>
                                          <p:spTgt spid="38"/>
                                        </p:tgtEl>
                                        <p:attrNameLst>
                                          <p:attrName>ppt_x</p:attrName>
                                        </p:attrNameLst>
                                      </p:cBhvr>
                                      <p:tavLst>
                                        <p:tav tm="0">
                                          <p:val>
                                            <p:strVal val="#ppt_x"/>
                                          </p:val>
                                        </p:tav>
                                        <p:tav tm="100000">
                                          <p:val>
                                            <p:strVal val="#ppt_x"/>
                                          </p:val>
                                        </p:tav>
                                      </p:tavLst>
                                    </p:anim>
                                    <p:anim calcmode="lin" valueType="num">
                                      <p:cBhvr>
                                        <p:cTn id="121" dur="1000" fill="hold"/>
                                        <p:tgtEl>
                                          <p:spTgt spid="38"/>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fade">
                                      <p:cBhvr>
                                        <p:cTn id="124" dur="1000"/>
                                        <p:tgtEl>
                                          <p:spTgt spid="39"/>
                                        </p:tgtEl>
                                      </p:cBhvr>
                                    </p:animEffect>
                                    <p:anim calcmode="lin" valueType="num">
                                      <p:cBhvr>
                                        <p:cTn id="125" dur="1000" fill="hold"/>
                                        <p:tgtEl>
                                          <p:spTgt spid="39"/>
                                        </p:tgtEl>
                                        <p:attrNameLst>
                                          <p:attrName>ppt_x</p:attrName>
                                        </p:attrNameLst>
                                      </p:cBhvr>
                                      <p:tavLst>
                                        <p:tav tm="0">
                                          <p:val>
                                            <p:strVal val="#ppt_x"/>
                                          </p:val>
                                        </p:tav>
                                        <p:tav tm="100000">
                                          <p:val>
                                            <p:strVal val="#ppt_x"/>
                                          </p:val>
                                        </p:tav>
                                      </p:tavLst>
                                    </p:anim>
                                    <p:anim calcmode="lin" valueType="num">
                                      <p:cBhvr>
                                        <p:cTn id="12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44">
                                            <p:txEl>
                                              <p:pRg st="0" end="0"/>
                                            </p:txEl>
                                          </p:spTgt>
                                        </p:tgtEl>
                                        <p:attrNameLst>
                                          <p:attrName>style.visibility</p:attrName>
                                        </p:attrNameLst>
                                      </p:cBhvr>
                                      <p:to>
                                        <p:strVal val="visible"/>
                                      </p:to>
                                    </p:set>
                                    <p:animEffect transition="in" filter="fade">
                                      <p:cBhvr>
                                        <p:cTn id="131" dur="1000"/>
                                        <p:tgtEl>
                                          <p:spTgt spid="44">
                                            <p:txEl>
                                              <p:pRg st="0" end="0"/>
                                            </p:txEl>
                                          </p:spTgt>
                                        </p:tgtEl>
                                      </p:cBhvr>
                                    </p:animEffect>
                                    <p:anim calcmode="lin" valueType="num">
                                      <p:cBhvr>
                                        <p:cTn id="132"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33" dur="10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animBg="1"/>
      <p:bldP spid="29" grpId="0"/>
      <p:bldP spid="30" grpId="0" animBg="1"/>
      <p:bldP spid="31" grpId="0"/>
      <p:bldP spid="32" grpId="0"/>
      <p:bldP spid="33" grpId="0"/>
      <p:bldP spid="36" grpId="0" animBg="1"/>
      <p:bldP spid="37" grpId="0"/>
      <p:bldP spid="3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nvPr>
        </p:nvGraphicFramePr>
        <p:xfrm>
          <a:off x="228600" y="17585"/>
          <a:ext cx="11658600" cy="6840416"/>
        </p:xfrm>
        <a:graphic>
          <a:graphicData uri="http://schemas.openxmlformats.org/drawingml/2006/table">
            <a:tbl>
              <a:tblPr firstRow="1" bandRow="1">
                <a:tableStyleId>{5C22544A-7EE6-4342-B048-85BDC9FD1C3A}</a:tableStyleId>
              </a:tblPr>
              <a:tblGrid>
                <a:gridCol w="5829300">
                  <a:extLst>
                    <a:ext uri="{9D8B030D-6E8A-4147-A177-3AD203B41FA5}">
                      <a16:colId xmlns:a16="http://schemas.microsoft.com/office/drawing/2014/main" val="20000"/>
                    </a:ext>
                  </a:extLst>
                </a:gridCol>
                <a:gridCol w="5829300">
                  <a:extLst>
                    <a:ext uri="{9D8B030D-6E8A-4147-A177-3AD203B41FA5}">
                      <a16:colId xmlns:a16="http://schemas.microsoft.com/office/drawing/2014/main" val="20001"/>
                    </a:ext>
                  </a:extLst>
                </a:gridCol>
              </a:tblGrid>
              <a:tr h="484336">
                <a:tc>
                  <a:txBody>
                    <a:bodyPr/>
                    <a:lstStyle/>
                    <a:p>
                      <a:r>
                        <a:rPr lang="en-US" dirty="0" smtClean="0">
                          <a:solidFill>
                            <a:schemeClr val="bg1"/>
                          </a:solidFill>
                        </a:rPr>
                        <a:t>Array</a:t>
                      </a:r>
                      <a:endParaRPr lang="en-US" dirty="0">
                        <a:solidFill>
                          <a:schemeClr val="bg1"/>
                        </a:solidFill>
                      </a:endParaRPr>
                    </a:p>
                  </a:txBody>
                  <a:tcPr/>
                </a:tc>
                <a:tc>
                  <a:txBody>
                    <a:bodyPr/>
                    <a:lstStyle/>
                    <a:p>
                      <a:r>
                        <a:rPr lang="en-US" dirty="0" smtClean="0"/>
                        <a:t>Linked List</a:t>
                      </a:r>
                      <a:endParaRPr lang="en-US" dirty="0"/>
                    </a:p>
                  </a:txBody>
                  <a:tcPr/>
                </a:tc>
                <a:extLst>
                  <a:ext uri="{0D108BD9-81ED-4DB2-BD59-A6C34878D82A}">
                    <a16:rowId xmlns:a16="http://schemas.microsoft.com/office/drawing/2014/main" val="10000"/>
                  </a:ext>
                </a:extLst>
              </a:tr>
              <a:tr h="484336">
                <a:tc>
                  <a:txBody>
                    <a:bodyPr/>
                    <a:lstStyle/>
                    <a:p>
                      <a:r>
                        <a:rPr lang="en-US" dirty="0" smtClean="0"/>
                        <a:t>Arrays are linear</a:t>
                      </a:r>
                      <a:r>
                        <a:rPr lang="en-US" baseline="0" dirty="0" smtClean="0"/>
                        <a:t> data structure .</a:t>
                      </a:r>
                    </a:p>
                  </a:txBody>
                  <a:tcPr/>
                </a:tc>
                <a:tc>
                  <a:txBody>
                    <a:bodyPr/>
                    <a:lstStyle/>
                    <a:p>
                      <a:r>
                        <a:rPr lang="en-US" dirty="0" smtClean="0"/>
                        <a:t>Linked list are linear and non linear</a:t>
                      </a:r>
                      <a:r>
                        <a:rPr lang="en-US" baseline="0" dirty="0" smtClean="0"/>
                        <a:t> data structure.</a:t>
                      </a:r>
                      <a:endParaRPr lang="en-US" dirty="0"/>
                    </a:p>
                  </a:txBody>
                  <a:tcPr/>
                </a:tc>
                <a:extLst>
                  <a:ext uri="{0D108BD9-81ED-4DB2-BD59-A6C34878D82A}">
                    <a16:rowId xmlns:a16="http://schemas.microsoft.com/office/drawing/2014/main" val="10001"/>
                  </a:ext>
                </a:extLst>
              </a:tr>
              <a:tr h="1552529">
                <a:tc>
                  <a:txBody>
                    <a:bodyPr/>
                    <a:lstStyle/>
                    <a:p>
                      <a:r>
                        <a:rPr lang="en-US" dirty="0" smtClean="0"/>
                        <a:t>An array is the data structure that contains a collection of similar type data elements.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linked list is considered as non-primtiive data structure contains a collection of unordered linked</a:t>
                      </a:r>
                      <a:r>
                        <a:rPr lang="en-US" baseline="0" dirty="0" smtClean="0"/>
                        <a:t> elements known as nodes.</a:t>
                      </a:r>
                      <a:endParaRPr lang="en-US" dirty="0" smtClean="0"/>
                    </a:p>
                    <a:p>
                      <a:endParaRPr lang="en-US" dirty="0"/>
                    </a:p>
                  </a:txBody>
                  <a:tcPr/>
                </a:tc>
                <a:extLst>
                  <a:ext uri="{0D108BD9-81ED-4DB2-BD59-A6C34878D82A}">
                    <a16:rowId xmlns:a16="http://schemas.microsoft.com/office/drawing/2014/main" val="10002"/>
                  </a:ext>
                </a:extLst>
              </a:tr>
              <a:tr h="1194253">
                <a:tc>
                  <a:txBody>
                    <a:bodyPr/>
                    <a:lstStyle/>
                    <a:p>
                      <a:r>
                        <a:rPr lang="en-US" dirty="0" smtClean="0"/>
                        <a:t>In the array the elements</a:t>
                      </a:r>
                      <a:r>
                        <a:rPr lang="en-US" baseline="0" dirty="0" smtClean="0"/>
                        <a:t> belong to indexes, i.e., if you want to get into the fourth elements you have to write the variable name with its or location within the square bracket.</a:t>
                      </a:r>
                      <a:endParaRPr lang="en-US" dirty="0"/>
                    </a:p>
                  </a:txBody>
                  <a:tcPr/>
                </a:tc>
                <a:tc>
                  <a:txBody>
                    <a:bodyPr/>
                    <a:lstStyle/>
                    <a:p>
                      <a:r>
                        <a:rPr lang="en-US" dirty="0" smtClean="0"/>
                        <a:t>In a linked list though,</a:t>
                      </a:r>
                      <a:r>
                        <a:rPr lang="en-US" baseline="0" dirty="0" smtClean="0"/>
                        <a:t> you have to start from the head and work your way though until you get to the fourth element.</a:t>
                      </a:r>
                      <a:endParaRPr lang="en-US" dirty="0"/>
                    </a:p>
                  </a:txBody>
                  <a:tcPr/>
                </a:tc>
                <a:extLst>
                  <a:ext uri="{0D108BD9-81ED-4DB2-BD59-A6C34878D82A}">
                    <a16:rowId xmlns:a16="http://schemas.microsoft.com/office/drawing/2014/main" val="10003"/>
                  </a:ext>
                </a:extLst>
              </a:tr>
              <a:tr h="484336">
                <a:tc>
                  <a:txBody>
                    <a:bodyPr/>
                    <a:lstStyle/>
                    <a:p>
                      <a:r>
                        <a:rPr lang="en-US" dirty="0" smtClean="0"/>
                        <a:t>Accessing an element</a:t>
                      </a:r>
                      <a:r>
                        <a:rPr lang="en-US" baseline="0" dirty="0" smtClean="0"/>
                        <a:t> in an array is fast.</a:t>
                      </a:r>
                      <a:endParaRPr lang="en-US" dirty="0"/>
                    </a:p>
                  </a:txBody>
                  <a:tcPr/>
                </a:tc>
                <a:tc>
                  <a:txBody>
                    <a:bodyPr/>
                    <a:lstStyle/>
                    <a:p>
                      <a:r>
                        <a:rPr lang="en-US" dirty="0" smtClean="0"/>
                        <a:t>Linked list takes liner time so it is quite a bit slower.</a:t>
                      </a:r>
                      <a:endParaRPr lang="en-US" dirty="0"/>
                    </a:p>
                  </a:txBody>
                  <a:tcPr/>
                </a:tc>
                <a:extLst>
                  <a:ext uri="{0D108BD9-81ED-4DB2-BD59-A6C34878D82A}">
                    <a16:rowId xmlns:a16="http://schemas.microsoft.com/office/drawing/2014/main" val="10004"/>
                  </a:ext>
                </a:extLst>
              </a:tr>
              <a:tr h="484336">
                <a:tc>
                  <a:txBody>
                    <a:bodyPr/>
                    <a:lstStyle/>
                    <a:p>
                      <a:r>
                        <a:rPr lang="en-US" dirty="0" smtClean="0"/>
                        <a:t>Element are stored</a:t>
                      </a:r>
                      <a:r>
                        <a:rPr lang="en-US" baseline="0" dirty="0" smtClean="0"/>
                        <a:t> consecutively in array.</a:t>
                      </a:r>
                      <a:endParaRPr lang="en-US" dirty="0"/>
                    </a:p>
                  </a:txBody>
                  <a:tcPr/>
                </a:tc>
                <a:tc>
                  <a:txBody>
                    <a:bodyPr/>
                    <a:lstStyle/>
                    <a:p>
                      <a:r>
                        <a:rPr lang="en-US" dirty="0" smtClean="0"/>
                        <a:t>Element are stored randomly in linked list.</a:t>
                      </a:r>
                      <a:endParaRPr lang="en-US" dirty="0"/>
                    </a:p>
                  </a:txBody>
                  <a:tcPr/>
                </a:tc>
                <a:extLst>
                  <a:ext uri="{0D108BD9-81ED-4DB2-BD59-A6C34878D82A}">
                    <a16:rowId xmlns:a16="http://schemas.microsoft.com/office/drawing/2014/main" val="10005"/>
                  </a:ext>
                </a:extLst>
              </a:tr>
              <a:tr h="835977">
                <a:tc>
                  <a:txBody>
                    <a:bodyPr/>
                    <a:lstStyle/>
                    <a:p>
                      <a:r>
                        <a:rPr lang="en-US" dirty="0" smtClean="0"/>
                        <a:t>Operation</a:t>
                      </a:r>
                      <a:r>
                        <a:rPr lang="en-US" baseline="0" dirty="0" smtClean="0"/>
                        <a:t> like insertion and deletion in arrays consume a lot of time </a:t>
                      </a:r>
                      <a:endParaRPr lang="en-US" dirty="0"/>
                    </a:p>
                  </a:txBody>
                  <a:tcPr/>
                </a:tc>
                <a:tc>
                  <a:txBody>
                    <a:bodyPr/>
                    <a:lstStyle/>
                    <a:p>
                      <a:r>
                        <a:rPr lang="en-US" dirty="0" smtClean="0"/>
                        <a:t>Operation like insertion</a:t>
                      </a:r>
                      <a:r>
                        <a:rPr lang="en-US" baseline="0" dirty="0" smtClean="0"/>
                        <a:t> and deletion is fast</a:t>
                      </a:r>
                      <a:endParaRPr lang="en-US" dirty="0"/>
                    </a:p>
                  </a:txBody>
                  <a:tcPr/>
                </a:tc>
                <a:extLst>
                  <a:ext uri="{0D108BD9-81ED-4DB2-BD59-A6C34878D82A}">
                    <a16:rowId xmlns:a16="http://schemas.microsoft.com/office/drawing/2014/main" val="10006"/>
                  </a:ext>
                </a:extLst>
              </a:tr>
              <a:tr h="484336">
                <a:tc>
                  <a:txBody>
                    <a:bodyPr/>
                    <a:lstStyle/>
                    <a:p>
                      <a:r>
                        <a:rPr lang="en-US" dirty="0" smtClean="0"/>
                        <a:t>In array memory</a:t>
                      </a:r>
                      <a:r>
                        <a:rPr lang="en-US" baseline="0" dirty="0" smtClean="0"/>
                        <a:t> is assigned during compile time </a:t>
                      </a:r>
                      <a:endParaRPr lang="en-US" dirty="0"/>
                    </a:p>
                  </a:txBody>
                  <a:tcPr/>
                </a:tc>
                <a:tc>
                  <a:txBody>
                    <a:bodyPr/>
                    <a:lstStyle/>
                    <a:p>
                      <a:r>
                        <a:rPr lang="en-US" dirty="0" smtClean="0"/>
                        <a:t>In linked list memory allocated during execution or runtime.</a:t>
                      </a:r>
                      <a:endParaRPr lang="en-US" dirty="0"/>
                    </a:p>
                  </a:txBody>
                  <a:tcPr/>
                </a:tc>
                <a:extLst>
                  <a:ext uri="{0D108BD9-81ED-4DB2-BD59-A6C34878D82A}">
                    <a16:rowId xmlns:a16="http://schemas.microsoft.com/office/drawing/2014/main" val="10007"/>
                  </a:ext>
                </a:extLst>
              </a:tr>
              <a:tr h="835977">
                <a:tc>
                  <a:txBody>
                    <a:bodyPr/>
                    <a:lstStyle/>
                    <a:p>
                      <a:r>
                        <a:rPr lang="en-US" dirty="0" smtClean="0"/>
                        <a:t>Size of arrays is fixed</a:t>
                      </a:r>
                      <a:endParaRPr lang="en-US" dirty="0"/>
                    </a:p>
                  </a:txBody>
                  <a:tcPr/>
                </a:tc>
                <a:tc>
                  <a:txBody>
                    <a:bodyPr/>
                    <a:lstStyle/>
                    <a:p>
                      <a:r>
                        <a:rPr lang="en-US" dirty="0" smtClean="0"/>
                        <a:t>Size of linked list dynamic</a:t>
                      </a:r>
                      <a:r>
                        <a:rPr lang="en-US" baseline="0" dirty="0" smtClean="0"/>
                        <a:t> and flexible and can expand and contract its size.  </a:t>
                      </a:r>
                      <a:endParaRPr lang="en-US" dirty="0"/>
                    </a:p>
                  </a:txBody>
                  <a:tcPr/>
                </a:tc>
                <a:extLst>
                  <a:ext uri="{0D108BD9-81ED-4DB2-BD59-A6C34878D82A}">
                    <a16:rowId xmlns:a16="http://schemas.microsoft.com/office/drawing/2014/main" val="10008"/>
                  </a:ext>
                </a:extLst>
              </a:tr>
            </a:tbl>
          </a:graphicData>
        </a:graphic>
      </p:graphicFrame>
      <p:sp>
        <p:nvSpPr>
          <p:cNvPr id="2" name="Footer Placeholder 1"/>
          <p:cNvSpPr>
            <a:spLocks noGrp="1"/>
          </p:cNvSpPr>
          <p:nvPr>
            <p:ph type="ftr" sz="quarter" idx="11"/>
          </p:nvPr>
        </p:nvSpPr>
        <p:spPr/>
        <p:txBody>
          <a:bodyPr/>
          <a:lstStyle/>
          <a:p>
            <a:r>
              <a:rPr lang="en-IN" smtClean="0"/>
              <a:t>Ashutosh Sonawane</a:t>
            </a:r>
            <a:endParaRPr lang="en-IN" dirty="0"/>
          </a:p>
        </p:txBody>
      </p:sp>
      <p:sp>
        <p:nvSpPr>
          <p:cNvPr id="3" name="Slide Number Placeholder 2"/>
          <p:cNvSpPr>
            <a:spLocks noGrp="1"/>
          </p:cNvSpPr>
          <p:nvPr>
            <p:ph type="sldNum" sz="quarter" idx="12"/>
          </p:nvPr>
        </p:nvSpPr>
        <p:spPr/>
        <p:txBody>
          <a:bodyPr/>
          <a:lstStyle/>
          <a:p>
            <a:fld id="{B80CADA0-E01C-459D-AB8F-6AC03931BC5C}" type="slidenum">
              <a:rPr lang="en-IN" smtClean="0"/>
              <a:t>28</a:t>
            </a:fld>
            <a:endParaRPr lang="en-IN"/>
          </a:p>
        </p:txBody>
      </p:sp>
    </p:spTree>
    <p:extLst>
      <p:ext uri="{BB962C8B-B14F-4D97-AF65-F5344CB8AC3E}">
        <p14:creationId xmlns:p14="http://schemas.microsoft.com/office/powerpoint/2010/main" val="1739083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23581"/>
          </a:xfrm>
        </p:spPr>
        <p:txBody>
          <a:bodyPr/>
          <a:lstStyle/>
          <a:p>
            <a:r>
              <a:rPr lang="en-US" dirty="0" smtClean="0"/>
              <a:t>How </a:t>
            </a:r>
            <a:r>
              <a:rPr lang="en-US" dirty="0" err="1" smtClean="0"/>
              <a:t>LinkedList</a:t>
            </a:r>
            <a:r>
              <a:rPr lang="en-US" dirty="0" smtClean="0"/>
              <a:t> is work</a:t>
            </a:r>
            <a:endParaRPr lang="en-IN" dirty="0"/>
          </a:p>
        </p:txBody>
      </p:sp>
      <p:sp>
        <p:nvSpPr>
          <p:cNvPr id="3" name="TextBox 2"/>
          <p:cNvSpPr txBox="1"/>
          <p:nvPr/>
        </p:nvSpPr>
        <p:spPr>
          <a:xfrm>
            <a:off x="380622" y="838916"/>
            <a:ext cx="1637731" cy="369332"/>
          </a:xfrm>
          <a:prstGeom prst="rect">
            <a:avLst/>
          </a:prstGeom>
          <a:noFill/>
        </p:spPr>
        <p:txBody>
          <a:bodyPr wrap="square" rtlCol="0">
            <a:spAutoFit/>
          </a:bodyPr>
          <a:lstStyle/>
          <a:p>
            <a:r>
              <a:rPr lang="en-US" dirty="0" err="1" smtClean="0"/>
              <a:t>LinkedList</a:t>
            </a:r>
            <a:r>
              <a:rPr lang="en-US" dirty="0" smtClean="0"/>
              <a:t> </a:t>
            </a:r>
            <a:r>
              <a:rPr lang="en-US" dirty="0" err="1" smtClean="0"/>
              <a:t>ll</a:t>
            </a:r>
            <a:r>
              <a:rPr lang="en-US" dirty="0"/>
              <a:t>;</a:t>
            </a:r>
            <a:endParaRPr lang="en-IN" dirty="0"/>
          </a:p>
        </p:txBody>
      </p:sp>
      <p:graphicFrame>
        <p:nvGraphicFramePr>
          <p:cNvPr id="4" name="Table 3"/>
          <p:cNvGraphicFramePr>
            <a:graphicFrameLocks noGrp="1"/>
          </p:cNvGraphicFramePr>
          <p:nvPr>
            <p:extLst/>
          </p:nvPr>
        </p:nvGraphicFramePr>
        <p:xfrm>
          <a:off x="2593075" y="836986"/>
          <a:ext cx="9341134" cy="6021013"/>
        </p:xfrm>
        <a:graphic>
          <a:graphicData uri="http://schemas.openxmlformats.org/drawingml/2006/table">
            <a:tbl>
              <a:tblPr firstRow="1" bandRow="1">
                <a:tableStyleId>{5940675A-B579-460E-94D1-54222C63F5DA}</a:tableStyleId>
              </a:tblPr>
              <a:tblGrid>
                <a:gridCol w="2688609">
                  <a:extLst>
                    <a:ext uri="{9D8B030D-6E8A-4147-A177-3AD203B41FA5}">
                      <a16:colId xmlns:a16="http://schemas.microsoft.com/office/drawing/2014/main" val="1967888796"/>
                    </a:ext>
                  </a:extLst>
                </a:gridCol>
                <a:gridCol w="6652525">
                  <a:extLst>
                    <a:ext uri="{9D8B030D-6E8A-4147-A177-3AD203B41FA5}">
                      <a16:colId xmlns:a16="http://schemas.microsoft.com/office/drawing/2014/main" val="3478803579"/>
                    </a:ext>
                  </a:extLst>
                </a:gridCol>
              </a:tblGrid>
              <a:tr h="6021013">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780635325"/>
                  </a:ext>
                </a:extLst>
              </a:tr>
            </a:tbl>
          </a:graphicData>
        </a:graphic>
      </p:graphicFrame>
      <p:sp>
        <p:nvSpPr>
          <p:cNvPr id="5" name="Rectangle 4"/>
          <p:cNvSpPr/>
          <p:nvPr/>
        </p:nvSpPr>
        <p:spPr>
          <a:xfrm>
            <a:off x="2593075" y="836986"/>
            <a:ext cx="2702256" cy="215187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 name="TextBox 5"/>
          <p:cNvSpPr txBox="1"/>
          <p:nvPr/>
        </p:nvSpPr>
        <p:spPr>
          <a:xfrm>
            <a:off x="2593075" y="836986"/>
            <a:ext cx="682388" cy="371262"/>
          </a:xfrm>
          <a:prstGeom prst="rect">
            <a:avLst/>
          </a:prstGeom>
          <a:noFill/>
        </p:spPr>
        <p:txBody>
          <a:bodyPr wrap="square" rtlCol="0">
            <a:spAutoFit/>
          </a:bodyPr>
          <a:lstStyle/>
          <a:p>
            <a:r>
              <a:rPr lang="en-US" dirty="0" smtClean="0"/>
              <a:t>main</a:t>
            </a:r>
            <a:endParaRPr lang="en-IN" dirty="0"/>
          </a:p>
        </p:txBody>
      </p:sp>
      <p:sp>
        <p:nvSpPr>
          <p:cNvPr id="7" name="Oval 6"/>
          <p:cNvSpPr/>
          <p:nvPr/>
        </p:nvSpPr>
        <p:spPr>
          <a:xfrm>
            <a:off x="3248167" y="1132757"/>
            <a:ext cx="1542197" cy="133630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850185" y="792405"/>
            <a:ext cx="491320" cy="369332"/>
          </a:xfrm>
          <a:prstGeom prst="rect">
            <a:avLst/>
          </a:prstGeom>
          <a:noFill/>
        </p:spPr>
        <p:txBody>
          <a:bodyPr wrap="square" rtlCol="0">
            <a:spAutoFit/>
          </a:bodyPr>
          <a:lstStyle/>
          <a:p>
            <a:r>
              <a:rPr lang="en-US" dirty="0" err="1" smtClean="0"/>
              <a:t>ll</a:t>
            </a:r>
            <a:endParaRPr lang="en-IN" dirty="0"/>
          </a:p>
        </p:txBody>
      </p:sp>
      <p:sp>
        <p:nvSpPr>
          <p:cNvPr id="9" name="TextBox 8"/>
          <p:cNvSpPr txBox="1"/>
          <p:nvPr/>
        </p:nvSpPr>
        <p:spPr>
          <a:xfrm>
            <a:off x="3671248" y="1273703"/>
            <a:ext cx="791570" cy="369332"/>
          </a:xfrm>
          <a:prstGeom prst="rect">
            <a:avLst/>
          </a:prstGeom>
          <a:noFill/>
        </p:spPr>
        <p:txBody>
          <a:bodyPr wrap="square" rtlCol="0">
            <a:spAutoFit/>
          </a:bodyPr>
          <a:lstStyle/>
          <a:p>
            <a:r>
              <a:rPr lang="en-US" dirty="0" smtClean="0"/>
              <a:t>head</a:t>
            </a:r>
            <a:endParaRPr lang="en-IN" dirty="0"/>
          </a:p>
        </p:txBody>
      </p:sp>
      <p:sp>
        <p:nvSpPr>
          <p:cNvPr id="10" name="Rectangle 9"/>
          <p:cNvSpPr/>
          <p:nvPr/>
        </p:nvSpPr>
        <p:spPr>
          <a:xfrm>
            <a:off x="3575713" y="1615740"/>
            <a:ext cx="887105" cy="5122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3575713" y="1700249"/>
            <a:ext cx="887104" cy="369332"/>
          </a:xfrm>
          <a:prstGeom prst="rect">
            <a:avLst/>
          </a:prstGeom>
          <a:noFill/>
        </p:spPr>
        <p:txBody>
          <a:bodyPr wrap="square" rtlCol="0">
            <a:spAutoFit/>
          </a:bodyPr>
          <a:lstStyle/>
          <a:p>
            <a:r>
              <a:rPr lang="en-US" dirty="0" smtClean="0"/>
              <a:t>  NULL</a:t>
            </a:r>
            <a:endParaRPr lang="en-IN" dirty="0"/>
          </a:p>
        </p:txBody>
      </p:sp>
      <p:sp>
        <p:nvSpPr>
          <p:cNvPr id="12" name="TextBox 11"/>
          <p:cNvSpPr txBox="1"/>
          <p:nvPr/>
        </p:nvSpPr>
        <p:spPr>
          <a:xfrm>
            <a:off x="380622" y="1208248"/>
            <a:ext cx="1774210" cy="369332"/>
          </a:xfrm>
          <a:prstGeom prst="rect">
            <a:avLst/>
          </a:prstGeom>
          <a:noFill/>
        </p:spPr>
        <p:txBody>
          <a:bodyPr wrap="square" rtlCol="0">
            <a:spAutoFit/>
          </a:bodyPr>
          <a:lstStyle/>
          <a:p>
            <a:r>
              <a:rPr lang="en-US" dirty="0" err="1" smtClean="0"/>
              <a:t>ll.insertFirst</a:t>
            </a:r>
            <a:r>
              <a:rPr lang="en-US" dirty="0" smtClean="0"/>
              <a:t>(10);</a:t>
            </a:r>
            <a:endParaRPr lang="en-IN" dirty="0"/>
          </a:p>
        </p:txBody>
      </p:sp>
      <p:sp>
        <p:nvSpPr>
          <p:cNvPr id="13" name="TextBox 12"/>
          <p:cNvSpPr txBox="1"/>
          <p:nvPr/>
        </p:nvSpPr>
        <p:spPr>
          <a:xfrm>
            <a:off x="3643953" y="2469061"/>
            <a:ext cx="765792" cy="369332"/>
          </a:xfrm>
          <a:prstGeom prst="rect">
            <a:avLst/>
          </a:prstGeom>
          <a:noFill/>
        </p:spPr>
        <p:txBody>
          <a:bodyPr wrap="square" rtlCol="0">
            <a:spAutoFit/>
          </a:bodyPr>
          <a:lstStyle/>
          <a:p>
            <a:r>
              <a:rPr lang="en-US" dirty="0" smtClean="0"/>
              <a:t>98756</a:t>
            </a:r>
            <a:endParaRPr lang="en-IN" dirty="0"/>
          </a:p>
        </p:txBody>
      </p:sp>
      <p:sp>
        <p:nvSpPr>
          <p:cNvPr id="14" name="Rectangle 13"/>
          <p:cNvSpPr/>
          <p:nvPr/>
        </p:nvSpPr>
        <p:spPr>
          <a:xfrm>
            <a:off x="2593075" y="2968405"/>
            <a:ext cx="2702256" cy="21518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5" name="TextBox 14"/>
          <p:cNvSpPr txBox="1"/>
          <p:nvPr/>
        </p:nvSpPr>
        <p:spPr>
          <a:xfrm>
            <a:off x="2623867" y="3158797"/>
            <a:ext cx="119779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err="1" smtClean="0"/>
              <a:t>insertFirst</a:t>
            </a:r>
            <a:endParaRPr lang="en-IN" dirty="0"/>
          </a:p>
        </p:txBody>
      </p:sp>
      <p:sp>
        <p:nvSpPr>
          <p:cNvPr id="16" name="Rectangle 15"/>
          <p:cNvSpPr/>
          <p:nvPr/>
        </p:nvSpPr>
        <p:spPr>
          <a:xfrm>
            <a:off x="4148919" y="3343701"/>
            <a:ext cx="996287" cy="47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98756</a:t>
            </a:r>
            <a:endParaRPr lang="en-IN" dirty="0"/>
          </a:p>
        </p:txBody>
      </p:sp>
      <p:sp>
        <p:nvSpPr>
          <p:cNvPr id="17" name="TextBox 16"/>
          <p:cNvSpPr txBox="1"/>
          <p:nvPr/>
        </p:nvSpPr>
        <p:spPr>
          <a:xfrm>
            <a:off x="4355153" y="3032756"/>
            <a:ext cx="774891" cy="369332"/>
          </a:xfrm>
          <a:prstGeom prst="rect">
            <a:avLst/>
          </a:prstGeom>
          <a:noFill/>
        </p:spPr>
        <p:txBody>
          <a:bodyPr wrap="square" rtlCol="0">
            <a:spAutoFit/>
          </a:bodyPr>
          <a:lstStyle/>
          <a:p>
            <a:r>
              <a:rPr lang="en-US" dirty="0" smtClean="0"/>
              <a:t>*this</a:t>
            </a:r>
            <a:endParaRPr lang="en-IN" dirty="0"/>
          </a:p>
        </p:txBody>
      </p:sp>
      <p:sp>
        <p:nvSpPr>
          <p:cNvPr id="18" name="Rectangle 17"/>
          <p:cNvSpPr/>
          <p:nvPr/>
        </p:nvSpPr>
        <p:spPr>
          <a:xfrm>
            <a:off x="2770496" y="3725255"/>
            <a:ext cx="805217" cy="3889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p:cNvSpPr txBox="1"/>
          <p:nvPr/>
        </p:nvSpPr>
        <p:spPr>
          <a:xfrm>
            <a:off x="2788796" y="3452223"/>
            <a:ext cx="768616" cy="369332"/>
          </a:xfrm>
          <a:prstGeom prst="rect">
            <a:avLst/>
          </a:prstGeom>
          <a:noFill/>
        </p:spPr>
        <p:txBody>
          <a:bodyPr wrap="square" rtlCol="0">
            <a:spAutoFit/>
          </a:bodyPr>
          <a:lstStyle/>
          <a:p>
            <a:r>
              <a:rPr lang="en-US" dirty="0"/>
              <a:t>d</a:t>
            </a:r>
            <a:r>
              <a:rPr lang="en-US" dirty="0" smtClean="0"/>
              <a:t>ata</a:t>
            </a:r>
            <a:endParaRPr lang="en-IN" dirty="0"/>
          </a:p>
        </p:txBody>
      </p:sp>
      <p:sp>
        <p:nvSpPr>
          <p:cNvPr id="20" name="Rectangle 19"/>
          <p:cNvSpPr/>
          <p:nvPr/>
        </p:nvSpPr>
        <p:spPr>
          <a:xfrm>
            <a:off x="4148919" y="4326340"/>
            <a:ext cx="996287" cy="4776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4241040" y="3980884"/>
            <a:ext cx="888245" cy="369332"/>
          </a:xfrm>
          <a:prstGeom prst="rect">
            <a:avLst/>
          </a:prstGeom>
          <a:noFill/>
        </p:spPr>
        <p:txBody>
          <a:bodyPr wrap="square" rtlCol="0">
            <a:spAutoFit/>
          </a:bodyPr>
          <a:lstStyle/>
          <a:p>
            <a:r>
              <a:rPr lang="en-US" dirty="0" smtClean="0"/>
              <a:t>*temp</a:t>
            </a:r>
            <a:endParaRPr lang="en-IN" dirty="0"/>
          </a:p>
        </p:txBody>
      </p:sp>
      <p:graphicFrame>
        <p:nvGraphicFramePr>
          <p:cNvPr id="22" name="Table 21"/>
          <p:cNvGraphicFramePr>
            <a:graphicFrameLocks noGrp="1"/>
          </p:cNvGraphicFramePr>
          <p:nvPr>
            <p:extLst/>
          </p:nvPr>
        </p:nvGraphicFramePr>
        <p:xfrm>
          <a:off x="8386553" y="1035146"/>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23" name="TextBox 22"/>
          <p:cNvSpPr txBox="1"/>
          <p:nvPr/>
        </p:nvSpPr>
        <p:spPr>
          <a:xfrm>
            <a:off x="8640563" y="1458369"/>
            <a:ext cx="694520" cy="369332"/>
          </a:xfrm>
          <a:prstGeom prst="rect">
            <a:avLst/>
          </a:prstGeom>
          <a:noFill/>
        </p:spPr>
        <p:txBody>
          <a:bodyPr wrap="square" rtlCol="0">
            <a:spAutoFit/>
          </a:bodyPr>
          <a:lstStyle/>
          <a:p>
            <a:r>
              <a:rPr lang="en-US" dirty="0" smtClean="0"/>
              <a:t>1000</a:t>
            </a:r>
            <a:endParaRPr lang="en-IN" dirty="0"/>
          </a:p>
        </p:txBody>
      </p:sp>
      <p:sp>
        <p:nvSpPr>
          <p:cNvPr id="24" name="TextBox 23"/>
          <p:cNvSpPr txBox="1"/>
          <p:nvPr/>
        </p:nvSpPr>
        <p:spPr>
          <a:xfrm>
            <a:off x="8461626" y="1035146"/>
            <a:ext cx="426113" cy="369332"/>
          </a:xfrm>
          <a:prstGeom prst="rect">
            <a:avLst/>
          </a:prstGeom>
          <a:noFill/>
        </p:spPr>
        <p:txBody>
          <a:bodyPr wrap="square" rtlCol="0">
            <a:spAutoFit/>
          </a:bodyPr>
          <a:lstStyle/>
          <a:p>
            <a:r>
              <a:rPr lang="en-US" dirty="0" smtClean="0"/>
              <a:t>10</a:t>
            </a:r>
            <a:endParaRPr lang="en-IN" dirty="0"/>
          </a:p>
        </p:txBody>
      </p:sp>
      <p:sp>
        <p:nvSpPr>
          <p:cNvPr id="27" name="TextBox 26"/>
          <p:cNvSpPr txBox="1"/>
          <p:nvPr/>
        </p:nvSpPr>
        <p:spPr>
          <a:xfrm>
            <a:off x="8957305" y="1035146"/>
            <a:ext cx="755556" cy="369332"/>
          </a:xfrm>
          <a:prstGeom prst="rect">
            <a:avLst/>
          </a:prstGeom>
          <a:noFill/>
        </p:spPr>
        <p:txBody>
          <a:bodyPr wrap="square" rtlCol="0">
            <a:spAutoFit/>
          </a:bodyPr>
          <a:lstStyle/>
          <a:p>
            <a:r>
              <a:rPr lang="en-US" dirty="0" smtClean="0"/>
              <a:t>NULL</a:t>
            </a:r>
            <a:endParaRPr lang="en-IN" dirty="0"/>
          </a:p>
        </p:txBody>
      </p:sp>
      <p:sp>
        <p:nvSpPr>
          <p:cNvPr id="28" name="TextBox 27"/>
          <p:cNvSpPr txBox="1"/>
          <p:nvPr/>
        </p:nvSpPr>
        <p:spPr>
          <a:xfrm>
            <a:off x="4241040" y="4350216"/>
            <a:ext cx="767688" cy="369332"/>
          </a:xfrm>
          <a:prstGeom prst="rect">
            <a:avLst/>
          </a:prstGeom>
          <a:noFill/>
        </p:spPr>
        <p:txBody>
          <a:bodyPr wrap="square" rtlCol="0">
            <a:spAutoFit/>
          </a:bodyPr>
          <a:lstStyle/>
          <a:p>
            <a:r>
              <a:rPr lang="en-US" dirty="0" smtClean="0"/>
              <a:t>1000</a:t>
            </a:r>
            <a:endParaRPr lang="en-IN" dirty="0"/>
          </a:p>
        </p:txBody>
      </p:sp>
      <p:sp>
        <p:nvSpPr>
          <p:cNvPr id="29" name="TextBox 28"/>
          <p:cNvSpPr txBox="1"/>
          <p:nvPr/>
        </p:nvSpPr>
        <p:spPr>
          <a:xfrm>
            <a:off x="3643953" y="1643035"/>
            <a:ext cx="765792" cy="369332"/>
          </a:xfrm>
          <a:prstGeom prst="rect">
            <a:avLst/>
          </a:prstGeom>
          <a:noFill/>
        </p:spPr>
        <p:txBody>
          <a:bodyPr wrap="square" rtlCol="0">
            <a:spAutoFit/>
          </a:bodyPr>
          <a:lstStyle/>
          <a:p>
            <a:r>
              <a:rPr lang="en-US" dirty="0" smtClean="0"/>
              <a:t>1000</a:t>
            </a:r>
            <a:endParaRPr lang="en-IN" dirty="0"/>
          </a:p>
        </p:txBody>
      </p:sp>
      <p:cxnSp>
        <p:nvCxnSpPr>
          <p:cNvPr id="31" name="Straight Arrow Connector 30"/>
          <p:cNvCxnSpPr>
            <a:stCxn id="7" idx="6"/>
            <a:endCxn id="22" idx="1"/>
          </p:cNvCxnSpPr>
          <p:nvPr/>
        </p:nvCxnSpPr>
        <p:spPr>
          <a:xfrm flipV="1">
            <a:off x="4790364" y="1220566"/>
            <a:ext cx="3596189" cy="580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2879678" y="3725255"/>
            <a:ext cx="600501" cy="369332"/>
          </a:xfrm>
          <a:prstGeom prst="rect">
            <a:avLst/>
          </a:prstGeom>
          <a:noFill/>
        </p:spPr>
        <p:txBody>
          <a:bodyPr wrap="square" rtlCol="0">
            <a:spAutoFit/>
          </a:bodyPr>
          <a:lstStyle/>
          <a:p>
            <a:r>
              <a:rPr lang="en-US" dirty="0" smtClean="0"/>
              <a:t>10</a:t>
            </a:r>
            <a:endParaRPr lang="en-IN" dirty="0"/>
          </a:p>
        </p:txBody>
      </p:sp>
      <p:sp>
        <p:nvSpPr>
          <p:cNvPr id="35" name="TextBox 34"/>
          <p:cNvSpPr txBox="1"/>
          <p:nvPr/>
        </p:nvSpPr>
        <p:spPr>
          <a:xfrm>
            <a:off x="375312" y="1472859"/>
            <a:ext cx="1774210" cy="369332"/>
          </a:xfrm>
          <a:prstGeom prst="rect">
            <a:avLst/>
          </a:prstGeom>
          <a:noFill/>
        </p:spPr>
        <p:txBody>
          <a:bodyPr wrap="square" rtlCol="0">
            <a:spAutoFit/>
          </a:bodyPr>
          <a:lstStyle/>
          <a:p>
            <a:r>
              <a:rPr lang="en-US" dirty="0" err="1" smtClean="0"/>
              <a:t>ll.insertFirst</a:t>
            </a:r>
            <a:r>
              <a:rPr lang="en-US" dirty="0" smtClean="0"/>
              <a:t>(20);</a:t>
            </a:r>
            <a:endParaRPr lang="en-IN" dirty="0"/>
          </a:p>
        </p:txBody>
      </p:sp>
      <p:sp>
        <p:nvSpPr>
          <p:cNvPr id="36" name="TextBox 35"/>
          <p:cNvSpPr txBox="1"/>
          <p:nvPr/>
        </p:nvSpPr>
        <p:spPr>
          <a:xfrm>
            <a:off x="2893326" y="3737476"/>
            <a:ext cx="573206" cy="369332"/>
          </a:xfrm>
          <a:prstGeom prst="rect">
            <a:avLst/>
          </a:prstGeom>
          <a:noFill/>
        </p:spPr>
        <p:txBody>
          <a:bodyPr wrap="square" rtlCol="0">
            <a:spAutoFit/>
          </a:bodyPr>
          <a:lstStyle/>
          <a:p>
            <a:r>
              <a:rPr lang="en-US" dirty="0" smtClean="0"/>
              <a:t>20</a:t>
            </a:r>
            <a:endParaRPr lang="en-IN" dirty="0"/>
          </a:p>
        </p:txBody>
      </p:sp>
      <p:graphicFrame>
        <p:nvGraphicFramePr>
          <p:cNvPr id="37" name="Table 36"/>
          <p:cNvGraphicFramePr>
            <a:graphicFrameLocks noGrp="1"/>
          </p:cNvGraphicFramePr>
          <p:nvPr>
            <p:extLst/>
          </p:nvPr>
        </p:nvGraphicFramePr>
        <p:xfrm>
          <a:off x="6368951" y="1856297"/>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38" name="TextBox 37"/>
          <p:cNvSpPr txBox="1"/>
          <p:nvPr/>
        </p:nvSpPr>
        <p:spPr>
          <a:xfrm>
            <a:off x="6676041" y="2238445"/>
            <a:ext cx="694520" cy="369332"/>
          </a:xfrm>
          <a:prstGeom prst="rect">
            <a:avLst/>
          </a:prstGeom>
          <a:noFill/>
        </p:spPr>
        <p:txBody>
          <a:bodyPr wrap="square" rtlCol="0">
            <a:spAutoFit/>
          </a:bodyPr>
          <a:lstStyle/>
          <a:p>
            <a:r>
              <a:rPr lang="en-US" dirty="0"/>
              <a:t>2</a:t>
            </a:r>
            <a:r>
              <a:rPr lang="en-US" dirty="0" smtClean="0"/>
              <a:t>000</a:t>
            </a:r>
            <a:endParaRPr lang="en-IN" dirty="0"/>
          </a:p>
        </p:txBody>
      </p:sp>
      <p:sp>
        <p:nvSpPr>
          <p:cNvPr id="39" name="TextBox 38"/>
          <p:cNvSpPr txBox="1"/>
          <p:nvPr/>
        </p:nvSpPr>
        <p:spPr>
          <a:xfrm>
            <a:off x="6457672" y="1856297"/>
            <a:ext cx="426113" cy="369332"/>
          </a:xfrm>
          <a:prstGeom prst="rect">
            <a:avLst/>
          </a:prstGeom>
          <a:noFill/>
        </p:spPr>
        <p:txBody>
          <a:bodyPr wrap="square" rtlCol="0">
            <a:spAutoFit/>
          </a:bodyPr>
          <a:lstStyle/>
          <a:p>
            <a:r>
              <a:rPr lang="en-US" dirty="0" smtClean="0"/>
              <a:t>20</a:t>
            </a:r>
            <a:endParaRPr lang="en-IN" dirty="0"/>
          </a:p>
        </p:txBody>
      </p:sp>
      <p:sp>
        <p:nvSpPr>
          <p:cNvPr id="40" name="TextBox 39"/>
          <p:cNvSpPr txBox="1"/>
          <p:nvPr/>
        </p:nvSpPr>
        <p:spPr>
          <a:xfrm>
            <a:off x="6899997" y="1857145"/>
            <a:ext cx="755556" cy="369332"/>
          </a:xfrm>
          <a:prstGeom prst="rect">
            <a:avLst/>
          </a:prstGeom>
          <a:noFill/>
        </p:spPr>
        <p:txBody>
          <a:bodyPr wrap="square" rtlCol="0">
            <a:spAutoFit/>
          </a:bodyPr>
          <a:lstStyle/>
          <a:p>
            <a:r>
              <a:rPr lang="en-US" dirty="0" smtClean="0"/>
              <a:t>NULL</a:t>
            </a:r>
            <a:endParaRPr lang="en-IN" dirty="0"/>
          </a:p>
        </p:txBody>
      </p:sp>
      <p:sp>
        <p:nvSpPr>
          <p:cNvPr id="41" name="TextBox 40"/>
          <p:cNvSpPr txBox="1"/>
          <p:nvPr/>
        </p:nvSpPr>
        <p:spPr>
          <a:xfrm>
            <a:off x="4243312" y="4366136"/>
            <a:ext cx="767688" cy="369332"/>
          </a:xfrm>
          <a:prstGeom prst="rect">
            <a:avLst/>
          </a:prstGeom>
          <a:noFill/>
        </p:spPr>
        <p:txBody>
          <a:bodyPr wrap="square" rtlCol="0">
            <a:spAutoFit/>
          </a:bodyPr>
          <a:lstStyle/>
          <a:p>
            <a:r>
              <a:rPr lang="en-US" dirty="0"/>
              <a:t>2</a:t>
            </a:r>
            <a:r>
              <a:rPr lang="en-US" dirty="0" smtClean="0"/>
              <a:t>000</a:t>
            </a:r>
            <a:endParaRPr lang="en-IN" dirty="0"/>
          </a:p>
        </p:txBody>
      </p:sp>
      <p:sp>
        <p:nvSpPr>
          <p:cNvPr id="42" name="TextBox 41"/>
          <p:cNvSpPr txBox="1"/>
          <p:nvPr/>
        </p:nvSpPr>
        <p:spPr>
          <a:xfrm>
            <a:off x="6870138" y="1869113"/>
            <a:ext cx="755556" cy="369332"/>
          </a:xfrm>
          <a:prstGeom prst="rect">
            <a:avLst/>
          </a:prstGeom>
          <a:noFill/>
        </p:spPr>
        <p:txBody>
          <a:bodyPr wrap="square" rtlCol="0">
            <a:spAutoFit/>
          </a:bodyPr>
          <a:lstStyle/>
          <a:p>
            <a:r>
              <a:rPr lang="en-US" dirty="0" smtClean="0"/>
              <a:t>1000</a:t>
            </a:r>
            <a:endParaRPr lang="en-IN" dirty="0"/>
          </a:p>
        </p:txBody>
      </p:sp>
      <p:cxnSp>
        <p:nvCxnSpPr>
          <p:cNvPr id="26" name="Straight Arrow Connector 25"/>
          <p:cNvCxnSpPr>
            <a:stCxn id="42" idx="3"/>
            <a:endCxn id="22" idx="1"/>
          </p:cNvCxnSpPr>
          <p:nvPr/>
        </p:nvCxnSpPr>
        <p:spPr>
          <a:xfrm flipV="1">
            <a:off x="7625694" y="1220566"/>
            <a:ext cx="760859" cy="833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3632577" y="1658955"/>
            <a:ext cx="765792" cy="369332"/>
          </a:xfrm>
          <a:prstGeom prst="rect">
            <a:avLst/>
          </a:prstGeom>
          <a:noFill/>
        </p:spPr>
        <p:txBody>
          <a:bodyPr wrap="square" rtlCol="0">
            <a:spAutoFit/>
          </a:bodyPr>
          <a:lstStyle/>
          <a:p>
            <a:r>
              <a:rPr lang="en-US" dirty="0"/>
              <a:t>2</a:t>
            </a:r>
            <a:r>
              <a:rPr lang="en-US" dirty="0" smtClean="0"/>
              <a:t>000</a:t>
            </a:r>
            <a:endParaRPr lang="en-IN" dirty="0"/>
          </a:p>
        </p:txBody>
      </p:sp>
      <p:cxnSp>
        <p:nvCxnSpPr>
          <p:cNvPr id="44" name="Straight Arrow Connector 43"/>
          <p:cNvCxnSpPr>
            <a:stCxn id="7" idx="6"/>
            <a:endCxn id="37" idx="1"/>
          </p:cNvCxnSpPr>
          <p:nvPr/>
        </p:nvCxnSpPr>
        <p:spPr>
          <a:xfrm>
            <a:off x="4790364" y="1800909"/>
            <a:ext cx="1578587" cy="240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363936" y="1712958"/>
            <a:ext cx="1774210" cy="369332"/>
          </a:xfrm>
          <a:prstGeom prst="rect">
            <a:avLst/>
          </a:prstGeom>
          <a:noFill/>
        </p:spPr>
        <p:txBody>
          <a:bodyPr wrap="square" rtlCol="0">
            <a:spAutoFit/>
          </a:bodyPr>
          <a:lstStyle/>
          <a:p>
            <a:r>
              <a:rPr lang="en-US" dirty="0" err="1" smtClean="0"/>
              <a:t>ll.insertFirst</a:t>
            </a:r>
            <a:r>
              <a:rPr lang="en-US" dirty="0" smtClean="0"/>
              <a:t>(30);</a:t>
            </a:r>
            <a:endParaRPr lang="en-IN" dirty="0"/>
          </a:p>
        </p:txBody>
      </p:sp>
      <p:sp>
        <p:nvSpPr>
          <p:cNvPr id="46" name="TextBox 45"/>
          <p:cNvSpPr txBox="1"/>
          <p:nvPr/>
        </p:nvSpPr>
        <p:spPr>
          <a:xfrm>
            <a:off x="2893326" y="3737476"/>
            <a:ext cx="573206" cy="369332"/>
          </a:xfrm>
          <a:prstGeom prst="rect">
            <a:avLst/>
          </a:prstGeom>
          <a:noFill/>
        </p:spPr>
        <p:txBody>
          <a:bodyPr wrap="square" rtlCol="0">
            <a:spAutoFit/>
          </a:bodyPr>
          <a:lstStyle/>
          <a:p>
            <a:r>
              <a:rPr lang="en-US" dirty="0"/>
              <a:t>3</a:t>
            </a:r>
            <a:r>
              <a:rPr lang="en-US" dirty="0" smtClean="0"/>
              <a:t>0</a:t>
            </a:r>
            <a:endParaRPr lang="en-IN" dirty="0"/>
          </a:p>
        </p:txBody>
      </p:sp>
      <p:graphicFrame>
        <p:nvGraphicFramePr>
          <p:cNvPr id="47" name="Table 46"/>
          <p:cNvGraphicFramePr>
            <a:graphicFrameLocks noGrp="1"/>
          </p:cNvGraphicFramePr>
          <p:nvPr>
            <p:extLst/>
          </p:nvPr>
        </p:nvGraphicFramePr>
        <p:xfrm>
          <a:off x="5634243" y="930514"/>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48" name="TextBox 47"/>
          <p:cNvSpPr txBox="1"/>
          <p:nvPr/>
        </p:nvSpPr>
        <p:spPr>
          <a:xfrm>
            <a:off x="5888636" y="1247681"/>
            <a:ext cx="694520" cy="369332"/>
          </a:xfrm>
          <a:prstGeom prst="rect">
            <a:avLst/>
          </a:prstGeom>
          <a:noFill/>
        </p:spPr>
        <p:txBody>
          <a:bodyPr wrap="square" rtlCol="0">
            <a:spAutoFit/>
          </a:bodyPr>
          <a:lstStyle/>
          <a:p>
            <a:r>
              <a:rPr lang="en-US" dirty="0"/>
              <a:t>3</a:t>
            </a:r>
            <a:r>
              <a:rPr lang="en-US" dirty="0" smtClean="0"/>
              <a:t>000</a:t>
            </a:r>
            <a:endParaRPr lang="en-IN" dirty="0"/>
          </a:p>
        </p:txBody>
      </p:sp>
      <p:sp>
        <p:nvSpPr>
          <p:cNvPr id="49" name="TextBox 48"/>
          <p:cNvSpPr txBox="1"/>
          <p:nvPr/>
        </p:nvSpPr>
        <p:spPr>
          <a:xfrm>
            <a:off x="5679935" y="943330"/>
            <a:ext cx="426113" cy="369332"/>
          </a:xfrm>
          <a:prstGeom prst="rect">
            <a:avLst/>
          </a:prstGeom>
          <a:noFill/>
        </p:spPr>
        <p:txBody>
          <a:bodyPr wrap="square" rtlCol="0">
            <a:spAutoFit/>
          </a:bodyPr>
          <a:lstStyle/>
          <a:p>
            <a:r>
              <a:rPr lang="en-US" dirty="0"/>
              <a:t>3</a:t>
            </a:r>
            <a:r>
              <a:rPr lang="en-US" dirty="0" smtClean="0"/>
              <a:t>0</a:t>
            </a:r>
            <a:endParaRPr lang="en-IN" dirty="0"/>
          </a:p>
        </p:txBody>
      </p:sp>
      <p:sp>
        <p:nvSpPr>
          <p:cNvPr id="50" name="TextBox 49"/>
          <p:cNvSpPr txBox="1"/>
          <p:nvPr/>
        </p:nvSpPr>
        <p:spPr>
          <a:xfrm>
            <a:off x="6135430" y="943330"/>
            <a:ext cx="755556" cy="369332"/>
          </a:xfrm>
          <a:prstGeom prst="rect">
            <a:avLst/>
          </a:prstGeom>
          <a:noFill/>
        </p:spPr>
        <p:txBody>
          <a:bodyPr wrap="square" rtlCol="0">
            <a:spAutoFit/>
          </a:bodyPr>
          <a:lstStyle/>
          <a:p>
            <a:r>
              <a:rPr lang="en-US" dirty="0" smtClean="0"/>
              <a:t>NULL</a:t>
            </a:r>
            <a:endParaRPr lang="en-IN" dirty="0"/>
          </a:p>
        </p:txBody>
      </p:sp>
      <p:sp>
        <p:nvSpPr>
          <p:cNvPr id="51" name="TextBox 50"/>
          <p:cNvSpPr txBox="1"/>
          <p:nvPr/>
        </p:nvSpPr>
        <p:spPr>
          <a:xfrm>
            <a:off x="4245586" y="4366410"/>
            <a:ext cx="767688" cy="369332"/>
          </a:xfrm>
          <a:prstGeom prst="rect">
            <a:avLst/>
          </a:prstGeom>
          <a:noFill/>
        </p:spPr>
        <p:txBody>
          <a:bodyPr wrap="square" rtlCol="0">
            <a:spAutoFit/>
          </a:bodyPr>
          <a:lstStyle/>
          <a:p>
            <a:r>
              <a:rPr lang="en-US" dirty="0" smtClean="0"/>
              <a:t>3000</a:t>
            </a:r>
            <a:endParaRPr lang="en-IN" dirty="0"/>
          </a:p>
        </p:txBody>
      </p:sp>
      <p:sp>
        <p:nvSpPr>
          <p:cNvPr id="52" name="TextBox 51"/>
          <p:cNvSpPr txBox="1"/>
          <p:nvPr/>
        </p:nvSpPr>
        <p:spPr>
          <a:xfrm>
            <a:off x="6174298" y="953340"/>
            <a:ext cx="755556" cy="369332"/>
          </a:xfrm>
          <a:prstGeom prst="rect">
            <a:avLst/>
          </a:prstGeom>
          <a:noFill/>
        </p:spPr>
        <p:txBody>
          <a:bodyPr wrap="square" rtlCol="0">
            <a:spAutoFit/>
          </a:bodyPr>
          <a:lstStyle/>
          <a:p>
            <a:r>
              <a:rPr lang="en-US" dirty="0" smtClean="0"/>
              <a:t>2000</a:t>
            </a:r>
            <a:endParaRPr lang="en-IN" dirty="0"/>
          </a:p>
        </p:txBody>
      </p:sp>
      <p:cxnSp>
        <p:nvCxnSpPr>
          <p:cNvPr id="53" name="Elbow Connector 52"/>
          <p:cNvCxnSpPr>
            <a:stCxn id="47" idx="3"/>
            <a:endCxn id="37" idx="1"/>
          </p:cNvCxnSpPr>
          <p:nvPr/>
        </p:nvCxnSpPr>
        <p:spPr>
          <a:xfrm flipH="1">
            <a:off x="6368951" y="1115934"/>
            <a:ext cx="562968" cy="925783"/>
          </a:xfrm>
          <a:prstGeom prst="bentConnector5">
            <a:avLst>
              <a:gd name="adj1" fmla="val -40606"/>
              <a:gd name="adj2" fmla="val 50000"/>
              <a:gd name="adj3" fmla="val 140606"/>
            </a:avLst>
          </a:prstGeom>
          <a:ln>
            <a:tailEnd type="triangle"/>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3643953" y="1657525"/>
            <a:ext cx="765792" cy="369332"/>
          </a:xfrm>
          <a:prstGeom prst="rect">
            <a:avLst/>
          </a:prstGeom>
          <a:noFill/>
        </p:spPr>
        <p:txBody>
          <a:bodyPr wrap="square" rtlCol="0">
            <a:spAutoFit/>
          </a:bodyPr>
          <a:lstStyle/>
          <a:p>
            <a:r>
              <a:rPr lang="en-US" dirty="0" smtClean="0"/>
              <a:t>3000</a:t>
            </a:r>
            <a:endParaRPr lang="en-IN" dirty="0"/>
          </a:p>
        </p:txBody>
      </p:sp>
      <p:cxnSp>
        <p:nvCxnSpPr>
          <p:cNvPr id="55" name="Straight Arrow Connector 54"/>
          <p:cNvCxnSpPr>
            <a:stCxn id="7" idx="6"/>
            <a:endCxn id="47" idx="1"/>
          </p:cNvCxnSpPr>
          <p:nvPr/>
        </p:nvCxnSpPr>
        <p:spPr>
          <a:xfrm flipV="1">
            <a:off x="4790364" y="1115934"/>
            <a:ext cx="843879" cy="684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379479" y="1954833"/>
            <a:ext cx="1774210" cy="369332"/>
          </a:xfrm>
          <a:prstGeom prst="rect">
            <a:avLst/>
          </a:prstGeom>
          <a:noFill/>
        </p:spPr>
        <p:txBody>
          <a:bodyPr wrap="square" rtlCol="0">
            <a:spAutoFit/>
          </a:bodyPr>
          <a:lstStyle/>
          <a:p>
            <a:r>
              <a:rPr lang="en-US" dirty="0" err="1" smtClean="0"/>
              <a:t>ll.insertLast</a:t>
            </a:r>
            <a:r>
              <a:rPr lang="en-US" dirty="0" smtClean="0"/>
              <a:t>(40);</a:t>
            </a:r>
            <a:endParaRPr lang="en-IN" dirty="0"/>
          </a:p>
        </p:txBody>
      </p:sp>
      <p:sp>
        <p:nvSpPr>
          <p:cNvPr id="60" name="TextBox 59"/>
          <p:cNvSpPr txBox="1"/>
          <p:nvPr/>
        </p:nvSpPr>
        <p:spPr>
          <a:xfrm>
            <a:off x="2881950" y="3761408"/>
            <a:ext cx="573206" cy="369332"/>
          </a:xfrm>
          <a:prstGeom prst="rect">
            <a:avLst/>
          </a:prstGeom>
          <a:noFill/>
        </p:spPr>
        <p:txBody>
          <a:bodyPr wrap="square" rtlCol="0">
            <a:spAutoFit/>
          </a:bodyPr>
          <a:lstStyle/>
          <a:p>
            <a:r>
              <a:rPr lang="en-US" dirty="0" smtClean="0"/>
              <a:t>40</a:t>
            </a:r>
            <a:endParaRPr lang="en-IN" dirty="0"/>
          </a:p>
        </p:txBody>
      </p:sp>
      <p:sp>
        <p:nvSpPr>
          <p:cNvPr id="62" name="TextBox 61"/>
          <p:cNvSpPr txBox="1"/>
          <p:nvPr/>
        </p:nvSpPr>
        <p:spPr>
          <a:xfrm>
            <a:off x="2631448" y="3146576"/>
            <a:ext cx="119779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err="1" smtClean="0"/>
              <a:t>insertLast</a:t>
            </a:r>
            <a:endParaRPr lang="en-IN" dirty="0"/>
          </a:p>
        </p:txBody>
      </p:sp>
      <p:graphicFrame>
        <p:nvGraphicFramePr>
          <p:cNvPr id="65" name="Table 64"/>
          <p:cNvGraphicFramePr>
            <a:graphicFrameLocks noGrp="1"/>
          </p:cNvGraphicFramePr>
          <p:nvPr>
            <p:extLst/>
          </p:nvPr>
        </p:nvGraphicFramePr>
        <p:xfrm>
          <a:off x="9930179" y="1842647"/>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66" name="TextBox 65"/>
          <p:cNvSpPr txBox="1"/>
          <p:nvPr/>
        </p:nvSpPr>
        <p:spPr>
          <a:xfrm>
            <a:off x="10187672" y="2265870"/>
            <a:ext cx="1016847" cy="369332"/>
          </a:xfrm>
          <a:prstGeom prst="rect">
            <a:avLst/>
          </a:prstGeom>
          <a:noFill/>
        </p:spPr>
        <p:txBody>
          <a:bodyPr wrap="square" rtlCol="0">
            <a:spAutoFit/>
          </a:bodyPr>
          <a:lstStyle/>
          <a:p>
            <a:r>
              <a:rPr lang="en-US" dirty="0"/>
              <a:t>4</a:t>
            </a:r>
            <a:r>
              <a:rPr lang="en-US" dirty="0" smtClean="0"/>
              <a:t>000</a:t>
            </a:r>
            <a:endParaRPr lang="en-IN" dirty="0"/>
          </a:p>
        </p:txBody>
      </p:sp>
      <p:sp>
        <p:nvSpPr>
          <p:cNvPr id="67" name="TextBox 66"/>
          <p:cNvSpPr txBox="1"/>
          <p:nvPr/>
        </p:nvSpPr>
        <p:spPr>
          <a:xfrm>
            <a:off x="10071018" y="1842647"/>
            <a:ext cx="623872" cy="369332"/>
          </a:xfrm>
          <a:prstGeom prst="rect">
            <a:avLst/>
          </a:prstGeom>
          <a:noFill/>
        </p:spPr>
        <p:txBody>
          <a:bodyPr wrap="square" rtlCol="0">
            <a:spAutoFit/>
          </a:bodyPr>
          <a:lstStyle/>
          <a:p>
            <a:r>
              <a:rPr lang="en-US" dirty="0"/>
              <a:t>4</a:t>
            </a:r>
            <a:r>
              <a:rPr lang="en-US" dirty="0" smtClean="0"/>
              <a:t>0</a:t>
            </a:r>
            <a:endParaRPr lang="en-IN" dirty="0"/>
          </a:p>
        </p:txBody>
      </p:sp>
      <p:sp>
        <p:nvSpPr>
          <p:cNvPr id="68" name="TextBox 67"/>
          <p:cNvSpPr txBox="1"/>
          <p:nvPr/>
        </p:nvSpPr>
        <p:spPr>
          <a:xfrm>
            <a:off x="10450144" y="1841340"/>
            <a:ext cx="721418" cy="369332"/>
          </a:xfrm>
          <a:prstGeom prst="rect">
            <a:avLst/>
          </a:prstGeom>
          <a:noFill/>
        </p:spPr>
        <p:txBody>
          <a:bodyPr wrap="square" rtlCol="0">
            <a:spAutoFit/>
          </a:bodyPr>
          <a:lstStyle/>
          <a:p>
            <a:r>
              <a:rPr lang="en-US" dirty="0" smtClean="0"/>
              <a:t>NULL</a:t>
            </a:r>
            <a:endParaRPr lang="en-IN" dirty="0"/>
          </a:p>
        </p:txBody>
      </p:sp>
      <p:sp>
        <p:nvSpPr>
          <p:cNvPr id="69" name="TextBox 68"/>
          <p:cNvSpPr txBox="1"/>
          <p:nvPr/>
        </p:nvSpPr>
        <p:spPr>
          <a:xfrm>
            <a:off x="4247858" y="4382056"/>
            <a:ext cx="767688" cy="369332"/>
          </a:xfrm>
          <a:prstGeom prst="rect">
            <a:avLst/>
          </a:prstGeom>
          <a:noFill/>
        </p:spPr>
        <p:txBody>
          <a:bodyPr wrap="square" rtlCol="0">
            <a:spAutoFit/>
          </a:bodyPr>
          <a:lstStyle/>
          <a:p>
            <a:r>
              <a:rPr lang="en-US" dirty="0"/>
              <a:t>4</a:t>
            </a:r>
            <a:r>
              <a:rPr lang="en-US" dirty="0" smtClean="0"/>
              <a:t>000</a:t>
            </a:r>
            <a:endParaRPr lang="en-IN" dirty="0"/>
          </a:p>
        </p:txBody>
      </p:sp>
      <p:sp>
        <p:nvSpPr>
          <p:cNvPr id="70" name="Rectangle 69"/>
          <p:cNvSpPr/>
          <p:nvPr/>
        </p:nvSpPr>
        <p:spPr>
          <a:xfrm>
            <a:off x="2787557" y="4578478"/>
            <a:ext cx="996287" cy="4776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0"/>
          <p:cNvSpPr txBox="1"/>
          <p:nvPr/>
        </p:nvSpPr>
        <p:spPr>
          <a:xfrm>
            <a:off x="2879678" y="4233022"/>
            <a:ext cx="888245" cy="369332"/>
          </a:xfrm>
          <a:prstGeom prst="rect">
            <a:avLst/>
          </a:prstGeom>
          <a:noFill/>
        </p:spPr>
        <p:txBody>
          <a:bodyPr wrap="square" rtlCol="0">
            <a:spAutoFit/>
          </a:bodyPr>
          <a:lstStyle/>
          <a:p>
            <a:r>
              <a:rPr lang="en-US" dirty="0" smtClean="0"/>
              <a:t>*IT</a:t>
            </a:r>
            <a:endParaRPr lang="en-IN" dirty="0"/>
          </a:p>
        </p:txBody>
      </p:sp>
      <p:sp>
        <p:nvSpPr>
          <p:cNvPr id="72" name="TextBox 71"/>
          <p:cNvSpPr txBox="1"/>
          <p:nvPr/>
        </p:nvSpPr>
        <p:spPr>
          <a:xfrm>
            <a:off x="2901856" y="4627035"/>
            <a:ext cx="767688" cy="369332"/>
          </a:xfrm>
          <a:prstGeom prst="rect">
            <a:avLst/>
          </a:prstGeom>
          <a:noFill/>
        </p:spPr>
        <p:txBody>
          <a:bodyPr wrap="square" rtlCol="0">
            <a:spAutoFit/>
          </a:bodyPr>
          <a:lstStyle/>
          <a:p>
            <a:r>
              <a:rPr lang="en-US" dirty="0"/>
              <a:t>3</a:t>
            </a:r>
            <a:r>
              <a:rPr lang="en-US" dirty="0" smtClean="0"/>
              <a:t>000</a:t>
            </a:r>
            <a:endParaRPr lang="en-IN" dirty="0"/>
          </a:p>
        </p:txBody>
      </p:sp>
      <p:sp>
        <p:nvSpPr>
          <p:cNvPr id="74" name="TextBox 73"/>
          <p:cNvSpPr txBox="1"/>
          <p:nvPr/>
        </p:nvSpPr>
        <p:spPr>
          <a:xfrm>
            <a:off x="2890480" y="4629307"/>
            <a:ext cx="767688" cy="369332"/>
          </a:xfrm>
          <a:prstGeom prst="rect">
            <a:avLst/>
          </a:prstGeom>
          <a:noFill/>
        </p:spPr>
        <p:txBody>
          <a:bodyPr wrap="square" rtlCol="0">
            <a:spAutoFit/>
          </a:bodyPr>
          <a:lstStyle/>
          <a:p>
            <a:r>
              <a:rPr lang="en-US" dirty="0" smtClean="0"/>
              <a:t>2000</a:t>
            </a:r>
            <a:endParaRPr lang="en-IN" dirty="0"/>
          </a:p>
        </p:txBody>
      </p:sp>
      <p:sp>
        <p:nvSpPr>
          <p:cNvPr id="75" name="TextBox 74"/>
          <p:cNvSpPr txBox="1"/>
          <p:nvPr/>
        </p:nvSpPr>
        <p:spPr>
          <a:xfrm>
            <a:off x="2906400" y="4614814"/>
            <a:ext cx="767688" cy="369332"/>
          </a:xfrm>
          <a:prstGeom prst="rect">
            <a:avLst/>
          </a:prstGeom>
          <a:noFill/>
        </p:spPr>
        <p:txBody>
          <a:bodyPr wrap="square" rtlCol="0">
            <a:spAutoFit/>
          </a:bodyPr>
          <a:lstStyle/>
          <a:p>
            <a:r>
              <a:rPr lang="en-US" dirty="0"/>
              <a:t>1</a:t>
            </a:r>
            <a:r>
              <a:rPr lang="en-US" dirty="0" smtClean="0"/>
              <a:t>000</a:t>
            </a:r>
            <a:endParaRPr lang="en-IN" dirty="0"/>
          </a:p>
        </p:txBody>
      </p:sp>
      <p:sp>
        <p:nvSpPr>
          <p:cNvPr id="77" name="TextBox 76"/>
          <p:cNvSpPr txBox="1"/>
          <p:nvPr/>
        </p:nvSpPr>
        <p:spPr>
          <a:xfrm>
            <a:off x="8957305" y="1035146"/>
            <a:ext cx="755556" cy="369332"/>
          </a:xfrm>
          <a:prstGeom prst="rect">
            <a:avLst/>
          </a:prstGeom>
          <a:noFill/>
        </p:spPr>
        <p:txBody>
          <a:bodyPr wrap="square" rtlCol="0">
            <a:spAutoFit/>
          </a:bodyPr>
          <a:lstStyle/>
          <a:p>
            <a:r>
              <a:rPr lang="en-US" dirty="0" smtClean="0"/>
              <a:t>4000</a:t>
            </a:r>
            <a:endParaRPr lang="en-IN" dirty="0"/>
          </a:p>
        </p:txBody>
      </p:sp>
      <p:cxnSp>
        <p:nvCxnSpPr>
          <p:cNvPr id="79" name="Elbow Connector 78"/>
          <p:cNvCxnSpPr>
            <a:stCxn id="22" idx="3"/>
            <a:endCxn id="65" idx="1"/>
          </p:cNvCxnSpPr>
          <p:nvPr/>
        </p:nvCxnSpPr>
        <p:spPr>
          <a:xfrm>
            <a:off x="9684229" y="1220566"/>
            <a:ext cx="245950" cy="8075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5" name="Footer Placeholder 24"/>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30" name="Slide Number Placeholder 29"/>
          <p:cNvSpPr>
            <a:spLocks noGrp="1"/>
          </p:cNvSpPr>
          <p:nvPr>
            <p:ph type="sldNum" sz="quarter" idx="12"/>
          </p:nvPr>
        </p:nvSpPr>
        <p:spPr/>
        <p:txBody>
          <a:bodyPr/>
          <a:lstStyle/>
          <a:p>
            <a:fld id="{B80CADA0-E01C-459D-AB8F-6AC03931BC5C}" type="slidenum">
              <a:rPr lang="en-IN" smtClean="0"/>
              <a:t>29</a:t>
            </a:fld>
            <a:endParaRPr lang="en-IN"/>
          </a:p>
        </p:txBody>
      </p:sp>
    </p:spTree>
    <p:extLst>
      <p:ext uri="{BB962C8B-B14F-4D97-AF65-F5344CB8AC3E}">
        <p14:creationId xmlns:p14="http://schemas.microsoft.com/office/powerpoint/2010/main" val="358534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1000"/>
                                        <p:tgtEl>
                                          <p:spTgt spid="34"/>
                                        </p:tgtEl>
                                      </p:cBhvr>
                                    </p:animEffect>
                                    <p:anim calcmode="lin" valueType="num">
                                      <p:cBhvr>
                                        <p:cTn id="93" dur="1000" fill="hold"/>
                                        <p:tgtEl>
                                          <p:spTgt spid="34"/>
                                        </p:tgtEl>
                                        <p:attrNameLst>
                                          <p:attrName>ppt_x</p:attrName>
                                        </p:attrNameLst>
                                      </p:cBhvr>
                                      <p:tavLst>
                                        <p:tav tm="0">
                                          <p:val>
                                            <p:strVal val="#ppt_x"/>
                                          </p:val>
                                        </p:tav>
                                        <p:tav tm="100000">
                                          <p:val>
                                            <p:strVal val="#ppt_x"/>
                                          </p:val>
                                        </p:tav>
                                      </p:tavLst>
                                    </p:anim>
                                    <p:anim calcmode="lin" valueType="num">
                                      <p:cBhvr>
                                        <p:cTn id="9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barn(inVertical)">
                                      <p:cBhvr>
                                        <p:cTn id="99" dur="500"/>
                                        <p:tgtEl>
                                          <p:spTgt spid="21"/>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barn(inVertical)">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circle(in)">
                                      <p:cBhvr>
                                        <p:cTn id="107" dur="2000"/>
                                        <p:tgtEl>
                                          <p:spTgt spid="22"/>
                                        </p:tgtEl>
                                      </p:cBhvr>
                                    </p:animEffect>
                                  </p:childTnLst>
                                </p:cTn>
                              </p:par>
                              <p:par>
                                <p:cTn id="108" presetID="6" presetClass="entr" presetSubtype="16"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circle(in)">
                                      <p:cBhvr>
                                        <p:cTn id="110" dur="2000"/>
                                        <p:tgtEl>
                                          <p:spTgt spid="23"/>
                                        </p:tgtEl>
                                      </p:cBhvr>
                                    </p:animEffect>
                                  </p:childTnLst>
                                </p:cTn>
                              </p:par>
                              <p:par>
                                <p:cTn id="111" presetID="6" presetClass="entr" presetSubtype="16"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circle(in)">
                                      <p:cBhvr>
                                        <p:cTn id="113" dur="2000"/>
                                        <p:tgtEl>
                                          <p:spTgt spid="27"/>
                                        </p:tgtEl>
                                      </p:cBhvr>
                                    </p:animEffect>
                                  </p:childTnLst>
                                </p:cTn>
                              </p:par>
                              <p:par>
                                <p:cTn id="114" presetID="6" presetClass="entr" presetSubtype="16"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circle(in)">
                                      <p:cBhvr>
                                        <p:cTn id="116" dur="20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500"/>
                                        <p:tgtEl>
                                          <p:spTgt spid="2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xit" presetSubtype="4" fill="hold" grpId="1" nodeType="clickEffect">
                                  <p:stCondLst>
                                    <p:cond delay="0"/>
                                  </p:stCondLst>
                                  <p:childTnLst>
                                    <p:animEffect transition="out" filter="wipe(down)">
                                      <p:cBhvr>
                                        <p:cTn id="125" dur="500"/>
                                        <p:tgtEl>
                                          <p:spTgt spid="11"/>
                                        </p:tgtEl>
                                      </p:cBhvr>
                                    </p:animEffect>
                                    <p:set>
                                      <p:cBhvr>
                                        <p:cTn id="126" dur="1" fill="hold">
                                          <p:stCondLst>
                                            <p:cond delay="499"/>
                                          </p:stCondLst>
                                        </p:cTn>
                                        <p:tgtEl>
                                          <p:spTgt spid="1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fade">
                                      <p:cBhvr>
                                        <p:cTn id="131" dur="500"/>
                                        <p:tgtEl>
                                          <p:spTgt spid="2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xit" presetSubtype="0" fill="hold" grpId="1" nodeType="clickEffect">
                                  <p:stCondLst>
                                    <p:cond delay="0"/>
                                  </p:stCondLst>
                                  <p:childTnLst>
                                    <p:animEffect transition="out" filter="fade">
                                      <p:cBhvr>
                                        <p:cTn id="140" dur="1000"/>
                                        <p:tgtEl>
                                          <p:spTgt spid="15"/>
                                        </p:tgtEl>
                                      </p:cBhvr>
                                    </p:animEffect>
                                    <p:anim calcmode="lin" valueType="num">
                                      <p:cBhvr>
                                        <p:cTn id="141" dur="1000"/>
                                        <p:tgtEl>
                                          <p:spTgt spid="15"/>
                                        </p:tgtEl>
                                        <p:attrNameLst>
                                          <p:attrName>ppt_x</p:attrName>
                                        </p:attrNameLst>
                                      </p:cBhvr>
                                      <p:tavLst>
                                        <p:tav tm="0">
                                          <p:val>
                                            <p:strVal val="ppt_x"/>
                                          </p:val>
                                        </p:tav>
                                        <p:tav tm="100000">
                                          <p:val>
                                            <p:strVal val="ppt_x"/>
                                          </p:val>
                                        </p:tav>
                                      </p:tavLst>
                                    </p:anim>
                                    <p:anim calcmode="lin" valueType="num">
                                      <p:cBhvr>
                                        <p:cTn id="142" dur="1000"/>
                                        <p:tgtEl>
                                          <p:spTgt spid="15"/>
                                        </p:tgtEl>
                                        <p:attrNameLst>
                                          <p:attrName>ppt_y</p:attrName>
                                        </p:attrNameLst>
                                      </p:cBhvr>
                                      <p:tavLst>
                                        <p:tav tm="0">
                                          <p:val>
                                            <p:strVal val="ppt_y"/>
                                          </p:val>
                                        </p:tav>
                                        <p:tav tm="100000">
                                          <p:val>
                                            <p:strVal val="ppt_y+.1"/>
                                          </p:val>
                                        </p:tav>
                                      </p:tavLst>
                                    </p:anim>
                                    <p:set>
                                      <p:cBhvr>
                                        <p:cTn id="143" dur="1" fill="hold">
                                          <p:stCondLst>
                                            <p:cond delay="999"/>
                                          </p:stCondLst>
                                        </p:cTn>
                                        <p:tgtEl>
                                          <p:spTgt spid="15"/>
                                        </p:tgtEl>
                                        <p:attrNameLst>
                                          <p:attrName>style.visibility</p:attrName>
                                        </p:attrNameLst>
                                      </p:cBhvr>
                                      <p:to>
                                        <p:strVal val="hidden"/>
                                      </p:to>
                                    </p:set>
                                  </p:childTnLst>
                                </p:cTn>
                              </p:par>
                              <p:par>
                                <p:cTn id="144" presetID="42" presetClass="exit" presetSubtype="0" fill="hold" grpId="1" nodeType="withEffect">
                                  <p:stCondLst>
                                    <p:cond delay="0"/>
                                  </p:stCondLst>
                                  <p:childTnLst>
                                    <p:animEffect transition="out" filter="fade">
                                      <p:cBhvr>
                                        <p:cTn id="145" dur="1000"/>
                                        <p:tgtEl>
                                          <p:spTgt spid="14"/>
                                        </p:tgtEl>
                                      </p:cBhvr>
                                    </p:animEffect>
                                    <p:anim calcmode="lin" valueType="num">
                                      <p:cBhvr>
                                        <p:cTn id="146" dur="1000"/>
                                        <p:tgtEl>
                                          <p:spTgt spid="14"/>
                                        </p:tgtEl>
                                        <p:attrNameLst>
                                          <p:attrName>ppt_x</p:attrName>
                                        </p:attrNameLst>
                                      </p:cBhvr>
                                      <p:tavLst>
                                        <p:tav tm="0">
                                          <p:val>
                                            <p:strVal val="ppt_x"/>
                                          </p:val>
                                        </p:tav>
                                        <p:tav tm="100000">
                                          <p:val>
                                            <p:strVal val="ppt_x"/>
                                          </p:val>
                                        </p:tav>
                                      </p:tavLst>
                                    </p:anim>
                                    <p:anim calcmode="lin" valueType="num">
                                      <p:cBhvr>
                                        <p:cTn id="147" dur="1000"/>
                                        <p:tgtEl>
                                          <p:spTgt spid="14"/>
                                        </p:tgtEl>
                                        <p:attrNameLst>
                                          <p:attrName>ppt_y</p:attrName>
                                        </p:attrNameLst>
                                      </p:cBhvr>
                                      <p:tavLst>
                                        <p:tav tm="0">
                                          <p:val>
                                            <p:strVal val="ppt_y"/>
                                          </p:val>
                                        </p:tav>
                                        <p:tav tm="100000">
                                          <p:val>
                                            <p:strVal val="ppt_y+.1"/>
                                          </p:val>
                                        </p:tav>
                                      </p:tavLst>
                                    </p:anim>
                                    <p:set>
                                      <p:cBhvr>
                                        <p:cTn id="148" dur="1" fill="hold">
                                          <p:stCondLst>
                                            <p:cond delay="999"/>
                                          </p:stCondLst>
                                        </p:cTn>
                                        <p:tgtEl>
                                          <p:spTgt spid="14"/>
                                        </p:tgtEl>
                                        <p:attrNameLst>
                                          <p:attrName>style.visibility</p:attrName>
                                        </p:attrNameLst>
                                      </p:cBhvr>
                                      <p:to>
                                        <p:strVal val="hidden"/>
                                      </p:to>
                                    </p:set>
                                  </p:childTnLst>
                                </p:cTn>
                              </p:par>
                              <p:par>
                                <p:cTn id="149" presetID="42" presetClass="exit" presetSubtype="0" fill="hold" grpId="1" nodeType="withEffect">
                                  <p:stCondLst>
                                    <p:cond delay="0"/>
                                  </p:stCondLst>
                                  <p:childTnLst>
                                    <p:animEffect transition="out" filter="fade">
                                      <p:cBhvr>
                                        <p:cTn id="150" dur="1000"/>
                                        <p:tgtEl>
                                          <p:spTgt spid="17"/>
                                        </p:tgtEl>
                                      </p:cBhvr>
                                    </p:animEffect>
                                    <p:anim calcmode="lin" valueType="num">
                                      <p:cBhvr>
                                        <p:cTn id="151" dur="1000"/>
                                        <p:tgtEl>
                                          <p:spTgt spid="17"/>
                                        </p:tgtEl>
                                        <p:attrNameLst>
                                          <p:attrName>ppt_x</p:attrName>
                                        </p:attrNameLst>
                                      </p:cBhvr>
                                      <p:tavLst>
                                        <p:tav tm="0">
                                          <p:val>
                                            <p:strVal val="ppt_x"/>
                                          </p:val>
                                        </p:tav>
                                        <p:tav tm="100000">
                                          <p:val>
                                            <p:strVal val="ppt_x"/>
                                          </p:val>
                                        </p:tav>
                                      </p:tavLst>
                                    </p:anim>
                                    <p:anim calcmode="lin" valueType="num">
                                      <p:cBhvr>
                                        <p:cTn id="152" dur="1000"/>
                                        <p:tgtEl>
                                          <p:spTgt spid="17"/>
                                        </p:tgtEl>
                                        <p:attrNameLst>
                                          <p:attrName>ppt_y</p:attrName>
                                        </p:attrNameLst>
                                      </p:cBhvr>
                                      <p:tavLst>
                                        <p:tav tm="0">
                                          <p:val>
                                            <p:strVal val="ppt_y"/>
                                          </p:val>
                                        </p:tav>
                                        <p:tav tm="100000">
                                          <p:val>
                                            <p:strVal val="ppt_y+.1"/>
                                          </p:val>
                                        </p:tav>
                                      </p:tavLst>
                                    </p:anim>
                                    <p:set>
                                      <p:cBhvr>
                                        <p:cTn id="153" dur="1" fill="hold">
                                          <p:stCondLst>
                                            <p:cond delay="999"/>
                                          </p:stCondLst>
                                        </p:cTn>
                                        <p:tgtEl>
                                          <p:spTgt spid="17"/>
                                        </p:tgtEl>
                                        <p:attrNameLst>
                                          <p:attrName>style.visibility</p:attrName>
                                        </p:attrNameLst>
                                      </p:cBhvr>
                                      <p:to>
                                        <p:strVal val="hidden"/>
                                      </p:to>
                                    </p:set>
                                  </p:childTnLst>
                                </p:cTn>
                              </p:par>
                              <p:par>
                                <p:cTn id="154" presetID="42" presetClass="exit" presetSubtype="0" fill="hold" grpId="1" nodeType="withEffect">
                                  <p:stCondLst>
                                    <p:cond delay="0"/>
                                  </p:stCondLst>
                                  <p:childTnLst>
                                    <p:animEffect transition="out" filter="fade">
                                      <p:cBhvr>
                                        <p:cTn id="155" dur="1000"/>
                                        <p:tgtEl>
                                          <p:spTgt spid="16"/>
                                        </p:tgtEl>
                                      </p:cBhvr>
                                    </p:animEffect>
                                    <p:anim calcmode="lin" valueType="num">
                                      <p:cBhvr>
                                        <p:cTn id="156" dur="1000"/>
                                        <p:tgtEl>
                                          <p:spTgt spid="16"/>
                                        </p:tgtEl>
                                        <p:attrNameLst>
                                          <p:attrName>ppt_x</p:attrName>
                                        </p:attrNameLst>
                                      </p:cBhvr>
                                      <p:tavLst>
                                        <p:tav tm="0">
                                          <p:val>
                                            <p:strVal val="ppt_x"/>
                                          </p:val>
                                        </p:tav>
                                        <p:tav tm="100000">
                                          <p:val>
                                            <p:strVal val="ppt_x"/>
                                          </p:val>
                                        </p:tav>
                                      </p:tavLst>
                                    </p:anim>
                                    <p:anim calcmode="lin" valueType="num">
                                      <p:cBhvr>
                                        <p:cTn id="157" dur="1000"/>
                                        <p:tgtEl>
                                          <p:spTgt spid="16"/>
                                        </p:tgtEl>
                                        <p:attrNameLst>
                                          <p:attrName>ppt_y</p:attrName>
                                        </p:attrNameLst>
                                      </p:cBhvr>
                                      <p:tavLst>
                                        <p:tav tm="0">
                                          <p:val>
                                            <p:strVal val="ppt_y"/>
                                          </p:val>
                                        </p:tav>
                                        <p:tav tm="100000">
                                          <p:val>
                                            <p:strVal val="ppt_y+.1"/>
                                          </p:val>
                                        </p:tav>
                                      </p:tavLst>
                                    </p:anim>
                                    <p:set>
                                      <p:cBhvr>
                                        <p:cTn id="158" dur="1" fill="hold">
                                          <p:stCondLst>
                                            <p:cond delay="999"/>
                                          </p:stCondLst>
                                        </p:cTn>
                                        <p:tgtEl>
                                          <p:spTgt spid="16"/>
                                        </p:tgtEl>
                                        <p:attrNameLst>
                                          <p:attrName>style.visibility</p:attrName>
                                        </p:attrNameLst>
                                      </p:cBhvr>
                                      <p:to>
                                        <p:strVal val="hidden"/>
                                      </p:to>
                                    </p:set>
                                  </p:childTnLst>
                                </p:cTn>
                              </p:par>
                              <p:par>
                                <p:cTn id="159" presetID="42" presetClass="exit" presetSubtype="0" fill="hold" grpId="1" nodeType="withEffect">
                                  <p:stCondLst>
                                    <p:cond delay="0"/>
                                  </p:stCondLst>
                                  <p:childTnLst>
                                    <p:animEffect transition="out" filter="fade">
                                      <p:cBhvr>
                                        <p:cTn id="160" dur="1000"/>
                                        <p:tgtEl>
                                          <p:spTgt spid="19"/>
                                        </p:tgtEl>
                                      </p:cBhvr>
                                    </p:animEffect>
                                    <p:anim calcmode="lin" valueType="num">
                                      <p:cBhvr>
                                        <p:cTn id="161" dur="1000"/>
                                        <p:tgtEl>
                                          <p:spTgt spid="19"/>
                                        </p:tgtEl>
                                        <p:attrNameLst>
                                          <p:attrName>ppt_x</p:attrName>
                                        </p:attrNameLst>
                                      </p:cBhvr>
                                      <p:tavLst>
                                        <p:tav tm="0">
                                          <p:val>
                                            <p:strVal val="ppt_x"/>
                                          </p:val>
                                        </p:tav>
                                        <p:tav tm="100000">
                                          <p:val>
                                            <p:strVal val="ppt_x"/>
                                          </p:val>
                                        </p:tav>
                                      </p:tavLst>
                                    </p:anim>
                                    <p:anim calcmode="lin" valueType="num">
                                      <p:cBhvr>
                                        <p:cTn id="162" dur="1000"/>
                                        <p:tgtEl>
                                          <p:spTgt spid="19"/>
                                        </p:tgtEl>
                                        <p:attrNameLst>
                                          <p:attrName>ppt_y</p:attrName>
                                        </p:attrNameLst>
                                      </p:cBhvr>
                                      <p:tavLst>
                                        <p:tav tm="0">
                                          <p:val>
                                            <p:strVal val="ppt_y"/>
                                          </p:val>
                                        </p:tav>
                                        <p:tav tm="100000">
                                          <p:val>
                                            <p:strVal val="ppt_y+.1"/>
                                          </p:val>
                                        </p:tav>
                                      </p:tavLst>
                                    </p:anim>
                                    <p:set>
                                      <p:cBhvr>
                                        <p:cTn id="163" dur="1" fill="hold">
                                          <p:stCondLst>
                                            <p:cond delay="999"/>
                                          </p:stCondLst>
                                        </p:cTn>
                                        <p:tgtEl>
                                          <p:spTgt spid="19"/>
                                        </p:tgtEl>
                                        <p:attrNameLst>
                                          <p:attrName>style.visibility</p:attrName>
                                        </p:attrNameLst>
                                      </p:cBhvr>
                                      <p:to>
                                        <p:strVal val="hidden"/>
                                      </p:to>
                                    </p:set>
                                  </p:childTnLst>
                                </p:cTn>
                              </p:par>
                              <p:par>
                                <p:cTn id="164" presetID="42" presetClass="exit" presetSubtype="0" fill="hold" grpId="1" nodeType="withEffect">
                                  <p:stCondLst>
                                    <p:cond delay="0"/>
                                  </p:stCondLst>
                                  <p:childTnLst>
                                    <p:animEffect transition="out" filter="fade">
                                      <p:cBhvr>
                                        <p:cTn id="165" dur="1000"/>
                                        <p:tgtEl>
                                          <p:spTgt spid="18"/>
                                        </p:tgtEl>
                                      </p:cBhvr>
                                    </p:animEffect>
                                    <p:anim calcmode="lin" valueType="num">
                                      <p:cBhvr>
                                        <p:cTn id="166" dur="1000"/>
                                        <p:tgtEl>
                                          <p:spTgt spid="18"/>
                                        </p:tgtEl>
                                        <p:attrNameLst>
                                          <p:attrName>ppt_x</p:attrName>
                                        </p:attrNameLst>
                                      </p:cBhvr>
                                      <p:tavLst>
                                        <p:tav tm="0">
                                          <p:val>
                                            <p:strVal val="ppt_x"/>
                                          </p:val>
                                        </p:tav>
                                        <p:tav tm="100000">
                                          <p:val>
                                            <p:strVal val="ppt_x"/>
                                          </p:val>
                                        </p:tav>
                                      </p:tavLst>
                                    </p:anim>
                                    <p:anim calcmode="lin" valueType="num">
                                      <p:cBhvr>
                                        <p:cTn id="167" dur="1000"/>
                                        <p:tgtEl>
                                          <p:spTgt spid="18"/>
                                        </p:tgtEl>
                                        <p:attrNameLst>
                                          <p:attrName>ppt_y</p:attrName>
                                        </p:attrNameLst>
                                      </p:cBhvr>
                                      <p:tavLst>
                                        <p:tav tm="0">
                                          <p:val>
                                            <p:strVal val="ppt_y"/>
                                          </p:val>
                                        </p:tav>
                                        <p:tav tm="100000">
                                          <p:val>
                                            <p:strVal val="ppt_y+.1"/>
                                          </p:val>
                                        </p:tav>
                                      </p:tavLst>
                                    </p:anim>
                                    <p:set>
                                      <p:cBhvr>
                                        <p:cTn id="168" dur="1" fill="hold">
                                          <p:stCondLst>
                                            <p:cond delay="999"/>
                                          </p:stCondLst>
                                        </p:cTn>
                                        <p:tgtEl>
                                          <p:spTgt spid="18"/>
                                        </p:tgtEl>
                                        <p:attrNameLst>
                                          <p:attrName>style.visibility</p:attrName>
                                        </p:attrNameLst>
                                      </p:cBhvr>
                                      <p:to>
                                        <p:strVal val="hidden"/>
                                      </p:to>
                                    </p:set>
                                  </p:childTnLst>
                                </p:cTn>
                              </p:par>
                              <p:par>
                                <p:cTn id="169" presetID="42" presetClass="exit" presetSubtype="0" fill="hold" grpId="1" nodeType="withEffect">
                                  <p:stCondLst>
                                    <p:cond delay="0"/>
                                  </p:stCondLst>
                                  <p:childTnLst>
                                    <p:animEffect transition="out" filter="fade">
                                      <p:cBhvr>
                                        <p:cTn id="170" dur="1000"/>
                                        <p:tgtEl>
                                          <p:spTgt spid="21"/>
                                        </p:tgtEl>
                                      </p:cBhvr>
                                    </p:animEffect>
                                    <p:anim calcmode="lin" valueType="num">
                                      <p:cBhvr>
                                        <p:cTn id="171" dur="1000"/>
                                        <p:tgtEl>
                                          <p:spTgt spid="21"/>
                                        </p:tgtEl>
                                        <p:attrNameLst>
                                          <p:attrName>ppt_x</p:attrName>
                                        </p:attrNameLst>
                                      </p:cBhvr>
                                      <p:tavLst>
                                        <p:tav tm="0">
                                          <p:val>
                                            <p:strVal val="ppt_x"/>
                                          </p:val>
                                        </p:tav>
                                        <p:tav tm="100000">
                                          <p:val>
                                            <p:strVal val="ppt_x"/>
                                          </p:val>
                                        </p:tav>
                                      </p:tavLst>
                                    </p:anim>
                                    <p:anim calcmode="lin" valueType="num">
                                      <p:cBhvr>
                                        <p:cTn id="172" dur="1000"/>
                                        <p:tgtEl>
                                          <p:spTgt spid="21"/>
                                        </p:tgtEl>
                                        <p:attrNameLst>
                                          <p:attrName>ppt_y</p:attrName>
                                        </p:attrNameLst>
                                      </p:cBhvr>
                                      <p:tavLst>
                                        <p:tav tm="0">
                                          <p:val>
                                            <p:strVal val="ppt_y"/>
                                          </p:val>
                                        </p:tav>
                                        <p:tav tm="100000">
                                          <p:val>
                                            <p:strVal val="ppt_y+.1"/>
                                          </p:val>
                                        </p:tav>
                                      </p:tavLst>
                                    </p:anim>
                                    <p:set>
                                      <p:cBhvr>
                                        <p:cTn id="173" dur="1" fill="hold">
                                          <p:stCondLst>
                                            <p:cond delay="999"/>
                                          </p:stCondLst>
                                        </p:cTn>
                                        <p:tgtEl>
                                          <p:spTgt spid="21"/>
                                        </p:tgtEl>
                                        <p:attrNameLst>
                                          <p:attrName>style.visibility</p:attrName>
                                        </p:attrNameLst>
                                      </p:cBhvr>
                                      <p:to>
                                        <p:strVal val="hidden"/>
                                      </p:to>
                                    </p:set>
                                  </p:childTnLst>
                                </p:cTn>
                              </p:par>
                              <p:par>
                                <p:cTn id="174" presetID="42" presetClass="exit" presetSubtype="0" fill="hold" grpId="1" nodeType="withEffect">
                                  <p:stCondLst>
                                    <p:cond delay="0"/>
                                  </p:stCondLst>
                                  <p:childTnLst>
                                    <p:animEffect transition="out" filter="fade">
                                      <p:cBhvr>
                                        <p:cTn id="175" dur="1000"/>
                                        <p:tgtEl>
                                          <p:spTgt spid="20"/>
                                        </p:tgtEl>
                                      </p:cBhvr>
                                    </p:animEffect>
                                    <p:anim calcmode="lin" valueType="num">
                                      <p:cBhvr>
                                        <p:cTn id="176" dur="1000"/>
                                        <p:tgtEl>
                                          <p:spTgt spid="20"/>
                                        </p:tgtEl>
                                        <p:attrNameLst>
                                          <p:attrName>ppt_x</p:attrName>
                                        </p:attrNameLst>
                                      </p:cBhvr>
                                      <p:tavLst>
                                        <p:tav tm="0">
                                          <p:val>
                                            <p:strVal val="ppt_x"/>
                                          </p:val>
                                        </p:tav>
                                        <p:tav tm="100000">
                                          <p:val>
                                            <p:strVal val="ppt_x"/>
                                          </p:val>
                                        </p:tav>
                                      </p:tavLst>
                                    </p:anim>
                                    <p:anim calcmode="lin" valueType="num">
                                      <p:cBhvr>
                                        <p:cTn id="177" dur="1000"/>
                                        <p:tgtEl>
                                          <p:spTgt spid="20"/>
                                        </p:tgtEl>
                                        <p:attrNameLst>
                                          <p:attrName>ppt_y</p:attrName>
                                        </p:attrNameLst>
                                      </p:cBhvr>
                                      <p:tavLst>
                                        <p:tav tm="0">
                                          <p:val>
                                            <p:strVal val="ppt_y"/>
                                          </p:val>
                                        </p:tav>
                                        <p:tav tm="100000">
                                          <p:val>
                                            <p:strVal val="ppt_y+.1"/>
                                          </p:val>
                                        </p:tav>
                                      </p:tavLst>
                                    </p:anim>
                                    <p:set>
                                      <p:cBhvr>
                                        <p:cTn id="178" dur="1" fill="hold">
                                          <p:stCondLst>
                                            <p:cond delay="999"/>
                                          </p:stCondLst>
                                        </p:cTn>
                                        <p:tgtEl>
                                          <p:spTgt spid="20"/>
                                        </p:tgtEl>
                                        <p:attrNameLst>
                                          <p:attrName>style.visibility</p:attrName>
                                        </p:attrNameLst>
                                      </p:cBhvr>
                                      <p:to>
                                        <p:strVal val="hidden"/>
                                      </p:to>
                                    </p:set>
                                  </p:childTnLst>
                                </p:cTn>
                              </p:par>
                              <p:par>
                                <p:cTn id="179" presetID="42" presetClass="exit" presetSubtype="0" fill="hold" grpId="1" nodeType="withEffect">
                                  <p:stCondLst>
                                    <p:cond delay="0"/>
                                  </p:stCondLst>
                                  <p:childTnLst>
                                    <p:animEffect transition="out" filter="fade">
                                      <p:cBhvr>
                                        <p:cTn id="180" dur="1000"/>
                                        <p:tgtEl>
                                          <p:spTgt spid="28"/>
                                        </p:tgtEl>
                                      </p:cBhvr>
                                    </p:animEffect>
                                    <p:anim calcmode="lin" valueType="num">
                                      <p:cBhvr>
                                        <p:cTn id="181" dur="1000"/>
                                        <p:tgtEl>
                                          <p:spTgt spid="28"/>
                                        </p:tgtEl>
                                        <p:attrNameLst>
                                          <p:attrName>ppt_x</p:attrName>
                                        </p:attrNameLst>
                                      </p:cBhvr>
                                      <p:tavLst>
                                        <p:tav tm="0">
                                          <p:val>
                                            <p:strVal val="ppt_x"/>
                                          </p:val>
                                        </p:tav>
                                        <p:tav tm="100000">
                                          <p:val>
                                            <p:strVal val="ppt_x"/>
                                          </p:val>
                                        </p:tav>
                                      </p:tavLst>
                                    </p:anim>
                                    <p:anim calcmode="lin" valueType="num">
                                      <p:cBhvr>
                                        <p:cTn id="182" dur="1000"/>
                                        <p:tgtEl>
                                          <p:spTgt spid="28"/>
                                        </p:tgtEl>
                                        <p:attrNameLst>
                                          <p:attrName>ppt_y</p:attrName>
                                        </p:attrNameLst>
                                      </p:cBhvr>
                                      <p:tavLst>
                                        <p:tav tm="0">
                                          <p:val>
                                            <p:strVal val="ppt_y"/>
                                          </p:val>
                                        </p:tav>
                                        <p:tav tm="100000">
                                          <p:val>
                                            <p:strVal val="ppt_y+.1"/>
                                          </p:val>
                                        </p:tav>
                                      </p:tavLst>
                                    </p:anim>
                                    <p:set>
                                      <p:cBhvr>
                                        <p:cTn id="183" dur="1" fill="hold">
                                          <p:stCondLst>
                                            <p:cond delay="999"/>
                                          </p:stCondLst>
                                        </p:cTn>
                                        <p:tgtEl>
                                          <p:spTgt spid="28"/>
                                        </p:tgtEl>
                                        <p:attrNameLst>
                                          <p:attrName>style.visibility</p:attrName>
                                        </p:attrNameLst>
                                      </p:cBhvr>
                                      <p:to>
                                        <p:strVal val="hidden"/>
                                      </p:to>
                                    </p:set>
                                  </p:childTnLst>
                                </p:cTn>
                              </p:par>
                              <p:par>
                                <p:cTn id="184" presetID="42" presetClass="exit" presetSubtype="0" fill="hold" grpId="1" nodeType="withEffect">
                                  <p:stCondLst>
                                    <p:cond delay="0"/>
                                  </p:stCondLst>
                                  <p:childTnLst>
                                    <p:animEffect transition="out" filter="fade">
                                      <p:cBhvr>
                                        <p:cTn id="185" dur="1000"/>
                                        <p:tgtEl>
                                          <p:spTgt spid="34"/>
                                        </p:tgtEl>
                                      </p:cBhvr>
                                    </p:animEffect>
                                    <p:anim calcmode="lin" valueType="num">
                                      <p:cBhvr>
                                        <p:cTn id="186" dur="1000"/>
                                        <p:tgtEl>
                                          <p:spTgt spid="34"/>
                                        </p:tgtEl>
                                        <p:attrNameLst>
                                          <p:attrName>ppt_x</p:attrName>
                                        </p:attrNameLst>
                                      </p:cBhvr>
                                      <p:tavLst>
                                        <p:tav tm="0">
                                          <p:val>
                                            <p:strVal val="ppt_x"/>
                                          </p:val>
                                        </p:tav>
                                        <p:tav tm="100000">
                                          <p:val>
                                            <p:strVal val="ppt_x"/>
                                          </p:val>
                                        </p:tav>
                                      </p:tavLst>
                                    </p:anim>
                                    <p:anim calcmode="lin" valueType="num">
                                      <p:cBhvr>
                                        <p:cTn id="187" dur="1000"/>
                                        <p:tgtEl>
                                          <p:spTgt spid="34"/>
                                        </p:tgtEl>
                                        <p:attrNameLst>
                                          <p:attrName>ppt_y</p:attrName>
                                        </p:attrNameLst>
                                      </p:cBhvr>
                                      <p:tavLst>
                                        <p:tav tm="0">
                                          <p:val>
                                            <p:strVal val="ppt_y"/>
                                          </p:val>
                                        </p:tav>
                                        <p:tav tm="100000">
                                          <p:val>
                                            <p:strVal val="ppt_y+.1"/>
                                          </p:val>
                                        </p:tav>
                                      </p:tavLst>
                                    </p:anim>
                                    <p:set>
                                      <p:cBhvr>
                                        <p:cTn id="188" dur="1" fill="hold">
                                          <p:stCondLst>
                                            <p:cond delay="999"/>
                                          </p:stCondLst>
                                        </p:cTn>
                                        <p:tgtEl>
                                          <p:spTgt spid="34"/>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grpId="0" nodeType="clickEffect">
                                  <p:stCondLst>
                                    <p:cond delay="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1000"/>
                                        <p:tgtEl>
                                          <p:spTgt spid="35"/>
                                        </p:tgtEl>
                                      </p:cBhvr>
                                    </p:animEffect>
                                    <p:anim calcmode="lin" valueType="num">
                                      <p:cBhvr>
                                        <p:cTn id="194" dur="1000" fill="hold"/>
                                        <p:tgtEl>
                                          <p:spTgt spid="35"/>
                                        </p:tgtEl>
                                        <p:attrNameLst>
                                          <p:attrName>ppt_x</p:attrName>
                                        </p:attrNameLst>
                                      </p:cBhvr>
                                      <p:tavLst>
                                        <p:tav tm="0">
                                          <p:val>
                                            <p:strVal val="#ppt_x"/>
                                          </p:val>
                                        </p:tav>
                                        <p:tav tm="100000">
                                          <p:val>
                                            <p:strVal val="#ppt_x"/>
                                          </p:val>
                                        </p:tav>
                                      </p:tavLst>
                                    </p:anim>
                                    <p:anim calcmode="lin" valueType="num">
                                      <p:cBhvr>
                                        <p:cTn id="19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grpId="2" nodeType="clickEffect">
                                  <p:stCondLst>
                                    <p:cond delay="0"/>
                                  </p:stCondLst>
                                  <p:childTnLst>
                                    <p:set>
                                      <p:cBhvr>
                                        <p:cTn id="199" dur="1" fill="hold">
                                          <p:stCondLst>
                                            <p:cond delay="0"/>
                                          </p:stCondLst>
                                        </p:cTn>
                                        <p:tgtEl>
                                          <p:spTgt spid="15"/>
                                        </p:tgtEl>
                                        <p:attrNameLst>
                                          <p:attrName>style.visibility</p:attrName>
                                        </p:attrNameLst>
                                      </p:cBhvr>
                                      <p:to>
                                        <p:strVal val="visible"/>
                                      </p:to>
                                    </p:set>
                                    <p:animEffect transition="in" filter="fade">
                                      <p:cBhvr>
                                        <p:cTn id="200" dur="1000"/>
                                        <p:tgtEl>
                                          <p:spTgt spid="15"/>
                                        </p:tgtEl>
                                      </p:cBhvr>
                                    </p:animEffect>
                                    <p:anim calcmode="lin" valueType="num">
                                      <p:cBhvr>
                                        <p:cTn id="201" dur="1000" fill="hold"/>
                                        <p:tgtEl>
                                          <p:spTgt spid="15"/>
                                        </p:tgtEl>
                                        <p:attrNameLst>
                                          <p:attrName>ppt_x</p:attrName>
                                        </p:attrNameLst>
                                      </p:cBhvr>
                                      <p:tavLst>
                                        <p:tav tm="0">
                                          <p:val>
                                            <p:strVal val="#ppt_x"/>
                                          </p:val>
                                        </p:tav>
                                        <p:tav tm="100000">
                                          <p:val>
                                            <p:strVal val="#ppt_x"/>
                                          </p:val>
                                        </p:tav>
                                      </p:tavLst>
                                    </p:anim>
                                    <p:anim calcmode="lin" valueType="num">
                                      <p:cBhvr>
                                        <p:cTn id="202" dur="1000" fill="hold"/>
                                        <p:tgtEl>
                                          <p:spTgt spid="15"/>
                                        </p:tgtEl>
                                        <p:attrNameLst>
                                          <p:attrName>ppt_y</p:attrName>
                                        </p:attrNameLst>
                                      </p:cBhvr>
                                      <p:tavLst>
                                        <p:tav tm="0">
                                          <p:val>
                                            <p:strVal val="#ppt_y+.1"/>
                                          </p:val>
                                        </p:tav>
                                        <p:tav tm="100000">
                                          <p:val>
                                            <p:strVal val="#ppt_y"/>
                                          </p:val>
                                        </p:tav>
                                      </p:tavLst>
                                    </p:anim>
                                  </p:childTnLst>
                                </p:cTn>
                              </p:par>
                              <p:par>
                                <p:cTn id="203" presetID="42" presetClass="entr" presetSubtype="0" fill="hold" grpId="2" nodeType="withEffect">
                                  <p:stCondLst>
                                    <p:cond delay="0"/>
                                  </p:stCondLst>
                                  <p:childTnLst>
                                    <p:set>
                                      <p:cBhvr>
                                        <p:cTn id="204" dur="1" fill="hold">
                                          <p:stCondLst>
                                            <p:cond delay="0"/>
                                          </p:stCondLst>
                                        </p:cTn>
                                        <p:tgtEl>
                                          <p:spTgt spid="14"/>
                                        </p:tgtEl>
                                        <p:attrNameLst>
                                          <p:attrName>style.visibility</p:attrName>
                                        </p:attrNameLst>
                                      </p:cBhvr>
                                      <p:to>
                                        <p:strVal val="visible"/>
                                      </p:to>
                                    </p:set>
                                    <p:animEffect transition="in" filter="fade">
                                      <p:cBhvr>
                                        <p:cTn id="205" dur="1000"/>
                                        <p:tgtEl>
                                          <p:spTgt spid="14"/>
                                        </p:tgtEl>
                                      </p:cBhvr>
                                    </p:animEffect>
                                    <p:anim calcmode="lin" valueType="num">
                                      <p:cBhvr>
                                        <p:cTn id="206" dur="1000" fill="hold"/>
                                        <p:tgtEl>
                                          <p:spTgt spid="14"/>
                                        </p:tgtEl>
                                        <p:attrNameLst>
                                          <p:attrName>ppt_x</p:attrName>
                                        </p:attrNameLst>
                                      </p:cBhvr>
                                      <p:tavLst>
                                        <p:tav tm="0">
                                          <p:val>
                                            <p:strVal val="#ppt_x"/>
                                          </p:val>
                                        </p:tav>
                                        <p:tav tm="100000">
                                          <p:val>
                                            <p:strVal val="#ppt_x"/>
                                          </p:val>
                                        </p:tav>
                                      </p:tavLst>
                                    </p:anim>
                                    <p:anim calcmode="lin" valueType="num">
                                      <p:cBhvr>
                                        <p:cTn id="207" dur="1000" fill="hold"/>
                                        <p:tgtEl>
                                          <p:spTgt spid="14"/>
                                        </p:tgtEl>
                                        <p:attrNameLst>
                                          <p:attrName>ppt_y</p:attrName>
                                        </p:attrNameLst>
                                      </p:cBhvr>
                                      <p:tavLst>
                                        <p:tav tm="0">
                                          <p:val>
                                            <p:strVal val="#ppt_y+.1"/>
                                          </p:val>
                                        </p:tav>
                                        <p:tav tm="100000">
                                          <p:val>
                                            <p:strVal val="#ppt_y"/>
                                          </p:val>
                                        </p:tav>
                                      </p:tavLst>
                                    </p:anim>
                                  </p:childTnLst>
                                </p:cTn>
                              </p:par>
                              <p:par>
                                <p:cTn id="208" presetID="42" presetClass="entr" presetSubtype="0" fill="hold" grpId="2" nodeType="withEffect">
                                  <p:stCondLst>
                                    <p:cond delay="0"/>
                                  </p:stCondLst>
                                  <p:childTnLst>
                                    <p:set>
                                      <p:cBhvr>
                                        <p:cTn id="209" dur="1" fill="hold">
                                          <p:stCondLst>
                                            <p:cond delay="0"/>
                                          </p:stCondLst>
                                        </p:cTn>
                                        <p:tgtEl>
                                          <p:spTgt spid="17"/>
                                        </p:tgtEl>
                                        <p:attrNameLst>
                                          <p:attrName>style.visibility</p:attrName>
                                        </p:attrNameLst>
                                      </p:cBhvr>
                                      <p:to>
                                        <p:strVal val="visible"/>
                                      </p:to>
                                    </p:set>
                                    <p:animEffect transition="in" filter="fade">
                                      <p:cBhvr>
                                        <p:cTn id="210" dur="1000"/>
                                        <p:tgtEl>
                                          <p:spTgt spid="17"/>
                                        </p:tgtEl>
                                      </p:cBhvr>
                                    </p:animEffect>
                                    <p:anim calcmode="lin" valueType="num">
                                      <p:cBhvr>
                                        <p:cTn id="211" dur="1000" fill="hold"/>
                                        <p:tgtEl>
                                          <p:spTgt spid="17"/>
                                        </p:tgtEl>
                                        <p:attrNameLst>
                                          <p:attrName>ppt_x</p:attrName>
                                        </p:attrNameLst>
                                      </p:cBhvr>
                                      <p:tavLst>
                                        <p:tav tm="0">
                                          <p:val>
                                            <p:strVal val="#ppt_x"/>
                                          </p:val>
                                        </p:tav>
                                        <p:tav tm="100000">
                                          <p:val>
                                            <p:strVal val="#ppt_x"/>
                                          </p:val>
                                        </p:tav>
                                      </p:tavLst>
                                    </p:anim>
                                    <p:anim calcmode="lin" valueType="num">
                                      <p:cBhvr>
                                        <p:cTn id="212" dur="1000" fill="hold"/>
                                        <p:tgtEl>
                                          <p:spTgt spid="17"/>
                                        </p:tgtEl>
                                        <p:attrNameLst>
                                          <p:attrName>ppt_y</p:attrName>
                                        </p:attrNameLst>
                                      </p:cBhvr>
                                      <p:tavLst>
                                        <p:tav tm="0">
                                          <p:val>
                                            <p:strVal val="#ppt_y+.1"/>
                                          </p:val>
                                        </p:tav>
                                        <p:tav tm="100000">
                                          <p:val>
                                            <p:strVal val="#ppt_y"/>
                                          </p:val>
                                        </p:tav>
                                      </p:tavLst>
                                    </p:anim>
                                  </p:childTnLst>
                                </p:cTn>
                              </p:par>
                              <p:par>
                                <p:cTn id="213" presetID="42" presetClass="entr" presetSubtype="0" fill="hold" grpId="2" nodeType="withEffect">
                                  <p:stCondLst>
                                    <p:cond delay="0"/>
                                  </p:stCondLst>
                                  <p:childTnLst>
                                    <p:set>
                                      <p:cBhvr>
                                        <p:cTn id="214" dur="1" fill="hold">
                                          <p:stCondLst>
                                            <p:cond delay="0"/>
                                          </p:stCondLst>
                                        </p:cTn>
                                        <p:tgtEl>
                                          <p:spTgt spid="16"/>
                                        </p:tgtEl>
                                        <p:attrNameLst>
                                          <p:attrName>style.visibility</p:attrName>
                                        </p:attrNameLst>
                                      </p:cBhvr>
                                      <p:to>
                                        <p:strVal val="visible"/>
                                      </p:to>
                                    </p:set>
                                    <p:animEffect transition="in" filter="fade">
                                      <p:cBhvr>
                                        <p:cTn id="215" dur="1000"/>
                                        <p:tgtEl>
                                          <p:spTgt spid="16"/>
                                        </p:tgtEl>
                                      </p:cBhvr>
                                    </p:animEffect>
                                    <p:anim calcmode="lin" valueType="num">
                                      <p:cBhvr>
                                        <p:cTn id="216" dur="1000" fill="hold"/>
                                        <p:tgtEl>
                                          <p:spTgt spid="16"/>
                                        </p:tgtEl>
                                        <p:attrNameLst>
                                          <p:attrName>ppt_x</p:attrName>
                                        </p:attrNameLst>
                                      </p:cBhvr>
                                      <p:tavLst>
                                        <p:tav tm="0">
                                          <p:val>
                                            <p:strVal val="#ppt_x"/>
                                          </p:val>
                                        </p:tav>
                                        <p:tav tm="100000">
                                          <p:val>
                                            <p:strVal val="#ppt_x"/>
                                          </p:val>
                                        </p:tav>
                                      </p:tavLst>
                                    </p:anim>
                                    <p:anim calcmode="lin" valueType="num">
                                      <p:cBhvr>
                                        <p:cTn id="217" dur="1000" fill="hold"/>
                                        <p:tgtEl>
                                          <p:spTgt spid="16"/>
                                        </p:tgtEl>
                                        <p:attrNameLst>
                                          <p:attrName>ppt_y</p:attrName>
                                        </p:attrNameLst>
                                      </p:cBhvr>
                                      <p:tavLst>
                                        <p:tav tm="0">
                                          <p:val>
                                            <p:strVal val="#ppt_y+.1"/>
                                          </p:val>
                                        </p:tav>
                                        <p:tav tm="100000">
                                          <p:val>
                                            <p:strVal val="#ppt_y"/>
                                          </p:val>
                                        </p:tav>
                                      </p:tavLst>
                                    </p:anim>
                                  </p:childTnLst>
                                </p:cTn>
                              </p:par>
                              <p:par>
                                <p:cTn id="218" presetID="42" presetClass="entr" presetSubtype="0" fill="hold" grpId="2" nodeType="withEffect">
                                  <p:stCondLst>
                                    <p:cond delay="0"/>
                                  </p:stCondLst>
                                  <p:childTnLst>
                                    <p:set>
                                      <p:cBhvr>
                                        <p:cTn id="219" dur="1" fill="hold">
                                          <p:stCondLst>
                                            <p:cond delay="0"/>
                                          </p:stCondLst>
                                        </p:cTn>
                                        <p:tgtEl>
                                          <p:spTgt spid="19"/>
                                        </p:tgtEl>
                                        <p:attrNameLst>
                                          <p:attrName>style.visibility</p:attrName>
                                        </p:attrNameLst>
                                      </p:cBhvr>
                                      <p:to>
                                        <p:strVal val="visible"/>
                                      </p:to>
                                    </p:set>
                                    <p:animEffect transition="in" filter="fade">
                                      <p:cBhvr>
                                        <p:cTn id="220" dur="1000"/>
                                        <p:tgtEl>
                                          <p:spTgt spid="19"/>
                                        </p:tgtEl>
                                      </p:cBhvr>
                                    </p:animEffect>
                                    <p:anim calcmode="lin" valueType="num">
                                      <p:cBhvr>
                                        <p:cTn id="221" dur="1000" fill="hold"/>
                                        <p:tgtEl>
                                          <p:spTgt spid="19"/>
                                        </p:tgtEl>
                                        <p:attrNameLst>
                                          <p:attrName>ppt_x</p:attrName>
                                        </p:attrNameLst>
                                      </p:cBhvr>
                                      <p:tavLst>
                                        <p:tav tm="0">
                                          <p:val>
                                            <p:strVal val="#ppt_x"/>
                                          </p:val>
                                        </p:tav>
                                        <p:tav tm="100000">
                                          <p:val>
                                            <p:strVal val="#ppt_x"/>
                                          </p:val>
                                        </p:tav>
                                      </p:tavLst>
                                    </p:anim>
                                    <p:anim calcmode="lin" valueType="num">
                                      <p:cBhvr>
                                        <p:cTn id="222" dur="1000" fill="hold"/>
                                        <p:tgtEl>
                                          <p:spTgt spid="19"/>
                                        </p:tgtEl>
                                        <p:attrNameLst>
                                          <p:attrName>ppt_y</p:attrName>
                                        </p:attrNameLst>
                                      </p:cBhvr>
                                      <p:tavLst>
                                        <p:tav tm="0">
                                          <p:val>
                                            <p:strVal val="#ppt_y+.1"/>
                                          </p:val>
                                        </p:tav>
                                        <p:tav tm="100000">
                                          <p:val>
                                            <p:strVal val="#ppt_y"/>
                                          </p:val>
                                        </p:tav>
                                      </p:tavLst>
                                    </p:anim>
                                  </p:childTnLst>
                                </p:cTn>
                              </p:par>
                              <p:par>
                                <p:cTn id="223" presetID="42" presetClass="entr" presetSubtype="0" fill="hold" grpId="2" nodeType="withEffect">
                                  <p:stCondLst>
                                    <p:cond delay="0"/>
                                  </p:stCondLst>
                                  <p:childTnLst>
                                    <p:set>
                                      <p:cBhvr>
                                        <p:cTn id="224" dur="1" fill="hold">
                                          <p:stCondLst>
                                            <p:cond delay="0"/>
                                          </p:stCondLst>
                                        </p:cTn>
                                        <p:tgtEl>
                                          <p:spTgt spid="18"/>
                                        </p:tgtEl>
                                        <p:attrNameLst>
                                          <p:attrName>style.visibility</p:attrName>
                                        </p:attrNameLst>
                                      </p:cBhvr>
                                      <p:to>
                                        <p:strVal val="visible"/>
                                      </p:to>
                                    </p:set>
                                    <p:animEffect transition="in" filter="fade">
                                      <p:cBhvr>
                                        <p:cTn id="225" dur="1000"/>
                                        <p:tgtEl>
                                          <p:spTgt spid="18"/>
                                        </p:tgtEl>
                                      </p:cBhvr>
                                    </p:animEffect>
                                    <p:anim calcmode="lin" valueType="num">
                                      <p:cBhvr>
                                        <p:cTn id="226" dur="1000" fill="hold"/>
                                        <p:tgtEl>
                                          <p:spTgt spid="18"/>
                                        </p:tgtEl>
                                        <p:attrNameLst>
                                          <p:attrName>ppt_x</p:attrName>
                                        </p:attrNameLst>
                                      </p:cBhvr>
                                      <p:tavLst>
                                        <p:tav tm="0">
                                          <p:val>
                                            <p:strVal val="#ppt_x"/>
                                          </p:val>
                                        </p:tav>
                                        <p:tav tm="100000">
                                          <p:val>
                                            <p:strVal val="#ppt_x"/>
                                          </p:val>
                                        </p:tav>
                                      </p:tavLst>
                                    </p:anim>
                                    <p:anim calcmode="lin" valueType="num">
                                      <p:cBhvr>
                                        <p:cTn id="227" dur="1000" fill="hold"/>
                                        <p:tgtEl>
                                          <p:spTgt spid="18"/>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36"/>
                                        </p:tgtEl>
                                        <p:attrNameLst>
                                          <p:attrName>style.visibility</p:attrName>
                                        </p:attrNameLst>
                                      </p:cBhvr>
                                      <p:to>
                                        <p:strVal val="visible"/>
                                      </p:to>
                                    </p:set>
                                    <p:animEffect transition="in" filter="fade">
                                      <p:cBhvr>
                                        <p:cTn id="230" dur="1000"/>
                                        <p:tgtEl>
                                          <p:spTgt spid="36"/>
                                        </p:tgtEl>
                                      </p:cBhvr>
                                    </p:animEffect>
                                    <p:anim calcmode="lin" valueType="num">
                                      <p:cBhvr>
                                        <p:cTn id="231" dur="1000" fill="hold"/>
                                        <p:tgtEl>
                                          <p:spTgt spid="36"/>
                                        </p:tgtEl>
                                        <p:attrNameLst>
                                          <p:attrName>ppt_x</p:attrName>
                                        </p:attrNameLst>
                                      </p:cBhvr>
                                      <p:tavLst>
                                        <p:tav tm="0">
                                          <p:val>
                                            <p:strVal val="#ppt_x"/>
                                          </p:val>
                                        </p:tav>
                                        <p:tav tm="100000">
                                          <p:val>
                                            <p:strVal val="#ppt_x"/>
                                          </p:val>
                                        </p:tav>
                                      </p:tavLst>
                                    </p:anim>
                                    <p:anim calcmode="lin" valueType="num">
                                      <p:cBhvr>
                                        <p:cTn id="23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6" presetClass="entr" presetSubtype="16" fill="hold" grpId="2" nodeType="clickEffect">
                                  <p:stCondLst>
                                    <p:cond delay="0"/>
                                  </p:stCondLst>
                                  <p:childTnLst>
                                    <p:set>
                                      <p:cBhvr>
                                        <p:cTn id="236" dur="1" fill="hold">
                                          <p:stCondLst>
                                            <p:cond delay="0"/>
                                          </p:stCondLst>
                                        </p:cTn>
                                        <p:tgtEl>
                                          <p:spTgt spid="21"/>
                                        </p:tgtEl>
                                        <p:attrNameLst>
                                          <p:attrName>style.visibility</p:attrName>
                                        </p:attrNameLst>
                                      </p:cBhvr>
                                      <p:to>
                                        <p:strVal val="visible"/>
                                      </p:to>
                                    </p:set>
                                    <p:animEffect transition="in" filter="circle(in)">
                                      <p:cBhvr>
                                        <p:cTn id="237" dur="2000"/>
                                        <p:tgtEl>
                                          <p:spTgt spid="21"/>
                                        </p:tgtEl>
                                      </p:cBhvr>
                                    </p:animEffect>
                                  </p:childTnLst>
                                </p:cTn>
                              </p:par>
                              <p:par>
                                <p:cTn id="238" presetID="6" presetClass="entr" presetSubtype="16" fill="hold" grpId="2" nodeType="withEffect">
                                  <p:stCondLst>
                                    <p:cond delay="0"/>
                                  </p:stCondLst>
                                  <p:childTnLst>
                                    <p:set>
                                      <p:cBhvr>
                                        <p:cTn id="239" dur="1" fill="hold">
                                          <p:stCondLst>
                                            <p:cond delay="0"/>
                                          </p:stCondLst>
                                        </p:cTn>
                                        <p:tgtEl>
                                          <p:spTgt spid="20"/>
                                        </p:tgtEl>
                                        <p:attrNameLst>
                                          <p:attrName>style.visibility</p:attrName>
                                        </p:attrNameLst>
                                      </p:cBhvr>
                                      <p:to>
                                        <p:strVal val="visible"/>
                                      </p:to>
                                    </p:set>
                                    <p:animEffect transition="in" filter="circle(in)">
                                      <p:cBhvr>
                                        <p:cTn id="240" dur="2000"/>
                                        <p:tgtEl>
                                          <p:spTgt spid="20"/>
                                        </p:tgtEl>
                                      </p:cBhvr>
                                    </p:animEffect>
                                  </p:childTnLst>
                                </p:cTn>
                              </p:par>
                            </p:childTnLst>
                          </p:cTn>
                        </p:par>
                      </p:childTnLst>
                    </p:cTn>
                  </p:par>
                  <p:par>
                    <p:cTn id="241" fill="hold">
                      <p:stCondLst>
                        <p:cond delay="indefinite"/>
                      </p:stCondLst>
                      <p:childTnLst>
                        <p:par>
                          <p:cTn id="242" fill="hold">
                            <p:stCondLst>
                              <p:cond delay="0"/>
                            </p:stCondLst>
                            <p:childTnLst>
                              <p:par>
                                <p:cTn id="243" presetID="6" presetClass="entr" presetSubtype="16" fill="hold" nodeType="clickEffect">
                                  <p:stCondLst>
                                    <p:cond delay="0"/>
                                  </p:stCondLst>
                                  <p:childTnLst>
                                    <p:set>
                                      <p:cBhvr>
                                        <p:cTn id="244" dur="1" fill="hold">
                                          <p:stCondLst>
                                            <p:cond delay="0"/>
                                          </p:stCondLst>
                                        </p:cTn>
                                        <p:tgtEl>
                                          <p:spTgt spid="37"/>
                                        </p:tgtEl>
                                        <p:attrNameLst>
                                          <p:attrName>style.visibility</p:attrName>
                                        </p:attrNameLst>
                                      </p:cBhvr>
                                      <p:to>
                                        <p:strVal val="visible"/>
                                      </p:to>
                                    </p:set>
                                    <p:animEffect transition="in" filter="circle(in)">
                                      <p:cBhvr>
                                        <p:cTn id="245" dur="2000"/>
                                        <p:tgtEl>
                                          <p:spTgt spid="37"/>
                                        </p:tgtEl>
                                      </p:cBhvr>
                                    </p:animEffect>
                                  </p:childTnLst>
                                </p:cTn>
                              </p:par>
                              <p:par>
                                <p:cTn id="246" presetID="6" presetClass="entr" presetSubtype="16" fill="hold" grpId="0" nodeType="withEffect">
                                  <p:stCondLst>
                                    <p:cond delay="0"/>
                                  </p:stCondLst>
                                  <p:childTnLst>
                                    <p:set>
                                      <p:cBhvr>
                                        <p:cTn id="247" dur="1" fill="hold">
                                          <p:stCondLst>
                                            <p:cond delay="0"/>
                                          </p:stCondLst>
                                        </p:cTn>
                                        <p:tgtEl>
                                          <p:spTgt spid="38"/>
                                        </p:tgtEl>
                                        <p:attrNameLst>
                                          <p:attrName>style.visibility</p:attrName>
                                        </p:attrNameLst>
                                      </p:cBhvr>
                                      <p:to>
                                        <p:strVal val="visible"/>
                                      </p:to>
                                    </p:set>
                                    <p:animEffect transition="in" filter="circle(in)">
                                      <p:cBhvr>
                                        <p:cTn id="248" dur="2000"/>
                                        <p:tgtEl>
                                          <p:spTgt spid="38"/>
                                        </p:tgtEl>
                                      </p:cBhvr>
                                    </p:animEffect>
                                  </p:childTnLst>
                                </p:cTn>
                              </p:par>
                              <p:par>
                                <p:cTn id="249" presetID="6" presetClass="entr" presetSubtype="16" fill="hold" grpId="0" nodeType="withEffect">
                                  <p:stCondLst>
                                    <p:cond delay="0"/>
                                  </p:stCondLst>
                                  <p:childTnLst>
                                    <p:set>
                                      <p:cBhvr>
                                        <p:cTn id="250" dur="1" fill="hold">
                                          <p:stCondLst>
                                            <p:cond delay="0"/>
                                          </p:stCondLst>
                                        </p:cTn>
                                        <p:tgtEl>
                                          <p:spTgt spid="40"/>
                                        </p:tgtEl>
                                        <p:attrNameLst>
                                          <p:attrName>style.visibility</p:attrName>
                                        </p:attrNameLst>
                                      </p:cBhvr>
                                      <p:to>
                                        <p:strVal val="visible"/>
                                      </p:to>
                                    </p:set>
                                    <p:animEffect transition="in" filter="circle(in)">
                                      <p:cBhvr>
                                        <p:cTn id="251" dur="2000"/>
                                        <p:tgtEl>
                                          <p:spTgt spid="40"/>
                                        </p:tgtEl>
                                      </p:cBhvr>
                                    </p:animEffect>
                                  </p:childTnLst>
                                </p:cTn>
                              </p:par>
                              <p:par>
                                <p:cTn id="252" presetID="6" presetClass="entr" presetSubtype="16" fill="hold" grpId="0" nodeType="withEffect">
                                  <p:stCondLst>
                                    <p:cond delay="0"/>
                                  </p:stCondLst>
                                  <p:childTnLst>
                                    <p:set>
                                      <p:cBhvr>
                                        <p:cTn id="253" dur="1" fill="hold">
                                          <p:stCondLst>
                                            <p:cond delay="0"/>
                                          </p:stCondLst>
                                        </p:cTn>
                                        <p:tgtEl>
                                          <p:spTgt spid="39"/>
                                        </p:tgtEl>
                                        <p:attrNameLst>
                                          <p:attrName>style.visibility</p:attrName>
                                        </p:attrNameLst>
                                      </p:cBhvr>
                                      <p:to>
                                        <p:strVal val="visible"/>
                                      </p:to>
                                    </p:set>
                                    <p:animEffect transition="in" filter="circle(in)">
                                      <p:cBhvr>
                                        <p:cTn id="254" dur="2000"/>
                                        <p:tgtEl>
                                          <p:spTgt spid="39"/>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grpId="0" nodeType="clickEffect">
                                  <p:stCondLst>
                                    <p:cond delay="0"/>
                                  </p:stCondLst>
                                  <p:childTnLst>
                                    <p:set>
                                      <p:cBhvr>
                                        <p:cTn id="258" dur="1" fill="hold">
                                          <p:stCondLst>
                                            <p:cond delay="0"/>
                                          </p:stCondLst>
                                        </p:cTn>
                                        <p:tgtEl>
                                          <p:spTgt spid="41"/>
                                        </p:tgtEl>
                                        <p:attrNameLst>
                                          <p:attrName>style.visibility</p:attrName>
                                        </p:attrNameLst>
                                      </p:cBhvr>
                                      <p:to>
                                        <p:strVal val="visible"/>
                                      </p:to>
                                    </p:set>
                                    <p:animEffect transition="in" filter="fade">
                                      <p:cBhvr>
                                        <p:cTn id="259" dur="500"/>
                                        <p:tgtEl>
                                          <p:spTgt spid="41"/>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xit" presetSubtype="4" fill="hold" grpId="1" nodeType="clickEffect">
                                  <p:stCondLst>
                                    <p:cond delay="0"/>
                                  </p:stCondLst>
                                  <p:childTnLst>
                                    <p:animEffect transition="out" filter="wipe(down)">
                                      <p:cBhvr>
                                        <p:cTn id="263" dur="500"/>
                                        <p:tgtEl>
                                          <p:spTgt spid="40"/>
                                        </p:tgtEl>
                                      </p:cBhvr>
                                    </p:animEffect>
                                    <p:set>
                                      <p:cBhvr>
                                        <p:cTn id="264" dur="1" fill="hold">
                                          <p:stCondLst>
                                            <p:cond delay="499"/>
                                          </p:stCondLst>
                                        </p:cTn>
                                        <p:tgtEl>
                                          <p:spTgt spid="40"/>
                                        </p:tgtEl>
                                        <p:attrNameLst>
                                          <p:attrName>style.visibility</p:attrName>
                                        </p:attrNameLst>
                                      </p:cBhvr>
                                      <p:to>
                                        <p:strVal val="hidden"/>
                                      </p:to>
                                    </p:set>
                                  </p:childTnLst>
                                </p:cTn>
                              </p:par>
                              <p:par>
                                <p:cTn id="265" presetID="22" presetClass="entr" presetSubtype="4" fill="hold" grpId="0" nodeType="withEffect">
                                  <p:stCondLst>
                                    <p:cond delay="0"/>
                                  </p:stCondLst>
                                  <p:childTnLst>
                                    <p:set>
                                      <p:cBhvr>
                                        <p:cTn id="266" dur="1" fill="hold">
                                          <p:stCondLst>
                                            <p:cond delay="0"/>
                                          </p:stCondLst>
                                        </p:cTn>
                                        <p:tgtEl>
                                          <p:spTgt spid="42"/>
                                        </p:tgtEl>
                                        <p:attrNameLst>
                                          <p:attrName>style.visibility</p:attrName>
                                        </p:attrNameLst>
                                      </p:cBhvr>
                                      <p:to>
                                        <p:strVal val="visible"/>
                                      </p:to>
                                    </p:set>
                                    <p:animEffect transition="in" filter="wipe(down)">
                                      <p:cBhvr>
                                        <p:cTn id="267" dur="500"/>
                                        <p:tgtEl>
                                          <p:spTgt spid="42"/>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4" fill="hold" nodeType="clickEffect">
                                  <p:stCondLst>
                                    <p:cond delay="0"/>
                                  </p:stCondLst>
                                  <p:childTnLst>
                                    <p:set>
                                      <p:cBhvr>
                                        <p:cTn id="271" dur="1" fill="hold">
                                          <p:stCondLst>
                                            <p:cond delay="0"/>
                                          </p:stCondLst>
                                        </p:cTn>
                                        <p:tgtEl>
                                          <p:spTgt spid="26"/>
                                        </p:tgtEl>
                                        <p:attrNameLst>
                                          <p:attrName>style.visibility</p:attrName>
                                        </p:attrNameLst>
                                      </p:cBhvr>
                                      <p:to>
                                        <p:strVal val="visible"/>
                                      </p:to>
                                    </p:set>
                                    <p:animEffect transition="in" filter="wipe(down)">
                                      <p:cBhvr>
                                        <p:cTn id="272" dur="500"/>
                                        <p:tgtEl>
                                          <p:spTgt spid="26"/>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xit" presetSubtype="4" fill="hold" grpId="1" nodeType="clickEffect">
                                  <p:stCondLst>
                                    <p:cond delay="0"/>
                                  </p:stCondLst>
                                  <p:childTnLst>
                                    <p:animEffect transition="out" filter="wipe(down)">
                                      <p:cBhvr>
                                        <p:cTn id="276" dur="500"/>
                                        <p:tgtEl>
                                          <p:spTgt spid="29"/>
                                        </p:tgtEl>
                                      </p:cBhvr>
                                    </p:animEffect>
                                    <p:set>
                                      <p:cBhvr>
                                        <p:cTn id="277" dur="1" fill="hold">
                                          <p:stCondLst>
                                            <p:cond delay="499"/>
                                          </p:stCondLst>
                                        </p:cTn>
                                        <p:tgtEl>
                                          <p:spTgt spid="29"/>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43"/>
                                        </p:tgtEl>
                                        <p:attrNameLst>
                                          <p:attrName>style.visibility</p:attrName>
                                        </p:attrNameLst>
                                      </p:cBhvr>
                                      <p:to>
                                        <p:strVal val="visible"/>
                                      </p:to>
                                    </p:set>
                                    <p:animEffect transition="in" filter="fade">
                                      <p:cBhvr>
                                        <p:cTn id="282" dur="500"/>
                                        <p:tgtEl>
                                          <p:spTgt spid="43"/>
                                        </p:tgtEl>
                                      </p:cBhvr>
                                    </p:animEffect>
                                  </p:childTnLst>
                                </p:cTn>
                              </p:par>
                            </p:childTnLst>
                          </p:cTn>
                        </p:par>
                      </p:childTnLst>
                    </p:cTn>
                  </p:par>
                  <p:par>
                    <p:cTn id="283" fill="hold">
                      <p:stCondLst>
                        <p:cond delay="indefinite"/>
                      </p:stCondLst>
                      <p:childTnLst>
                        <p:par>
                          <p:cTn id="284" fill="hold">
                            <p:stCondLst>
                              <p:cond delay="0"/>
                            </p:stCondLst>
                            <p:childTnLst>
                              <p:par>
                                <p:cTn id="285" presetID="22" presetClass="exit" presetSubtype="4" fill="hold" nodeType="clickEffect">
                                  <p:stCondLst>
                                    <p:cond delay="0"/>
                                  </p:stCondLst>
                                  <p:childTnLst>
                                    <p:animEffect transition="out" filter="wipe(down)">
                                      <p:cBhvr>
                                        <p:cTn id="286" dur="500"/>
                                        <p:tgtEl>
                                          <p:spTgt spid="31"/>
                                        </p:tgtEl>
                                      </p:cBhvr>
                                    </p:animEffect>
                                    <p:set>
                                      <p:cBhvr>
                                        <p:cTn id="287" dur="1" fill="hold">
                                          <p:stCondLst>
                                            <p:cond delay="499"/>
                                          </p:stCondLst>
                                        </p:cTn>
                                        <p:tgtEl>
                                          <p:spTgt spid="31"/>
                                        </p:tgtEl>
                                        <p:attrNameLst>
                                          <p:attrName>style.visibility</p:attrName>
                                        </p:attrNameLst>
                                      </p:cBhvr>
                                      <p:to>
                                        <p:strVal val="hidden"/>
                                      </p:to>
                                    </p:se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nodeType="clickEffect">
                                  <p:stCondLst>
                                    <p:cond delay="0"/>
                                  </p:stCondLst>
                                  <p:childTnLst>
                                    <p:set>
                                      <p:cBhvr>
                                        <p:cTn id="291" dur="1" fill="hold">
                                          <p:stCondLst>
                                            <p:cond delay="0"/>
                                          </p:stCondLst>
                                        </p:cTn>
                                        <p:tgtEl>
                                          <p:spTgt spid="44"/>
                                        </p:tgtEl>
                                        <p:attrNameLst>
                                          <p:attrName>style.visibility</p:attrName>
                                        </p:attrNameLst>
                                      </p:cBhvr>
                                      <p:to>
                                        <p:strVal val="visible"/>
                                      </p:to>
                                    </p:set>
                                    <p:animEffect transition="in" filter="fade">
                                      <p:cBhvr>
                                        <p:cTn id="292" dur="500"/>
                                        <p:tgtEl>
                                          <p:spTgt spid="44"/>
                                        </p:tgtEl>
                                      </p:cBhvr>
                                    </p:animEffect>
                                  </p:childTnLst>
                                </p:cTn>
                              </p:par>
                            </p:childTnLst>
                          </p:cTn>
                        </p:par>
                      </p:childTnLst>
                    </p:cTn>
                  </p:par>
                  <p:par>
                    <p:cTn id="293" fill="hold">
                      <p:stCondLst>
                        <p:cond delay="indefinite"/>
                      </p:stCondLst>
                      <p:childTnLst>
                        <p:par>
                          <p:cTn id="294" fill="hold">
                            <p:stCondLst>
                              <p:cond delay="0"/>
                            </p:stCondLst>
                            <p:childTnLst>
                              <p:par>
                                <p:cTn id="295" presetID="42" presetClass="exit" presetSubtype="0" fill="hold" grpId="3" nodeType="clickEffect">
                                  <p:stCondLst>
                                    <p:cond delay="0"/>
                                  </p:stCondLst>
                                  <p:childTnLst>
                                    <p:animEffect transition="out" filter="fade">
                                      <p:cBhvr>
                                        <p:cTn id="296" dur="1000"/>
                                        <p:tgtEl>
                                          <p:spTgt spid="15"/>
                                        </p:tgtEl>
                                      </p:cBhvr>
                                    </p:animEffect>
                                    <p:anim calcmode="lin" valueType="num">
                                      <p:cBhvr>
                                        <p:cTn id="297" dur="1000"/>
                                        <p:tgtEl>
                                          <p:spTgt spid="15"/>
                                        </p:tgtEl>
                                        <p:attrNameLst>
                                          <p:attrName>ppt_x</p:attrName>
                                        </p:attrNameLst>
                                      </p:cBhvr>
                                      <p:tavLst>
                                        <p:tav tm="0">
                                          <p:val>
                                            <p:strVal val="ppt_x"/>
                                          </p:val>
                                        </p:tav>
                                        <p:tav tm="100000">
                                          <p:val>
                                            <p:strVal val="ppt_x"/>
                                          </p:val>
                                        </p:tav>
                                      </p:tavLst>
                                    </p:anim>
                                    <p:anim calcmode="lin" valueType="num">
                                      <p:cBhvr>
                                        <p:cTn id="298" dur="1000"/>
                                        <p:tgtEl>
                                          <p:spTgt spid="15"/>
                                        </p:tgtEl>
                                        <p:attrNameLst>
                                          <p:attrName>ppt_y</p:attrName>
                                        </p:attrNameLst>
                                      </p:cBhvr>
                                      <p:tavLst>
                                        <p:tav tm="0">
                                          <p:val>
                                            <p:strVal val="ppt_y"/>
                                          </p:val>
                                        </p:tav>
                                        <p:tav tm="100000">
                                          <p:val>
                                            <p:strVal val="ppt_y+.1"/>
                                          </p:val>
                                        </p:tav>
                                      </p:tavLst>
                                    </p:anim>
                                    <p:set>
                                      <p:cBhvr>
                                        <p:cTn id="299" dur="1" fill="hold">
                                          <p:stCondLst>
                                            <p:cond delay="999"/>
                                          </p:stCondLst>
                                        </p:cTn>
                                        <p:tgtEl>
                                          <p:spTgt spid="15"/>
                                        </p:tgtEl>
                                        <p:attrNameLst>
                                          <p:attrName>style.visibility</p:attrName>
                                        </p:attrNameLst>
                                      </p:cBhvr>
                                      <p:to>
                                        <p:strVal val="hidden"/>
                                      </p:to>
                                    </p:set>
                                  </p:childTnLst>
                                </p:cTn>
                              </p:par>
                              <p:par>
                                <p:cTn id="300" presetID="42" presetClass="exit" presetSubtype="0" fill="hold" grpId="3" nodeType="withEffect">
                                  <p:stCondLst>
                                    <p:cond delay="0"/>
                                  </p:stCondLst>
                                  <p:childTnLst>
                                    <p:animEffect transition="out" filter="fade">
                                      <p:cBhvr>
                                        <p:cTn id="301" dur="1000"/>
                                        <p:tgtEl>
                                          <p:spTgt spid="14"/>
                                        </p:tgtEl>
                                      </p:cBhvr>
                                    </p:animEffect>
                                    <p:anim calcmode="lin" valueType="num">
                                      <p:cBhvr>
                                        <p:cTn id="302" dur="1000"/>
                                        <p:tgtEl>
                                          <p:spTgt spid="14"/>
                                        </p:tgtEl>
                                        <p:attrNameLst>
                                          <p:attrName>ppt_x</p:attrName>
                                        </p:attrNameLst>
                                      </p:cBhvr>
                                      <p:tavLst>
                                        <p:tav tm="0">
                                          <p:val>
                                            <p:strVal val="ppt_x"/>
                                          </p:val>
                                        </p:tav>
                                        <p:tav tm="100000">
                                          <p:val>
                                            <p:strVal val="ppt_x"/>
                                          </p:val>
                                        </p:tav>
                                      </p:tavLst>
                                    </p:anim>
                                    <p:anim calcmode="lin" valueType="num">
                                      <p:cBhvr>
                                        <p:cTn id="303" dur="1000"/>
                                        <p:tgtEl>
                                          <p:spTgt spid="14"/>
                                        </p:tgtEl>
                                        <p:attrNameLst>
                                          <p:attrName>ppt_y</p:attrName>
                                        </p:attrNameLst>
                                      </p:cBhvr>
                                      <p:tavLst>
                                        <p:tav tm="0">
                                          <p:val>
                                            <p:strVal val="ppt_y"/>
                                          </p:val>
                                        </p:tav>
                                        <p:tav tm="100000">
                                          <p:val>
                                            <p:strVal val="ppt_y+.1"/>
                                          </p:val>
                                        </p:tav>
                                      </p:tavLst>
                                    </p:anim>
                                    <p:set>
                                      <p:cBhvr>
                                        <p:cTn id="304" dur="1" fill="hold">
                                          <p:stCondLst>
                                            <p:cond delay="999"/>
                                          </p:stCondLst>
                                        </p:cTn>
                                        <p:tgtEl>
                                          <p:spTgt spid="14"/>
                                        </p:tgtEl>
                                        <p:attrNameLst>
                                          <p:attrName>style.visibility</p:attrName>
                                        </p:attrNameLst>
                                      </p:cBhvr>
                                      <p:to>
                                        <p:strVal val="hidden"/>
                                      </p:to>
                                    </p:set>
                                  </p:childTnLst>
                                </p:cTn>
                              </p:par>
                              <p:par>
                                <p:cTn id="305" presetID="42" presetClass="exit" presetSubtype="0" fill="hold" grpId="3" nodeType="withEffect">
                                  <p:stCondLst>
                                    <p:cond delay="0"/>
                                  </p:stCondLst>
                                  <p:childTnLst>
                                    <p:animEffect transition="out" filter="fade">
                                      <p:cBhvr>
                                        <p:cTn id="306" dur="1000"/>
                                        <p:tgtEl>
                                          <p:spTgt spid="17"/>
                                        </p:tgtEl>
                                      </p:cBhvr>
                                    </p:animEffect>
                                    <p:anim calcmode="lin" valueType="num">
                                      <p:cBhvr>
                                        <p:cTn id="307" dur="1000"/>
                                        <p:tgtEl>
                                          <p:spTgt spid="17"/>
                                        </p:tgtEl>
                                        <p:attrNameLst>
                                          <p:attrName>ppt_x</p:attrName>
                                        </p:attrNameLst>
                                      </p:cBhvr>
                                      <p:tavLst>
                                        <p:tav tm="0">
                                          <p:val>
                                            <p:strVal val="ppt_x"/>
                                          </p:val>
                                        </p:tav>
                                        <p:tav tm="100000">
                                          <p:val>
                                            <p:strVal val="ppt_x"/>
                                          </p:val>
                                        </p:tav>
                                      </p:tavLst>
                                    </p:anim>
                                    <p:anim calcmode="lin" valueType="num">
                                      <p:cBhvr>
                                        <p:cTn id="308" dur="1000"/>
                                        <p:tgtEl>
                                          <p:spTgt spid="17"/>
                                        </p:tgtEl>
                                        <p:attrNameLst>
                                          <p:attrName>ppt_y</p:attrName>
                                        </p:attrNameLst>
                                      </p:cBhvr>
                                      <p:tavLst>
                                        <p:tav tm="0">
                                          <p:val>
                                            <p:strVal val="ppt_y"/>
                                          </p:val>
                                        </p:tav>
                                        <p:tav tm="100000">
                                          <p:val>
                                            <p:strVal val="ppt_y+.1"/>
                                          </p:val>
                                        </p:tav>
                                      </p:tavLst>
                                    </p:anim>
                                    <p:set>
                                      <p:cBhvr>
                                        <p:cTn id="309" dur="1" fill="hold">
                                          <p:stCondLst>
                                            <p:cond delay="999"/>
                                          </p:stCondLst>
                                        </p:cTn>
                                        <p:tgtEl>
                                          <p:spTgt spid="17"/>
                                        </p:tgtEl>
                                        <p:attrNameLst>
                                          <p:attrName>style.visibility</p:attrName>
                                        </p:attrNameLst>
                                      </p:cBhvr>
                                      <p:to>
                                        <p:strVal val="hidden"/>
                                      </p:to>
                                    </p:set>
                                  </p:childTnLst>
                                </p:cTn>
                              </p:par>
                              <p:par>
                                <p:cTn id="310" presetID="42" presetClass="exit" presetSubtype="0" fill="hold" grpId="3" nodeType="withEffect">
                                  <p:stCondLst>
                                    <p:cond delay="0"/>
                                  </p:stCondLst>
                                  <p:childTnLst>
                                    <p:animEffect transition="out" filter="fade">
                                      <p:cBhvr>
                                        <p:cTn id="311" dur="1000"/>
                                        <p:tgtEl>
                                          <p:spTgt spid="16"/>
                                        </p:tgtEl>
                                      </p:cBhvr>
                                    </p:animEffect>
                                    <p:anim calcmode="lin" valueType="num">
                                      <p:cBhvr>
                                        <p:cTn id="312" dur="1000"/>
                                        <p:tgtEl>
                                          <p:spTgt spid="16"/>
                                        </p:tgtEl>
                                        <p:attrNameLst>
                                          <p:attrName>ppt_x</p:attrName>
                                        </p:attrNameLst>
                                      </p:cBhvr>
                                      <p:tavLst>
                                        <p:tav tm="0">
                                          <p:val>
                                            <p:strVal val="ppt_x"/>
                                          </p:val>
                                        </p:tav>
                                        <p:tav tm="100000">
                                          <p:val>
                                            <p:strVal val="ppt_x"/>
                                          </p:val>
                                        </p:tav>
                                      </p:tavLst>
                                    </p:anim>
                                    <p:anim calcmode="lin" valueType="num">
                                      <p:cBhvr>
                                        <p:cTn id="313" dur="1000"/>
                                        <p:tgtEl>
                                          <p:spTgt spid="16"/>
                                        </p:tgtEl>
                                        <p:attrNameLst>
                                          <p:attrName>ppt_y</p:attrName>
                                        </p:attrNameLst>
                                      </p:cBhvr>
                                      <p:tavLst>
                                        <p:tav tm="0">
                                          <p:val>
                                            <p:strVal val="ppt_y"/>
                                          </p:val>
                                        </p:tav>
                                        <p:tav tm="100000">
                                          <p:val>
                                            <p:strVal val="ppt_y+.1"/>
                                          </p:val>
                                        </p:tav>
                                      </p:tavLst>
                                    </p:anim>
                                    <p:set>
                                      <p:cBhvr>
                                        <p:cTn id="314" dur="1" fill="hold">
                                          <p:stCondLst>
                                            <p:cond delay="999"/>
                                          </p:stCondLst>
                                        </p:cTn>
                                        <p:tgtEl>
                                          <p:spTgt spid="16"/>
                                        </p:tgtEl>
                                        <p:attrNameLst>
                                          <p:attrName>style.visibility</p:attrName>
                                        </p:attrNameLst>
                                      </p:cBhvr>
                                      <p:to>
                                        <p:strVal val="hidden"/>
                                      </p:to>
                                    </p:set>
                                  </p:childTnLst>
                                </p:cTn>
                              </p:par>
                              <p:par>
                                <p:cTn id="315" presetID="42" presetClass="exit" presetSubtype="0" fill="hold" grpId="3" nodeType="withEffect">
                                  <p:stCondLst>
                                    <p:cond delay="0"/>
                                  </p:stCondLst>
                                  <p:childTnLst>
                                    <p:animEffect transition="out" filter="fade">
                                      <p:cBhvr>
                                        <p:cTn id="316" dur="1000"/>
                                        <p:tgtEl>
                                          <p:spTgt spid="18"/>
                                        </p:tgtEl>
                                      </p:cBhvr>
                                    </p:animEffect>
                                    <p:anim calcmode="lin" valueType="num">
                                      <p:cBhvr>
                                        <p:cTn id="317" dur="1000"/>
                                        <p:tgtEl>
                                          <p:spTgt spid="18"/>
                                        </p:tgtEl>
                                        <p:attrNameLst>
                                          <p:attrName>ppt_x</p:attrName>
                                        </p:attrNameLst>
                                      </p:cBhvr>
                                      <p:tavLst>
                                        <p:tav tm="0">
                                          <p:val>
                                            <p:strVal val="ppt_x"/>
                                          </p:val>
                                        </p:tav>
                                        <p:tav tm="100000">
                                          <p:val>
                                            <p:strVal val="ppt_x"/>
                                          </p:val>
                                        </p:tav>
                                      </p:tavLst>
                                    </p:anim>
                                    <p:anim calcmode="lin" valueType="num">
                                      <p:cBhvr>
                                        <p:cTn id="318" dur="1000"/>
                                        <p:tgtEl>
                                          <p:spTgt spid="18"/>
                                        </p:tgtEl>
                                        <p:attrNameLst>
                                          <p:attrName>ppt_y</p:attrName>
                                        </p:attrNameLst>
                                      </p:cBhvr>
                                      <p:tavLst>
                                        <p:tav tm="0">
                                          <p:val>
                                            <p:strVal val="ppt_y"/>
                                          </p:val>
                                        </p:tav>
                                        <p:tav tm="100000">
                                          <p:val>
                                            <p:strVal val="ppt_y+.1"/>
                                          </p:val>
                                        </p:tav>
                                      </p:tavLst>
                                    </p:anim>
                                    <p:set>
                                      <p:cBhvr>
                                        <p:cTn id="319" dur="1" fill="hold">
                                          <p:stCondLst>
                                            <p:cond delay="999"/>
                                          </p:stCondLst>
                                        </p:cTn>
                                        <p:tgtEl>
                                          <p:spTgt spid="18"/>
                                        </p:tgtEl>
                                        <p:attrNameLst>
                                          <p:attrName>style.visibility</p:attrName>
                                        </p:attrNameLst>
                                      </p:cBhvr>
                                      <p:to>
                                        <p:strVal val="hidden"/>
                                      </p:to>
                                    </p:set>
                                  </p:childTnLst>
                                </p:cTn>
                              </p:par>
                              <p:par>
                                <p:cTn id="320" presetID="42" presetClass="exit" presetSubtype="0" fill="hold" grpId="3" nodeType="withEffect">
                                  <p:stCondLst>
                                    <p:cond delay="0"/>
                                  </p:stCondLst>
                                  <p:childTnLst>
                                    <p:animEffect transition="out" filter="fade">
                                      <p:cBhvr>
                                        <p:cTn id="321" dur="1000"/>
                                        <p:tgtEl>
                                          <p:spTgt spid="21"/>
                                        </p:tgtEl>
                                      </p:cBhvr>
                                    </p:animEffect>
                                    <p:anim calcmode="lin" valueType="num">
                                      <p:cBhvr>
                                        <p:cTn id="322" dur="1000"/>
                                        <p:tgtEl>
                                          <p:spTgt spid="21"/>
                                        </p:tgtEl>
                                        <p:attrNameLst>
                                          <p:attrName>ppt_x</p:attrName>
                                        </p:attrNameLst>
                                      </p:cBhvr>
                                      <p:tavLst>
                                        <p:tav tm="0">
                                          <p:val>
                                            <p:strVal val="ppt_x"/>
                                          </p:val>
                                        </p:tav>
                                        <p:tav tm="100000">
                                          <p:val>
                                            <p:strVal val="ppt_x"/>
                                          </p:val>
                                        </p:tav>
                                      </p:tavLst>
                                    </p:anim>
                                    <p:anim calcmode="lin" valueType="num">
                                      <p:cBhvr>
                                        <p:cTn id="323" dur="1000"/>
                                        <p:tgtEl>
                                          <p:spTgt spid="21"/>
                                        </p:tgtEl>
                                        <p:attrNameLst>
                                          <p:attrName>ppt_y</p:attrName>
                                        </p:attrNameLst>
                                      </p:cBhvr>
                                      <p:tavLst>
                                        <p:tav tm="0">
                                          <p:val>
                                            <p:strVal val="ppt_y"/>
                                          </p:val>
                                        </p:tav>
                                        <p:tav tm="100000">
                                          <p:val>
                                            <p:strVal val="ppt_y+.1"/>
                                          </p:val>
                                        </p:tav>
                                      </p:tavLst>
                                    </p:anim>
                                    <p:set>
                                      <p:cBhvr>
                                        <p:cTn id="324" dur="1" fill="hold">
                                          <p:stCondLst>
                                            <p:cond delay="999"/>
                                          </p:stCondLst>
                                        </p:cTn>
                                        <p:tgtEl>
                                          <p:spTgt spid="21"/>
                                        </p:tgtEl>
                                        <p:attrNameLst>
                                          <p:attrName>style.visibility</p:attrName>
                                        </p:attrNameLst>
                                      </p:cBhvr>
                                      <p:to>
                                        <p:strVal val="hidden"/>
                                      </p:to>
                                    </p:set>
                                  </p:childTnLst>
                                </p:cTn>
                              </p:par>
                              <p:par>
                                <p:cTn id="325" presetID="42" presetClass="exit" presetSubtype="0" fill="hold" grpId="3" nodeType="withEffect">
                                  <p:stCondLst>
                                    <p:cond delay="0"/>
                                  </p:stCondLst>
                                  <p:childTnLst>
                                    <p:animEffect transition="out" filter="fade">
                                      <p:cBhvr>
                                        <p:cTn id="326" dur="1000"/>
                                        <p:tgtEl>
                                          <p:spTgt spid="20"/>
                                        </p:tgtEl>
                                      </p:cBhvr>
                                    </p:animEffect>
                                    <p:anim calcmode="lin" valueType="num">
                                      <p:cBhvr>
                                        <p:cTn id="327" dur="1000"/>
                                        <p:tgtEl>
                                          <p:spTgt spid="20"/>
                                        </p:tgtEl>
                                        <p:attrNameLst>
                                          <p:attrName>ppt_x</p:attrName>
                                        </p:attrNameLst>
                                      </p:cBhvr>
                                      <p:tavLst>
                                        <p:tav tm="0">
                                          <p:val>
                                            <p:strVal val="ppt_x"/>
                                          </p:val>
                                        </p:tav>
                                        <p:tav tm="100000">
                                          <p:val>
                                            <p:strVal val="ppt_x"/>
                                          </p:val>
                                        </p:tav>
                                      </p:tavLst>
                                    </p:anim>
                                    <p:anim calcmode="lin" valueType="num">
                                      <p:cBhvr>
                                        <p:cTn id="328" dur="1000"/>
                                        <p:tgtEl>
                                          <p:spTgt spid="20"/>
                                        </p:tgtEl>
                                        <p:attrNameLst>
                                          <p:attrName>ppt_y</p:attrName>
                                        </p:attrNameLst>
                                      </p:cBhvr>
                                      <p:tavLst>
                                        <p:tav tm="0">
                                          <p:val>
                                            <p:strVal val="ppt_y"/>
                                          </p:val>
                                        </p:tav>
                                        <p:tav tm="100000">
                                          <p:val>
                                            <p:strVal val="ppt_y+.1"/>
                                          </p:val>
                                        </p:tav>
                                      </p:tavLst>
                                    </p:anim>
                                    <p:set>
                                      <p:cBhvr>
                                        <p:cTn id="329" dur="1" fill="hold">
                                          <p:stCondLst>
                                            <p:cond delay="999"/>
                                          </p:stCondLst>
                                        </p:cTn>
                                        <p:tgtEl>
                                          <p:spTgt spid="20"/>
                                        </p:tgtEl>
                                        <p:attrNameLst>
                                          <p:attrName>style.visibility</p:attrName>
                                        </p:attrNameLst>
                                      </p:cBhvr>
                                      <p:to>
                                        <p:strVal val="hidden"/>
                                      </p:to>
                                    </p:set>
                                  </p:childTnLst>
                                </p:cTn>
                              </p:par>
                              <p:par>
                                <p:cTn id="330" presetID="42" presetClass="exit" presetSubtype="0" fill="hold" grpId="1" nodeType="withEffect">
                                  <p:stCondLst>
                                    <p:cond delay="0"/>
                                  </p:stCondLst>
                                  <p:childTnLst>
                                    <p:animEffect transition="out" filter="fade">
                                      <p:cBhvr>
                                        <p:cTn id="331" dur="1000"/>
                                        <p:tgtEl>
                                          <p:spTgt spid="36"/>
                                        </p:tgtEl>
                                      </p:cBhvr>
                                    </p:animEffect>
                                    <p:anim calcmode="lin" valueType="num">
                                      <p:cBhvr>
                                        <p:cTn id="332" dur="1000"/>
                                        <p:tgtEl>
                                          <p:spTgt spid="36"/>
                                        </p:tgtEl>
                                        <p:attrNameLst>
                                          <p:attrName>ppt_x</p:attrName>
                                        </p:attrNameLst>
                                      </p:cBhvr>
                                      <p:tavLst>
                                        <p:tav tm="0">
                                          <p:val>
                                            <p:strVal val="ppt_x"/>
                                          </p:val>
                                        </p:tav>
                                        <p:tav tm="100000">
                                          <p:val>
                                            <p:strVal val="ppt_x"/>
                                          </p:val>
                                        </p:tav>
                                      </p:tavLst>
                                    </p:anim>
                                    <p:anim calcmode="lin" valueType="num">
                                      <p:cBhvr>
                                        <p:cTn id="333" dur="1000"/>
                                        <p:tgtEl>
                                          <p:spTgt spid="36"/>
                                        </p:tgtEl>
                                        <p:attrNameLst>
                                          <p:attrName>ppt_y</p:attrName>
                                        </p:attrNameLst>
                                      </p:cBhvr>
                                      <p:tavLst>
                                        <p:tav tm="0">
                                          <p:val>
                                            <p:strVal val="ppt_y"/>
                                          </p:val>
                                        </p:tav>
                                        <p:tav tm="100000">
                                          <p:val>
                                            <p:strVal val="ppt_y+.1"/>
                                          </p:val>
                                        </p:tav>
                                      </p:tavLst>
                                    </p:anim>
                                    <p:set>
                                      <p:cBhvr>
                                        <p:cTn id="334" dur="1" fill="hold">
                                          <p:stCondLst>
                                            <p:cond delay="999"/>
                                          </p:stCondLst>
                                        </p:cTn>
                                        <p:tgtEl>
                                          <p:spTgt spid="36"/>
                                        </p:tgtEl>
                                        <p:attrNameLst>
                                          <p:attrName>style.visibility</p:attrName>
                                        </p:attrNameLst>
                                      </p:cBhvr>
                                      <p:to>
                                        <p:strVal val="hidden"/>
                                      </p:to>
                                    </p:set>
                                  </p:childTnLst>
                                </p:cTn>
                              </p:par>
                              <p:par>
                                <p:cTn id="335" presetID="42" presetClass="exit" presetSubtype="0" fill="hold" grpId="1" nodeType="withEffect">
                                  <p:stCondLst>
                                    <p:cond delay="0"/>
                                  </p:stCondLst>
                                  <p:childTnLst>
                                    <p:animEffect transition="out" filter="fade">
                                      <p:cBhvr>
                                        <p:cTn id="336" dur="1000"/>
                                        <p:tgtEl>
                                          <p:spTgt spid="41"/>
                                        </p:tgtEl>
                                      </p:cBhvr>
                                    </p:animEffect>
                                    <p:anim calcmode="lin" valueType="num">
                                      <p:cBhvr>
                                        <p:cTn id="337" dur="1000"/>
                                        <p:tgtEl>
                                          <p:spTgt spid="41"/>
                                        </p:tgtEl>
                                        <p:attrNameLst>
                                          <p:attrName>ppt_x</p:attrName>
                                        </p:attrNameLst>
                                      </p:cBhvr>
                                      <p:tavLst>
                                        <p:tav tm="0">
                                          <p:val>
                                            <p:strVal val="ppt_x"/>
                                          </p:val>
                                        </p:tav>
                                        <p:tav tm="100000">
                                          <p:val>
                                            <p:strVal val="ppt_x"/>
                                          </p:val>
                                        </p:tav>
                                      </p:tavLst>
                                    </p:anim>
                                    <p:anim calcmode="lin" valueType="num">
                                      <p:cBhvr>
                                        <p:cTn id="338" dur="1000"/>
                                        <p:tgtEl>
                                          <p:spTgt spid="41"/>
                                        </p:tgtEl>
                                        <p:attrNameLst>
                                          <p:attrName>ppt_y</p:attrName>
                                        </p:attrNameLst>
                                      </p:cBhvr>
                                      <p:tavLst>
                                        <p:tav tm="0">
                                          <p:val>
                                            <p:strVal val="ppt_y"/>
                                          </p:val>
                                        </p:tav>
                                        <p:tav tm="100000">
                                          <p:val>
                                            <p:strVal val="ppt_y+.1"/>
                                          </p:val>
                                        </p:tav>
                                      </p:tavLst>
                                    </p:anim>
                                    <p:set>
                                      <p:cBhvr>
                                        <p:cTn id="339" dur="1" fill="hold">
                                          <p:stCondLst>
                                            <p:cond delay="999"/>
                                          </p:stCondLst>
                                        </p:cTn>
                                        <p:tgtEl>
                                          <p:spTgt spid="41"/>
                                        </p:tgtEl>
                                        <p:attrNameLst>
                                          <p:attrName>style.visibility</p:attrName>
                                        </p:attrNameLst>
                                      </p:cBhvr>
                                      <p:to>
                                        <p:strVal val="hidden"/>
                                      </p:to>
                                    </p:set>
                                  </p:childTnLst>
                                </p:cTn>
                              </p:par>
                              <p:par>
                                <p:cTn id="340" presetID="42" presetClass="exit" presetSubtype="0" fill="hold" grpId="3" nodeType="withEffect">
                                  <p:stCondLst>
                                    <p:cond delay="0"/>
                                  </p:stCondLst>
                                  <p:childTnLst>
                                    <p:animEffect transition="out" filter="fade">
                                      <p:cBhvr>
                                        <p:cTn id="341" dur="1000"/>
                                        <p:tgtEl>
                                          <p:spTgt spid="19"/>
                                        </p:tgtEl>
                                      </p:cBhvr>
                                    </p:animEffect>
                                    <p:anim calcmode="lin" valueType="num">
                                      <p:cBhvr>
                                        <p:cTn id="342" dur="1000"/>
                                        <p:tgtEl>
                                          <p:spTgt spid="19"/>
                                        </p:tgtEl>
                                        <p:attrNameLst>
                                          <p:attrName>ppt_x</p:attrName>
                                        </p:attrNameLst>
                                      </p:cBhvr>
                                      <p:tavLst>
                                        <p:tav tm="0">
                                          <p:val>
                                            <p:strVal val="ppt_x"/>
                                          </p:val>
                                        </p:tav>
                                        <p:tav tm="100000">
                                          <p:val>
                                            <p:strVal val="ppt_x"/>
                                          </p:val>
                                        </p:tav>
                                      </p:tavLst>
                                    </p:anim>
                                    <p:anim calcmode="lin" valueType="num">
                                      <p:cBhvr>
                                        <p:cTn id="343" dur="1000"/>
                                        <p:tgtEl>
                                          <p:spTgt spid="19"/>
                                        </p:tgtEl>
                                        <p:attrNameLst>
                                          <p:attrName>ppt_y</p:attrName>
                                        </p:attrNameLst>
                                      </p:cBhvr>
                                      <p:tavLst>
                                        <p:tav tm="0">
                                          <p:val>
                                            <p:strVal val="ppt_y"/>
                                          </p:val>
                                        </p:tav>
                                        <p:tav tm="100000">
                                          <p:val>
                                            <p:strVal val="ppt_y+.1"/>
                                          </p:val>
                                        </p:tav>
                                      </p:tavLst>
                                    </p:anim>
                                    <p:set>
                                      <p:cBhvr>
                                        <p:cTn id="344" dur="1" fill="hold">
                                          <p:stCondLst>
                                            <p:cond delay="999"/>
                                          </p:stCondLst>
                                        </p:cTn>
                                        <p:tgtEl>
                                          <p:spTgt spid="19"/>
                                        </p:tgtEl>
                                        <p:attrNameLst>
                                          <p:attrName>style.visibility</p:attrName>
                                        </p:attrNameLst>
                                      </p:cBhvr>
                                      <p:to>
                                        <p:strVal val="hidden"/>
                                      </p:to>
                                    </p:set>
                                  </p:childTnLst>
                                </p:cTn>
                              </p:par>
                            </p:childTnLst>
                          </p:cTn>
                        </p:par>
                      </p:childTnLst>
                    </p:cTn>
                  </p:par>
                  <p:par>
                    <p:cTn id="345" fill="hold">
                      <p:stCondLst>
                        <p:cond delay="indefinite"/>
                      </p:stCondLst>
                      <p:childTnLst>
                        <p:par>
                          <p:cTn id="346" fill="hold">
                            <p:stCondLst>
                              <p:cond delay="0"/>
                            </p:stCondLst>
                            <p:childTnLst>
                              <p:par>
                                <p:cTn id="347" presetID="42" presetClass="entr" presetSubtype="0" fill="hold" grpId="0" nodeType="clickEffect">
                                  <p:stCondLst>
                                    <p:cond delay="0"/>
                                  </p:stCondLst>
                                  <p:childTnLst>
                                    <p:set>
                                      <p:cBhvr>
                                        <p:cTn id="348" dur="1" fill="hold">
                                          <p:stCondLst>
                                            <p:cond delay="0"/>
                                          </p:stCondLst>
                                        </p:cTn>
                                        <p:tgtEl>
                                          <p:spTgt spid="45"/>
                                        </p:tgtEl>
                                        <p:attrNameLst>
                                          <p:attrName>style.visibility</p:attrName>
                                        </p:attrNameLst>
                                      </p:cBhvr>
                                      <p:to>
                                        <p:strVal val="visible"/>
                                      </p:to>
                                    </p:set>
                                    <p:animEffect transition="in" filter="fade">
                                      <p:cBhvr>
                                        <p:cTn id="349" dur="1000"/>
                                        <p:tgtEl>
                                          <p:spTgt spid="45"/>
                                        </p:tgtEl>
                                      </p:cBhvr>
                                    </p:animEffect>
                                    <p:anim calcmode="lin" valueType="num">
                                      <p:cBhvr>
                                        <p:cTn id="350" dur="1000" fill="hold"/>
                                        <p:tgtEl>
                                          <p:spTgt spid="45"/>
                                        </p:tgtEl>
                                        <p:attrNameLst>
                                          <p:attrName>ppt_x</p:attrName>
                                        </p:attrNameLst>
                                      </p:cBhvr>
                                      <p:tavLst>
                                        <p:tav tm="0">
                                          <p:val>
                                            <p:strVal val="#ppt_x"/>
                                          </p:val>
                                        </p:tav>
                                        <p:tav tm="100000">
                                          <p:val>
                                            <p:strVal val="#ppt_x"/>
                                          </p:val>
                                        </p:tav>
                                      </p:tavLst>
                                    </p:anim>
                                    <p:anim calcmode="lin" valueType="num">
                                      <p:cBhvr>
                                        <p:cTn id="35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52" fill="hold">
                      <p:stCondLst>
                        <p:cond delay="indefinite"/>
                      </p:stCondLst>
                      <p:childTnLst>
                        <p:par>
                          <p:cTn id="353" fill="hold">
                            <p:stCondLst>
                              <p:cond delay="0"/>
                            </p:stCondLst>
                            <p:childTnLst>
                              <p:par>
                                <p:cTn id="354" presetID="42" presetClass="entr" presetSubtype="0" fill="hold" grpId="4" nodeType="clickEffect">
                                  <p:stCondLst>
                                    <p:cond delay="0"/>
                                  </p:stCondLst>
                                  <p:childTnLst>
                                    <p:set>
                                      <p:cBhvr>
                                        <p:cTn id="355" dur="1" fill="hold">
                                          <p:stCondLst>
                                            <p:cond delay="0"/>
                                          </p:stCondLst>
                                        </p:cTn>
                                        <p:tgtEl>
                                          <p:spTgt spid="15"/>
                                        </p:tgtEl>
                                        <p:attrNameLst>
                                          <p:attrName>style.visibility</p:attrName>
                                        </p:attrNameLst>
                                      </p:cBhvr>
                                      <p:to>
                                        <p:strVal val="visible"/>
                                      </p:to>
                                    </p:set>
                                    <p:animEffect transition="in" filter="fade">
                                      <p:cBhvr>
                                        <p:cTn id="356" dur="1000"/>
                                        <p:tgtEl>
                                          <p:spTgt spid="15"/>
                                        </p:tgtEl>
                                      </p:cBhvr>
                                    </p:animEffect>
                                    <p:anim calcmode="lin" valueType="num">
                                      <p:cBhvr>
                                        <p:cTn id="357" dur="1000" fill="hold"/>
                                        <p:tgtEl>
                                          <p:spTgt spid="15"/>
                                        </p:tgtEl>
                                        <p:attrNameLst>
                                          <p:attrName>ppt_x</p:attrName>
                                        </p:attrNameLst>
                                      </p:cBhvr>
                                      <p:tavLst>
                                        <p:tav tm="0">
                                          <p:val>
                                            <p:strVal val="#ppt_x"/>
                                          </p:val>
                                        </p:tav>
                                        <p:tav tm="100000">
                                          <p:val>
                                            <p:strVal val="#ppt_x"/>
                                          </p:val>
                                        </p:tav>
                                      </p:tavLst>
                                    </p:anim>
                                    <p:anim calcmode="lin" valueType="num">
                                      <p:cBhvr>
                                        <p:cTn id="358" dur="1000" fill="hold"/>
                                        <p:tgtEl>
                                          <p:spTgt spid="15"/>
                                        </p:tgtEl>
                                        <p:attrNameLst>
                                          <p:attrName>ppt_y</p:attrName>
                                        </p:attrNameLst>
                                      </p:cBhvr>
                                      <p:tavLst>
                                        <p:tav tm="0">
                                          <p:val>
                                            <p:strVal val="#ppt_y+.1"/>
                                          </p:val>
                                        </p:tav>
                                        <p:tav tm="100000">
                                          <p:val>
                                            <p:strVal val="#ppt_y"/>
                                          </p:val>
                                        </p:tav>
                                      </p:tavLst>
                                    </p:anim>
                                  </p:childTnLst>
                                </p:cTn>
                              </p:par>
                              <p:par>
                                <p:cTn id="359" presetID="42" presetClass="entr" presetSubtype="0" fill="hold" grpId="4" nodeType="withEffect">
                                  <p:stCondLst>
                                    <p:cond delay="0"/>
                                  </p:stCondLst>
                                  <p:childTnLst>
                                    <p:set>
                                      <p:cBhvr>
                                        <p:cTn id="360" dur="1" fill="hold">
                                          <p:stCondLst>
                                            <p:cond delay="0"/>
                                          </p:stCondLst>
                                        </p:cTn>
                                        <p:tgtEl>
                                          <p:spTgt spid="14"/>
                                        </p:tgtEl>
                                        <p:attrNameLst>
                                          <p:attrName>style.visibility</p:attrName>
                                        </p:attrNameLst>
                                      </p:cBhvr>
                                      <p:to>
                                        <p:strVal val="visible"/>
                                      </p:to>
                                    </p:set>
                                    <p:animEffect transition="in" filter="fade">
                                      <p:cBhvr>
                                        <p:cTn id="361" dur="1000"/>
                                        <p:tgtEl>
                                          <p:spTgt spid="14"/>
                                        </p:tgtEl>
                                      </p:cBhvr>
                                    </p:animEffect>
                                    <p:anim calcmode="lin" valueType="num">
                                      <p:cBhvr>
                                        <p:cTn id="362" dur="1000" fill="hold"/>
                                        <p:tgtEl>
                                          <p:spTgt spid="14"/>
                                        </p:tgtEl>
                                        <p:attrNameLst>
                                          <p:attrName>ppt_x</p:attrName>
                                        </p:attrNameLst>
                                      </p:cBhvr>
                                      <p:tavLst>
                                        <p:tav tm="0">
                                          <p:val>
                                            <p:strVal val="#ppt_x"/>
                                          </p:val>
                                        </p:tav>
                                        <p:tav tm="100000">
                                          <p:val>
                                            <p:strVal val="#ppt_x"/>
                                          </p:val>
                                        </p:tav>
                                      </p:tavLst>
                                    </p:anim>
                                    <p:anim calcmode="lin" valueType="num">
                                      <p:cBhvr>
                                        <p:cTn id="363" dur="1000" fill="hold"/>
                                        <p:tgtEl>
                                          <p:spTgt spid="14"/>
                                        </p:tgtEl>
                                        <p:attrNameLst>
                                          <p:attrName>ppt_y</p:attrName>
                                        </p:attrNameLst>
                                      </p:cBhvr>
                                      <p:tavLst>
                                        <p:tav tm="0">
                                          <p:val>
                                            <p:strVal val="#ppt_y+.1"/>
                                          </p:val>
                                        </p:tav>
                                        <p:tav tm="100000">
                                          <p:val>
                                            <p:strVal val="#ppt_y"/>
                                          </p:val>
                                        </p:tav>
                                      </p:tavLst>
                                    </p:anim>
                                  </p:childTnLst>
                                </p:cTn>
                              </p:par>
                              <p:par>
                                <p:cTn id="364" presetID="42" presetClass="entr" presetSubtype="0" fill="hold" grpId="4" nodeType="withEffect">
                                  <p:stCondLst>
                                    <p:cond delay="0"/>
                                  </p:stCondLst>
                                  <p:childTnLst>
                                    <p:set>
                                      <p:cBhvr>
                                        <p:cTn id="365" dur="1" fill="hold">
                                          <p:stCondLst>
                                            <p:cond delay="0"/>
                                          </p:stCondLst>
                                        </p:cTn>
                                        <p:tgtEl>
                                          <p:spTgt spid="17"/>
                                        </p:tgtEl>
                                        <p:attrNameLst>
                                          <p:attrName>style.visibility</p:attrName>
                                        </p:attrNameLst>
                                      </p:cBhvr>
                                      <p:to>
                                        <p:strVal val="visible"/>
                                      </p:to>
                                    </p:set>
                                    <p:animEffect transition="in" filter="fade">
                                      <p:cBhvr>
                                        <p:cTn id="366" dur="1000"/>
                                        <p:tgtEl>
                                          <p:spTgt spid="17"/>
                                        </p:tgtEl>
                                      </p:cBhvr>
                                    </p:animEffect>
                                    <p:anim calcmode="lin" valueType="num">
                                      <p:cBhvr>
                                        <p:cTn id="367" dur="1000" fill="hold"/>
                                        <p:tgtEl>
                                          <p:spTgt spid="17"/>
                                        </p:tgtEl>
                                        <p:attrNameLst>
                                          <p:attrName>ppt_x</p:attrName>
                                        </p:attrNameLst>
                                      </p:cBhvr>
                                      <p:tavLst>
                                        <p:tav tm="0">
                                          <p:val>
                                            <p:strVal val="#ppt_x"/>
                                          </p:val>
                                        </p:tav>
                                        <p:tav tm="100000">
                                          <p:val>
                                            <p:strVal val="#ppt_x"/>
                                          </p:val>
                                        </p:tav>
                                      </p:tavLst>
                                    </p:anim>
                                    <p:anim calcmode="lin" valueType="num">
                                      <p:cBhvr>
                                        <p:cTn id="368" dur="1000" fill="hold"/>
                                        <p:tgtEl>
                                          <p:spTgt spid="17"/>
                                        </p:tgtEl>
                                        <p:attrNameLst>
                                          <p:attrName>ppt_y</p:attrName>
                                        </p:attrNameLst>
                                      </p:cBhvr>
                                      <p:tavLst>
                                        <p:tav tm="0">
                                          <p:val>
                                            <p:strVal val="#ppt_y+.1"/>
                                          </p:val>
                                        </p:tav>
                                        <p:tav tm="100000">
                                          <p:val>
                                            <p:strVal val="#ppt_y"/>
                                          </p:val>
                                        </p:tav>
                                      </p:tavLst>
                                    </p:anim>
                                  </p:childTnLst>
                                </p:cTn>
                              </p:par>
                              <p:par>
                                <p:cTn id="369" presetID="42" presetClass="entr" presetSubtype="0" fill="hold" grpId="4" nodeType="withEffect">
                                  <p:stCondLst>
                                    <p:cond delay="0"/>
                                  </p:stCondLst>
                                  <p:childTnLst>
                                    <p:set>
                                      <p:cBhvr>
                                        <p:cTn id="370" dur="1" fill="hold">
                                          <p:stCondLst>
                                            <p:cond delay="0"/>
                                          </p:stCondLst>
                                        </p:cTn>
                                        <p:tgtEl>
                                          <p:spTgt spid="16"/>
                                        </p:tgtEl>
                                        <p:attrNameLst>
                                          <p:attrName>style.visibility</p:attrName>
                                        </p:attrNameLst>
                                      </p:cBhvr>
                                      <p:to>
                                        <p:strVal val="visible"/>
                                      </p:to>
                                    </p:set>
                                    <p:animEffect transition="in" filter="fade">
                                      <p:cBhvr>
                                        <p:cTn id="371" dur="1000"/>
                                        <p:tgtEl>
                                          <p:spTgt spid="16"/>
                                        </p:tgtEl>
                                      </p:cBhvr>
                                    </p:animEffect>
                                    <p:anim calcmode="lin" valueType="num">
                                      <p:cBhvr>
                                        <p:cTn id="372" dur="1000" fill="hold"/>
                                        <p:tgtEl>
                                          <p:spTgt spid="16"/>
                                        </p:tgtEl>
                                        <p:attrNameLst>
                                          <p:attrName>ppt_x</p:attrName>
                                        </p:attrNameLst>
                                      </p:cBhvr>
                                      <p:tavLst>
                                        <p:tav tm="0">
                                          <p:val>
                                            <p:strVal val="#ppt_x"/>
                                          </p:val>
                                        </p:tav>
                                        <p:tav tm="100000">
                                          <p:val>
                                            <p:strVal val="#ppt_x"/>
                                          </p:val>
                                        </p:tav>
                                      </p:tavLst>
                                    </p:anim>
                                    <p:anim calcmode="lin" valueType="num">
                                      <p:cBhvr>
                                        <p:cTn id="373" dur="1000" fill="hold"/>
                                        <p:tgtEl>
                                          <p:spTgt spid="16"/>
                                        </p:tgtEl>
                                        <p:attrNameLst>
                                          <p:attrName>ppt_y</p:attrName>
                                        </p:attrNameLst>
                                      </p:cBhvr>
                                      <p:tavLst>
                                        <p:tav tm="0">
                                          <p:val>
                                            <p:strVal val="#ppt_y+.1"/>
                                          </p:val>
                                        </p:tav>
                                        <p:tav tm="100000">
                                          <p:val>
                                            <p:strVal val="#ppt_y"/>
                                          </p:val>
                                        </p:tav>
                                      </p:tavLst>
                                    </p:anim>
                                  </p:childTnLst>
                                </p:cTn>
                              </p:par>
                              <p:par>
                                <p:cTn id="374" presetID="42" presetClass="entr" presetSubtype="0" fill="hold" grpId="4" nodeType="withEffect">
                                  <p:stCondLst>
                                    <p:cond delay="0"/>
                                  </p:stCondLst>
                                  <p:childTnLst>
                                    <p:set>
                                      <p:cBhvr>
                                        <p:cTn id="375" dur="1" fill="hold">
                                          <p:stCondLst>
                                            <p:cond delay="0"/>
                                          </p:stCondLst>
                                        </p:cTn>
                                        <p:tgtEl>
                                          <p:spTgt spid="19"/>
                                        </p:tgtEl>
                                        <p:attrNameLst>
                                          <p:attrName>style.visibility</p:attrName>
                                        </p:attrNameLst>
                                      </p:cBhvr>
                                      <p:to>
                                        <p:strVal val="visible"/>
                                      </p:to>
                                    </p:set>
                                    <p:animEffect transition="in" filter="fade">
                                      <p:cBhvr>
                                        <p:cTn id="376" dur="1000"/>
                                        <p:tgtEl>
                                          <p:spTgt spid="19"/>
                                        </p:tgtEl>
                                      </p:cBhvr>
                                    </p:animEffect>
                                    <p:anim calcmode="lin" valueType="num">
                                      <p:cBhvr>
                                        <p:cTn id="377" dur="1000" fill="hold"/>
                                        <p:tgtEl>
                                          <p:spTgt spid="19"/>
                                        </p:tgtEl>
                                        <p:attrNameLst>
                                          <p:attrName>ppt_x</p:attrName>
                                        </p:attrNameLst>
                                      </p:cBhvr>
                                      <p:tavLst>
                                        <p:tav tm="0">
                                          <p:val>
                                            <p:strVal val="#ppt_x"/>
                                          </p:val>
                                        </p:tav>
                                        <p:tav tm="100000">
                                          <p:val>
                                            <p:strVal val="#ppt_x"/>
                                          </p:val>
                                        </p:tav>
                                      </p:tavLst>
                                    </p:anim>
                                    <p:anim calcmode="lin" valueType="num">
                                      <p:cBhvr>
                                        <p:cTn id="378" dur="1000" fill="hold"/>
                                        <p:tgtEl>
                                          <p:spTgt spid="19"/>
                                        </p:tgtEl>
                                        <p:attrNameLst>
                                          <p:attrName>ppt_y</p:attrName>
                                        </p:attrNameLst>
                                      </p:cBhvr>
                                      <p:tavLst>
                                        <p:tav tm="0">
                                          <p:val>
                                            <p:strVal val="#ppt_y+.1"/>
                                          </p:val>
                                        </p:tav>
                                        <p:tav tm="100000">
                                          <p:val>
                                            <p:strVal val="#ppt_y"/>
                                          </p:val>
                                        </p:tav>
                                      </p:tavLst>
                                    </p:anim>
                                  </p:childTnLst>
                                </p:cTn>
                              </p:par>
                              <p:par>
                                <p:cTn id="379" presetID="42" presetClass="entr" presetSubtype="0" fill="hold" grpId="4" nodeType="withEffect">
                                  <p:stCondLst>
                                    <p:cond delay="0"/>
                                  </p:stCondLst>
                                  <p:childTnLst>
                                    <p:set>
                                      <p:cBhvr>
                                        <p:cTn id="380" dur="1" fill="hold">
                                          <p:stCondLst>
                                            <p:cond delay="0"/>
                                          </p:stCondLst>
                                        </p:cTn>
                                        <p:tgtEl>
                                          <p:spTgt spid="18"/>
                                        </p:tgtEl>
                                        <p:attrNameLst>
                                          <p:attrName>style.visibility</p:attrName>
                                        </p:attrNameLst>
                                      </p:cBhvr>
                                      <p:to>
                                        <p:strVal val="visible"/>
                                      </p:to>
                                    </p:set>
                                    <p:animEffect transition="in" filter="fade">
                                      <p:cBhvr>
                                        <p:cTn id="381" dur="1000"/>
                                        <p:tgtEl>
                                          <p:spTgt spid="18"/>
                                        </p:tgtEl>
                                      </p:cBhvr>
                                    </p:animEffect>
                                    <p:anim calcmode="lin" valueType="num">
                                      <p:cBhvr>
                                        <p:cTn id="382" dur="1000" fill="hold"/>
                                        <p:tgtEl>
                                          <p:spTgt spid="18"/>
                                        </p:tgtEl>
                                        <p:attrNameLst>
                                          <p:attrName>ppt_x</p:attrName>
                                        </p:attrNameLst>
                                      </p:cBhvr>
                                      <p:tavLst>
                                        <p:tav tm="0">
                                          <p:val>
                                            <p:strVal val="#ppt_x"/>
                                          </p:val>
                                        </p:tav>
                                        <p:tav tm="100000">
                                          <p:val>
                                            <p:strVal val="#ppt_x"/>
                                          </p:val>
                                        </p:tav>
                                      </p:tavLst>
                                    </p:anim>
                                    <p:anim calcmode="lin" valueType="num">
                                      <p:cBhvr>
                                        <p:cTn id="383" dur="1000" fill="hold"/>
                                        <p:tgtEl>
                                          <p:spTgt spid="18"/>
                                        </p:tgtEl>
                                        <p:attrNameLst>
                                          <p:attrName>ppt_y</p:attrName>
                                        </p:attrNameLst>
                                      </p:cBhvr>
                                      <p:tavLst>
                                        <p:tav tm="0">
                                          <p:val>
                                            <p:strVal val="#ppt_y+.1"/>
                                          </p:val>
                                        </p:tav>
                                        <p:tav tm="100000">
                                          <p:val>
                                            <p:strVal val="#ppt_y"/>
                                          </p:val>
                                        </p:tav>
                                      </p:tavLst>
                                    </p:anim>
                                  </p:childTnLst>
                                </p:cTn>
                              </p:par>
                              <p:par>
                                <p:cTn id="384" presetID="42" presetClass="entr" presetSubtype="0" fill="hold" grpId="4" nodeType="withEffect">
                                  <p:stCondLst>
                                    <p:cond delay="0"/>
                                  </p:stCondLst>
                                  <p:childTnLst>
                                    <p:set>
                                      <p:cBhvr>
                                        <p:cTn id="385" dur="1" fill="hold">
                                          <p:stCondLst>
                                            <p:cond delay="0"/>
                                          </p:stCondLst>
                                        </p:cTn>
                                        <p:tgtEl>
                                          <p:spTgt spid="21"/>
                                        </p:tgtEl>
                                        <p:attrNameLst>
                                          <p:attrName>style.visibility</p:attrName>
                                        </p:attrNameLst>
                                      </p:cBhvr>
                                      <p:to>
                                        <p:strVal val="visible"/>
                                      </p:to>
                                    </p:set>
                                    <p:animEffect transition="in" filter="fade">
                                      <p:cBhvr>
                                        <p:cTn id="386" dur="1000"/>
                                        <p:tgtEl>
                                          <p:spTgt spid="21"/>
                                        </p:tgtEl>
                                      </p:cBhvr>
                                    </p:animEffect>
                                    <p:anim calcmode="lin" valueType="num">
                                      <p:cBhvr>
                                        <p:cTn id="387" dur="1000" fill="hold"/>
                                        <p:tgtEl>
                                          <p:spTgt spid="21"/>
                                        </p:tgtEl>
                                        <p:attrNameLst>
                                          <p:attrName>ppt_x</p:attrName>
                                        </p:attrNameLst>
                                      </p:cBhvr>
                                      <p:tavLst>
                                        <p:tav tm="0">
                                          <p:val>
                                            <p:strVal val="#ppt_x"/>
                                          </p:val>
                                        </p:tav>
                                        <p:tav tm="100000">
                                          <p:val>
                                            <p:strVal val="#ppt_x"/>
                                          </p:val>
                                        </p:tav>
                                      </p:tavLst>
                                    </p:anim>
                                    <p:anim calcmode="lin" valueType="num">
                                      <p:cBhvr>
                                        <p:cTn id="388" dur="1000" fill="hold"/>
                                        <p:tgtEl>
                                          <p:spTgt spid="21"/>
                                        </p:tgtEl>
                                        <p:attrNameLst>
                                          <p:attrName>ppt_y</p:attrName>
                                        </p:attrNameLst>
                                      </p:cBhvr>
                                      <p:tavLst>
                                        <p:tav tm="0">
                                          <p:val>
                                            <p:strVal val="#ppt_y+.1"/>
                                          </p:val>
                                        </p:tav>
                                        <p:tav tm="100000">
                                          <p:val>
                                            <p:strVal val="#ppt_y"/>
                                          </p:val>
                                        </p:tav>
                                      </p:tavLst>
                                    </p:anim>
                                  </p:childTnLst>
                                </p:cTn>
                              </p:par>
                              <p:par>
                                <p:cTn id="389" presetID="42" presetClass="entr" presetSubtype="0" fill="hold" grpId="4" nodeType="withEffect">
                                  <p:stCondLst>
                                    <p:cond delay="0"/>
                                  </p:stCondLst>
                                  <p:childTnLst>
                                    <p:set>
                                      <p:cBhvr>
                                        <p:cTn id="390" dur="1" fill="hold">
                                          <p:stCondLst>
                                            <p:cond delay="0"/>
                                          </p:stCondLst>
                                        </p:cTn>
                                        <p:tgtEl>
                                          <p:spTgt spid="20"/>
                                        </p:tgtEl>
                                        <p:attrNameLst>
                                          <p:attrName>style.visibility</p:attrName>
                                        </p:attrNameLst>
                                      </p:cBhvr>
                                      <p:to>
                                        <p:strVal val="visible"/>
                                      </p:to>
                                    </p:set>
                                    <p:animEffect transition="in" filter="fade">
                                      <p:cBhvr>
                                        <p:cTn id="391" dur="1000"/>
                                        <p:tgtEl>
                                          <p:spTgt spid="20"/>
                                        </p:tgtEl>
                                      </p:cBhvr>
                                    </p:animEffect>
                                    <p:anim calcmode="lin" valueType="num">
                                      <p:cBhvr>
                                        <p:cTn id="392" dur="1000" fill="hold"/>
                                        <p:tgtEl>
                                          <p:spTgt spid="20"/>
                                        </p:tgtEl>
                                        <p:attrNameLst>
                                          <p:attrName>ppt_x</p:attrName>
                                        </p:attrNameLst>
                                      </p:cBhvr>
                                      <p:tavLst>
                                        <p:tav tm="0">
                                          <p:val>
                                            <p:strVal val="#ppt_x"/>
                                          </p:val>
                                        </p:tav>
                                        <p:tav tm="100000">
                                          <p:val>
                                            <p:strVal val="#ppt_x"/>
                                          </p:val>
                                        </p:tav>
                                      </p:tavLst>
                                    </p:anim>
                                    <p:anim calcmode="lin" valueType="num">
                                      <p:cBhvr>
                                        <p:cTn id="393" dur="1000" fill="hold"/>
                                        <p:tgtEl>
                                          <p:spTgt spid="20"/>
                                        </p:tgtEl>
                                        <p:attrNameLst>
                                          <p:attrName>ppt_y</p:attrName>
                                        </p:attrNameLst>
                                      </p:cBhvr>
                                      <p:tavLst>
                                        <p:tav tm="0">
                                          <p:val>
                                            <p:strVal val="#ppt_y+.1"/>
                                          </p:val>
                                        </p:tav>
                                        <p:tav tm="100000">
                                          <p:val>
                                            <p:strVal val="#ppt_y"/>
                                          </p:val>
                                        </p:tav>
                                      </p:tavLst>
                                    </p:anim>
                                  </p:childTnLst>
                                </p:cTn>
                              </p:par>
                              <p:par>
                                <p:cTn id="394" presetID="42" presetClass="entr" presetSubtype="0" fill="hold" grpId="0" nodeType="withEffect">
                                  <p:stCondLst>
                                    <p:cond delay="0"/>
                                  </p:stCondLst>
                                  <p:childTnLst>
                                    <p:set>
                                      <p:cBhvr>
                                        <p:cTn id="395" dur="1" fill="hold">
                                          <p:stCondLst>
                                            <p:cond delay="0"/>
                                          </p:stCondLst>
                                        </p:cTn>
                                        <p:tgtEl>
                                          <p:spTgt spid="46"/>
                                        </p:tgtEl>
                                        <p:attrNameLst>
                                          <p:attrName>style.visibility</p:attrName>
                                        </p:attrNameLst>
                                      </p:cBhvr>
                                      <p:to>
                                        <p:strVal val="visible"/>
                                      </p:to>
                                    </p:set>
                                    <p:animEffect transition="in" filter="fade">
                                      <p:cBhvr>
                                        <p:cTn id="396" dur="1000"/>
                                        <p:tgtEl>
                                          <p:spTgt spid="46"/>
                                        </p:tgtEl>
                                      </p:cBhvr>
                                    </p:animEffect>
                                    <p:anim calcmode="lin" valueType="num">
                                      <p:cBhvr>
                                        <p:cTn id="397" dur="1000" fill="hold"/>
                                        <p:tgtEl>
                                          <p:spTgt spid="46"/>
                                        </p:tgtEl>
                                        <p:attrNameLst>
                                          <p:attrName>ppt_x</p:attrName>
                                        </p:attrNameLst>
                                      </p:cBhvr>
                                      <p:tavLst>
                                        <p:tav tm="0">
                                          <p:val>
                                            <p:strVal val="#ppt_x"/>
                                          </p:val>
                                        </p:tav>
                                        <p:tav tm="100000">
                                          <p:val>
                                            <p:strVal val="#ppt_x"/>
                                          </p:val>
                                        </p:tav>
                                      </p:tavLst>
                                    </p:anim>
                                    <p:anim calcmode="lin" valueType="num">
                                      <p:cBhvr>
                                        <p:cTn id="39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99" fill="hold">
                      <p:stCondLst>
                        <p:cond delay="indefinite"/>
                      </p:stCondLst>
                      <p:childTnLst>
                        <p:par>
                          <p:cTn id="400" fill="hold">
                            <p:stCondLst>
                              <p:cond delay="0"/>
                            </p:stCondLst>
                            <p:childTnLst>
                              <p:par>
                                <p:cTn id="401" presetID="6" presetClass="entr" presetSubtype="16" fill="hold" nodeType="clickEffect">
                                  <p:stCondLst>
                                    <p:cond delay="0"/>
                                  </p:stCondLst>
                                  <p:childTnLst>
                                    <p:set>
                                      <p:cBhvr>
                                        <p:cTn id="402" dur="1" fill="hold">
                                          <p:stCondLst>
                                            <p:cond delay="0"/>
                                          </p:stCondLst>
                                        </p:cTn>
                                        <p:tgtEl>
                                          <p:spTgt spid="47"/>
                                        </p:tgtEl>
                                        <p:attrNameLst>
                                          <p:attrName>style.visibility</p:attrName>
                                        </p:attrNameLst>
                                      </p:cBhvr>
                                      <p:to>
                                        <p:strVal val="visible"/>
                                      </p:to>
                                    </p:set>
                                    <p:animEffect transition="in" filter="circle(in)">
                                      <p:cBhvr>
                                        <p:cTn id="403" dur="2000"/>
                                        <p:tgtEl>
                                          <p:spTgt spid="47"/>
                                        </p:tgtEl>
                                      </p:cBhvr>
                                    </p:animEffect>
                                  </p:childTnLst>
                                </p:cTn>
                              </p:par>
                              <p:par>
                                <p:cTn id="404" presetID="6" presetClass="entr" presetSubtype="16" fill="hold" grpId="0" nodeType="withEffect">
                                  <p:stCondLst>
                                    <p:cond delay="0"/>
                                  </p:stCondLst>
                                  <p:childTnLst>
                                    <p:set>
                                      <p:cBhvr>
                                        <p:cTn id="405" dur="1" fill="hold">
                                          <p:stCondLst>
                                            <p:cond delay="0"/>
                                          </p:stCondLst>
                                        </p:cTn>
                                        <p:tgtEl>
                                          <p:spTgt spid="49"/>
                                        </p:tgtEl>
                                        <p:attrNameLst>
                                          <p:attrName>style.visibility</p:attrName>
                                        </p:attrNameLst>
                                      </p:cBhvr>
                                      <p:to>
                                        <p:strVal val="visible"/>
                                      </p:to>
                                    </p:set>
                                    <p:animEffect transition="in" filter="circle(in)">
                                      <p:cBhvr>
                                        <p:cTn id="406" dur="2000"/>
                                        <p:tgtEl>
                                          <p:spTgt spid="49"/>
                                        </p:tgtEl>
                                      </p:cBhvr>
                                    </p:animEffect>
                                  </p:childTnLst>
                                </p:cTn>
                              </p:par>
                              <p:par>
                                <p:cTn id="407" presetID="6" presetClass="entr" presetSubtype="16" fill="hold" grpId="0" nodeType="withEffect">
                                  <p:stCondLst>
                                    <p:cond delay="0"/>
                                  </p:stCondLst>
                                  <p:childTnLst>
                                    <p:set>
                                      <p:cBhvr>
                                        <p:cTn id="408" dur="1" fill="hold">
                                          <p:stCondLst>
                                            <p:cond delay="0"/>
                                          </p:stCondLst>
                                        </p:cTn>
                                        <p:tgtEl>
                                          <p:spTgt spid="48"/>
                                        </p:tgtEl>
                                        <p:attrNameLst>
                                          <p:attrName>style.visibility</p:attrName>
                                        </p:attrNameLst>
                                      </p:cBhvr>
                                      <p:to>
                                        <p:strVal val="visible"/>
                                      </p:to>
                                    </p:set>
                                    <p:animEffect transition="in" filter="circle(in)">
                                      <p:cBhvr>
                                        <p:cTn id="409" dur="2000"/>
                                        <p:tgtEl>
                                          <p:spTgt spid="48"/>
                                        </p:tgtEl>
                                      </p:cBhvr>
                                    </p:animEffect>
                                  </p:childTnLst>
                                </p:cTn>
                              </p:par>
                              <p:par>
                                <p:cTn id="410" presetID="22" presetClass="entr" presetSubtype="4" fill="hold" grpId="0" nodeType="withEffect">
                                  <p:stCondLst>
                                    <p:cond delay="0"/>
                                  </p:stCondLst>
                                  <p:childTnLst>
                                    <p:set>
                                      <p:cBhvr>
                                        <p:cTn id="411" dur="1" fill="hold">
                                          <p:stCondLst>
                                            <p:cond delay="0"/>
                                          </p:stCondLst>
                                        </p:cTn>
                                        <p:tgtEl>
                                          <p:spTgt spid="50"/>
                                        </p:tgtEl>
                                        <p:attrNameLst>
                                          <p:attrName>style.visibility</p:attrName>
                                        </p:attrNameLst>
                                      </p:cBhvr>
                                      <p:to>
                                        <p:strVal val="visible"/>
                                      </p:to>
                                    </p:set>
                                    <p:animEffect transition="in" filter="wipe(down)">
                                      <p:cBhvr>
                                        <p:cTn id="412" dur="500"/>
                                        <p:tgtEl>
                                          <p:spTgt spid="50"/>
                                        </p:tgtEl>
                                      </p:cBhvr>
                                    </p:animEffect>
                                  </p:childTnLst>
                                </p:cTn>
                              </p:par>
                            </p:childTnLst>
                          </p:cTn>
                        </p:par>
                      </p:childTnLst>
                    </p:cTn>
                  </p:par>
                  <p:par>
                    <p:cTn id="413" fill="hold">
                      <p:stCondLst>
                        <p:cond delay="indefinite"/>
                      </p:stCondLst>
                      <p:childTnLst>
                        <p:par>
                          <p:cTn id="414" fill="hold">
                            <p:stCondLst>
                              <p:cond delay="0"/>
                            </p:stCondLst>
                            <p:childTnLst>
                              <p:par>
                                <p:cTn id="415" presetID="10" presetClass="entr" presetSubtype="0" fill="hold" grpId="0" nodeType="clickEffect">
                                  <p:stCondLst>
                                    <p:cond delay="0"/>
                                  </p:stCondLst>
                                  <p:childTnLst>
                                    <p:set>
                                      <p:cBhvr>
                                        <p:cTn id="416" dur="1" fill="hold">
                                          <p:stCondLst>
                                            <p:cond delay="0"/>
                                          </p:stCondLst>
                                        </p:cTn>
                                        <p:tgtEl>
                                          <p:spTgt spid="51"/>
                                        </p:tgtEl>
                                        <p:attrNameLst>
                                          <p:attrName>style.visibility</p:attrName>
                                        </p:attrNameLst>
                                      </p:cBhvr>
                                      <p:to>
                                        <p:strVal val="visible"/>
                                      </p:to>
                                    </p:set>
                                    <p:animEffect transition="in" filter="fade">
                                      <p:cBhvr>
                                        <p:cTn id="417" dur="500"/>
                                        <p:tgtEl>
                                          <p:spTgt spid="51"/>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xit" presetSubtype="4" fill="hold" grpId="1" nodeType="clickEffect">
                                  <p:stCondLst>
                                    <p:cond delay="0"/>
                                  </p:stCondLst>
                                  <p:childTnLst>
                                    <p:animEffect transition="out" filter="wipe(down)">
                                      <p:cBhvr>
                                        <p:cTn id="421" dur="500"/>
                                        <p:tgtEl>
                                          <p:spTgt spid="50"/>
                                        </p:tgtEl>
                                      </p:cBhvr>
                                    </p:animEffect>
                                    <p:set>
                                      <p:cBhvr>
                                        <p:cTn id="422" dur="1" fill="hold">
                                          <p:stCondLst>
                                            <p:cond delay="499"/>
                                          </p:stCondLst>
                                        </p:cTn>
                                        <p:tgtEl>
                                          <p:spTgt spid="50"/>
                                        </p:tgtEl>
                                        <p:attrNameLst>
                                          <p:attrName>style.visibility</p:attrName>
                                        </p:attrNameLst>
                                      </p:cBhvr>
                                      <p:to>
                                        <p:strVal val="hidden"/>
                                      </p:to>
                                    </p:set>
                                  </p:childTnLst>
                                </p:cTn>
                              </p:par>
                            </p:childTnLst>
                          </p:cTn>
                        </p:par>
                        <p:par>
                          <p:cTn id="423" fill="hold">
                            <p:stCondLst>
                              <p:cond delay="500"/>
                            </p:stCondLst>
                            <p:childTnLst>
                              <p:par>
                                <p:cTn id="424" presetID="10" presetClass="entr" presetSubtype="0" fill="hold" grpId="0" nodeType="afterEffect">
                                  <p:stCondLst>
                                    <p:cond delay="0"/>
                                  </p:stCondLst>
                                  <p:childTnLst>
                                    <p:set>
                                      <p:cBhvr>
                                        <p:cTn id="425" dur="1" fill="hold">
                                          <p:stCondLst>
                                            <p:cond delay="0"/>
                                          </p:stCondLst>
                                        </p:cTn>
                                        <p:tgtEl>
                                          <p:spTgt spid="52"/>
                                        </p:tgtEl>
                                        <p:attrNameLst>
                                          <p:attrName>style.visibility</p:attrName>
                                        </p:attrNameLst>
                                      </p:cBhvr>
                                      <p:to>
                                        <p:strVal val="visible"/>
                                      </p:to>
                                    </p:set>
                                    <p:animEffect transition="in" filter="fade">
                                      <p:cBhvr>
                                        <p:cTn id="426" dur="500"/>
                                        <p:tgtEl>
                                          <p:spTgt spid="52"/>
                                        </p:tgtEl>
                                      </p:cBhvr>
                                    </p:animEffect>
                                  </p:childTnLst>
                                </p:cTn>
                              </p:par>
                            </p:childTnLst>
                          </p:cTn>
                        </p:par>
                      </p:childTnLst>
                    </p:cTn>
                  </p:par>
                  <p:par>
                    <p:cTn id="427" fill="hold">
                      <p:stCondLst>
                        <p:cond delay="indefinite"/>
                      </p:stCondLst>
                      <p:childTnLst>
                        <p:par>
                          <p:cTn id="428" fill="hold">
                            <p:stCondLst>
                              <p:cond delay="0"/>
                            </p:stCondLst>
                            <p:childTnLst>
                              <p:par>
                                <p:cTn id="429" presetID="10" presetClass="entr" presetSubtype="0" fill="hold" nodeType="clickEffect">
                                  <p:stCondLst>
                                    <p:cond delay="0"/>
                                  </p:stCondLst>
                                  <p:childTnLst>
                                    <p:set>
                                      <p:cBhvr>
                                        <p:cTn id="430" dur="1" fill="hold">
                                          <p:stCondLst>
                                            <p:cond delay="0"/>
                                          </p:stCondLst>
                                        </p:cTn>
                                        <p:tgtEl>
                                          <p:spTgt spid="53"/>
                                        </p:tgtEl>
                                        <p:attrNameLst>
                                          <p:attrName>style.visibility</p:attrName>
                                        </p:attrNameLst>
                                      </p:cBhvr>
                                      <p:to>
                                        <p:strVal val="visible"/>
                                      </p:to>
                                    </p:set>
                                    <p:animEffect transition="in" filter="fade">
                                      <p:cBhvr>
                                        <p:cTn id="431" dur="500"/>
                                        <p:tgtEl>
                                          <p:spTgt spid="53"/>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xit" presetSubtype="4" fill="hold" grpId="1" nodeType="clickEffect">
                                  <p:stCondLst>
                                    <p:cond delay="0"/>
                                  </p:stCondLst>
                                  <p:childTnLst>
                                    <p:animEffect transition="out" filter="wipe(down)">
                                      <p:cBhvr>
                                        <p:cTn id="435" dur="500"/>
                                        <p:tgtEl>
                                          <p:spTgt spid="43"/>
                                        </p:tgtEl>
                                      </p:cBhvr>
                                    </p:animEffect>
                                    <p:set>
                                      <p:cBhvr>
                                        <p:cTn id="436" dur="1" fill="hold">
                                          <p:stCondLst>
                                            <p:cond delay="499"/>
                                          </p:stCondLst>
                                        </p:cTn>
                                        <p:tgtEl>
                                          <p:spTgt spid="43"/>
                                        </p:tgtEl>
                                        <p:attrNameLst>
                                          <p:attrName>style.visibility</p:attrName>
                                        </p:attrNameLst>
                                      </p:cBhvr>
                                      <p:to>
                                        <p:strVal val="hidden"/>
                                      </p:to>
                                    </p:set>
                                  </p:childTnLst>
                                </p:cTn>
                              </p:par>
                            </p:childTnLst>
                          </p:cTn>
                        </p:par>
                      </p:childTnLst>
                    </p:cTn>
                  </p:par>
                  <p:par>
                    <p:cTn id="437" fill="hold">
                      <p:stCondLst>
                        <p:cond delay="indefinite"/>
                      </p:stCondLst>
                      <p:childTnLst>
                        <p:par>
                          <p:cTn id="438" fill="hold">
                            <p:stCondLst>
                              <p:cond delay="0"/>
                            </p:stCondLst>
                            <p:childTnLst>
                              <p:par>
                                <p:cTn id="439" presetID="10" presetClass="entr" presetSubtype="0" fill="hold" grpId="0" nodeType="clickEffect">
                                  <p:stCondLst>
                                    <p:cond delay="0"/>
                                  </p:stCondLst>
                                  <p:childTnLst>
                                    <p:set>
                                      <p:cBhvr>
                                        <p:cTn id="440" dur="1" fill="hold">
                                          <p:stCondLst>
                                            <p:cond delay="0"/>
                                          </p:stCondLst>
                                        </p:cTn>
                                        <p:tgtEl>
                                          <p:spTgt spid="54"/>
                                        </p:tgtEl>
                                        <p:attrNameLst>
                                          <p:attrName>style.visibility</p:attrName>
                                        </p:attrNameLst>
                                      </p:cBhvr>
                                      <p:to>
                                        <p:strVal val="visible"/>
                                      </p:to>
                                    </p:set>
                                    <p:animEffect transition="in" filter="fade">
                                      <p:cBhvr>
                                        <p:cTn id="441" dur="500"/>
                                        <p:tgtEl>
                                          <p:spTgt spid="54"/>
                                        </p:tgtEl>
                                      </p:cBhvr>
                                    </p:animEffect>
                                  </p:childTnLst>
                                </p:cTn>
                              </p:par>
                            </p:childTnLst>
                          </p:cTn>
                        </p:par>
                      </p:childTnLst>
                    </p:cTn>
                  </p:par>
                  <p:par>
                    <p:cTn id="442" fill="hold">
                      <p:stCondLst>
                        <p:cond delay="indefinite"/>
                      </p:stCondLst>
                      <p:childTnLst>
                        <p:par>
                          <p:cTn id="443" fill="hold">
                            <p:stCondLst>
                              <p:cond delay="0"/>
                            </p:stCondLst>
                            <p:childTnLst>
                              <p:par>
                                <p:cTn id="444" presetID="16" presetClass="exit" presetSubtype="21" fill="hold" nodeType="clickEffect">
                                  <p:stCondLst>
                                    <p:cond delay="0"/>
                                  </p:stCondLst>
                                  <p:childTnLst>
                                    <p:animEffect transition="out" filter="barn(inVertical)">
                                      <p:cBhvr>
                                        <p:cTn id="445" dur="500"/>
                                        <p:tgtEl>
                                          <p:spTgt spid="44"/>
                                        </p:tgtEl>
                                      </p:cBhvr>
                                    </p:animEffect>
                                    <p:set>
                                      <p:cBhvr>
                                        <p:cTn id="446" dur="1" fill="hold">
                                          <p:stCondLst>
                                            <p:cond delay="499"/>
                                          </p:stCondLst>
                                        </p:cTn>
                                        <p:tgtEl>
                                          <p:spTgt spid="44"/>
                                        </p:tgtEl>
                                        <p:attrNameLst>
                                          <p:attrName>style.visibility</p:attrName>
                                        </p:attrNameLst>
                                      </p:cBhvr>
                                      <p:to>
                                        <p:strVal val="hidden"/>
                                      </p:to>
                                    </p:set>
                                  </p:childTnLst>
                                </p:cTn>
                              </p:par>
                            </p:childTnLst>
                          </p:cTn>
                        </p:par>
                      </p:childTnLst>
                    </p:cTn>
                  </p:par>
                  <p:par>
                    <p:cTn id="447" fill="hold">
                      <p:stCondLst>
                        <p:cond delay="indefinite"/>
                      </p:stCondLst>
                      <p:childTnLst>
                        <p:par>
                          <p:cTn id="448" fill="hold">
                            <p:stCondLst>
                              <p:cond delay="0"/>
                            </p:stCondLst>
                            <p:childTnLst>
                              <p:par>
                                <p:cTn id="449" presetID="10" presetClass="entr" presetSubtype="0" fill="hold" nodeType="clickEffect">
                                  <p:stCondLst>
                                    <p:cond delay="0"/>
                                  </p:stCondLst>
                                  <p:childTnLst>
                                    <p:set>
                                      <p:cBhvr>
                                        <p:cTn id="450" dur="1" fill="hold">
                                          <p:stCondLst>
                                            <p:cond delay="0"/>
                                          </p:stCondLst>
                                        </p:cTn>
                                        <p:tgtEl>
                                          <p:spTgt spid="55"/>
                                        </p:tgtEl>
                                        <p:attrNameLst>
                                          <p:attrName>style.visibility</p:attrName>
                                        </p:attrNameLst>
                                      </p:cBhvr>
                                      <p:to>
                                        <p:strVal val="visible"/>
                                      </p:to>
                                    </p:set>
                                    <p:animEffect transition="in" filter="fade">
                                      <p:cBhvr>
                                        <p:cTn id="451" dur="500"/>
                                        <p:tgtEl>
                                          <p:spTgt spid="55"/>
                                        </p:tgtEl>
                                      </p:cBhvr>
                                    </p:animEffect>
                                  </p:childTnLst>
                                </p:cTn>
                              </p:par>
                            </p:childTnLst>
                          </p:cTn>
                        </p:par>
                      </p:childTnLst>
                    </p:cTn>
                  </p:par>
                  <p:par>
                    <p:cTn id="452" fill="hold">
                      <p:stCondLst>
                        <p:cond delay="indefinite"/>
                      </p:stCondLst>
                      <p:childTnLst>
                        <p:par>
                          <p:cTn id="453" fill="hold">
                            <p:stCondLst>
                              <p:cond delay="0"/>
                            </p:stCondLst>
                            <p:childTnLst>
                              <p:par>
                                <p:cTn id="454" presetID="42" presetClass="exit" presetSubtype="0" fill="hold" grpId="5" nodeType="clickEffect">
                                  <p:stCondLst>
                                    <p:cond delay="0"/>
                                  </p:stCondLst>
                                  <p:childTnLst>
                                    <p:animEffect transition="out" filter="fade">
                                      <p:cBhvr>
                                        <p:cTn id="455" dur="1000"/>
                                        <p:tgtEl>
                                          <p:spTgt spid="15"/>
                                        </p:tgtEl>
                                      </p:cBhvr>
                                    </p:animEffect>
                                    <p:anim calcmode="lin" valueType="num">
                                      <p:cBhvr>
                                        <p:cTn id="456" dur="1000"/>
                                        <p:tgtEl>
                                          <p:spTgt spid="15"/>
                                        </p:tgtEl>
                                        <p:attrNameLst>
                                          <p:attrName>ppt_x</p:attrName>
                                        </p:attrNameLst>
                                      </p:cBhvr>
                                      <p:tavLst>
                                        <p:tav tm="0">
                                          <p:val>
                                            <p:strVal val="ppt_x"/>
                                          </p:val>
                                        </p:tav>
                                        <p:tav tm="100000">
                                          <p:val>
                                            <p:strVal val="ppt_x"/>
                                          </p:val>
                                        </p:tav>
                                      </p:tavLst>
                                    </p:anim>
                                    <p:anim calcmode="lin" valueType="num">
                                      <p:cBhvr>
                                        <p:cTn id="457" dur="1000"/>
                                        <p:tgtEl>
                                          <p:spTgt spid="15"/>
                                        </p:tgtEl>
                                        <p:attrNameLst>
                                          <p:attrName>ppt_y</p:attrName>
                                        </p:attrNameLst>
                                      </p:cBhvr>
                                      <p:tavLst>
                                        <p:tav tm="0">
                                          <p:val>
                                            <p:strVal val="ppt_y"/>
                                          </p:val>
                                        </p:tav>
                                        <p:tav tm="100000">
                                          <p:val>
                                            <p:strVal val="ppt_y+.1"/>
                                          </p:val>
                                        </p:tav>
                                      </p:tavLst>
                                    </p:anim>
                                    <p:set>
                                      <p:cBhvr>
                                        <p:cTn id="458" dur="1" fill="hold">
                                          <p:stCondLst>
                                            <p:cond delay="999"/>
                                          </p:stCondLst>
                                        </p:cTn>
                                        <p:tgtEl>
                                          <p:spTgt spid="15"/>
                                        </p:tgtEl>
                                        <p:attrNameLst>
                                          <p:attrName>style.visibility</p:attrName>
                                        </p:attrNameLst>
                                      </p:cBhvr>
                                      <p:to>
                                        <p:strVal val="hidden"/>
                                      </p:to>
                                    </p:set>
                                  </p:childTnLst>
                                </p:cTn>
                              </p:par>
                              <p:par>
                                <p:cTn id="459" presetID="42" presetClass="exit" presetSubtype="0" fill="hold" grpId="5" nodeType="withEffect">
                                  <p:stCondLst>
                                    <p:cond delay="0"/>
                                  </p:stCondLst>
                                  <p:childTnLst>
                                    <p:animEffect transition="out" filter="fade">
                                      <p:cBhvr>
                                        <p:cTn id="460" dur="1000"/>
                                        <p:tgtEl>
                                          <p:spTgt spid="14"/>
                                        </p:tgtEl>
                                      </p:cBhvr>
                                    </p:animEffect>
                                    <p:anim calcmode="lin" valueType="num">
                                      <p:cBhvr>
                                        <p:cTn id="461" dur="1000"/>
                                        <p:tgtEl>
                                          <p:spTgt spid="14"/>
                                        </p:tgtEl>
                                        <p:attrNameLst>
                                          <p:attrName>ppt_x</p:attrName>
                                        </p:attrNameLst>
                                      </p:cBhvr>
                                      <p:tavLst>
                                        <p:tav tm="0">
                                          <p:val>
                                            <p:strVal val="ppt_x"/>
                                          </p:val>
                                        </p:tav>
                                        <p:tav tm="100000">
                                          <p:val>
                                            <p:strVal val="ppt_x"/>
                                          </p:val>
                                        </p:tav>
                                      </p:tavLst>
                                    </p:anim>
                                    <p:anim calcmode="lin" valueType="num">
                                      <p:cBhvr>
                                        <p:cTn id="462" dur="1000"/>
                                        <p:tgtEl>
                                          <p:spTgt spid="14"/>
                                        </p:tgtEl>
                                        <p:attrNameLst>
                                          <p:attrName>ppt_y</p:attrName>
                                        </p:attrNameLst>
                                      </p:cBhvr>
                                      <p:tavLst>
                                        <p:tav tm="0">
                                          <p:val>
                                            <p:strVal val="ppt_y"/>
                                          </p:val>
                                        </p:tav>
                                        <p:tav tm="100000">
                                          <p:val>
                                            <p:strVal val="ppt_y+.1"/>
                                          </p:val>
                                        </p:tav>
                                      </p:tavLst>
                                    </p:anim>
                                    <p:set>
                                      <p:cBhvr>
                                        <p:cTn id="463" dur="1" fill="hold">
                                          <p:stCondLst>
                                            <p:cond delay="999"/>
                                          </p:stCondLst>
                                        </p:cTn>
                                        <p:tgtEl>
                                          <p:spTgt spid="14"/>
                                        </p:tgtEl>
                                        <p:attrNameLst>
                                          <p:attrName>style.visibility</p:attrName>
                                        </p:attrNameLst>
                                      </p:cBhvr>
                                      <p:to>
                                        <p:strVal val="hidden"/>
                                      </p:to>
                                    </p:set>
                                  </p:childTnLst>
                                </p:cTn>
                              </p:par>
                              <p:par>
                                <p:cTn id="464" presetID="42" presetClass="exit" presetSubtype="0" fill="hold" grpId="5" nodeType="withEffect">
                                  <p:stCondLst>
                                    <p:cond delay="0"/>
                                  </p:stCondLst>
                                  <p:childTnLst>
                                    <p:animEffect transition="out" filter="fade">
                                      <p:cBhvr>
                                        <p:cTn id="465" dur="1000"/>
                                        <p:tgtEl>
                                          <p:spTgt spid="17"/>
                                        </p:tgtEl>
                                      </p:cBhvr>
                                    </p:animEffect>
                                    <p:anim calcmode="lin" valueType="num">
                                      <p:cBhvr>
                                        <p:cTn id="466" dur="1000"/>
                                        <p:tgtEl>
                                          <p:spTgt spid="17"/>
                                        </p:tgtEl>
                                        <p:attrNameLst>
                                          <p:attrName>ppt_x</p:attrName>
                                        </p:attrNameLst>
                                      </p:cBhvr>
                                      <p:tavLst>
                                        <p:tav tm="0">
                                          <p:val>
                                            <p:strVal val="ppt_x"/>
                                          </p:val>
                                        </p:tav>
                                        <p:tav tm="100000">
                                          <p:val>
                                            <p:strVal val="ppt_x"/>
                                          </p:val>
                                        </p:tav>
                                      </p:tavLst>
                                    </p:anim>
                                    <p:anim calcmode="lin" valueType="num">
                                      <p:cBhvr>
                                        <p:cTn id="467" dur="1000"/>
                                        <p:tgtEl>
                                          <p:spTgt spid="17"/>
                                        </p:tgtEl>
                                        <p:attrNameLst>
                                          <p:attrName>ppt_y</p:attrName>
                                        </p:attrNameLst>
                                      </p:cBhvr>
                                      <p:tavLst>
                                        <p:tav tm="0">
                                          <p:val>
                                            <p:strVal val="ppt_y"/>
                                          </p:val>
                                        </p:tav>
                                        <p:tav tm="100000">
                                          <p:val>
                                            <p:strVal val="ppt_y+.1"/>
                                          </p:val>
                                        </p:tav>
                                      </p:tavLst>
                                    </p:anim>
                                    <p:set>
                                      <p:cBhvr>
                                        <p:cTn id="468" dur="1" fill="hold">
                                          <p:stCondLst>
                                            <p:cond delay="999"/>
                                          </p:stCondLst>
                                        </p:cTn>
                                        <p:tgtEl>
                                          <p:spTgt spid="17"/>
                                        </p:tgtEl>
                                        <p:attrNameLst>
                                          <p:attrName>style.visibility</p:attrName>
                                        </p:attrNameLst>
                                      </p:cBhvr>
                                      <p:to>
                                        <p:strVal val="hidden"/>
                                      </p:to>
                                    </p:set>
                                  </p:childTnLst>
                                </p:cTn>
                              </p:par>
                              <p:par>
                                <p:cTn id="469" presetID="42" presetClass="exit" presetSubtype="0" fill="hold" grpId="5" nodeType="withEffect">
                                  <p:stCondLst>
                                    <p:cond delay="0"/>
                                  </p:stCondLst>
                                  <p:childTnLst>
                                    <p:animEffect transition="out" filter="fade">
                                      <p:cBhvr>
                                        <p:cTn id="470" dur="1000"/>
                                        <p:tgtEl>
                                          <p:spTgt spid="16"/>
                                        </p:tgtEl>
                                      </p:cBhvr>
                                    </p:animEffect>
                                    <p:anim calcmode="lin" valueType="num">
                                      <p:cBhvr>
                                        <p:cTn id="471" dur="1000"/>
                                        <p:tgtEl>
                                          <p:spTgt spid="16"/>
                                        </p:tgtEl>
                                        <p:attrNameLst>
                                          <p:attrName>ppt_x</p:attrName>
                                        </p:attrNameLst>
                                      </p:cBhvr>
                                      <p:tavLst>
                                        <p:tav tm="0">
                                          <p:val>
                                            <p:strVal val="ppt_x"/>
                                          </p:val>
                                        </p:tav>
                                        <p:tav tm="100000">
                                          <p:val>
                                            <p:strVal val="ppt_x"/>
                                          </p:val>
                                        </p:tav>
                                      </p:tavLst>
                                    </p:anim>
                                    <p:anim calcmode="lin" valueType="num">
                                      <p:cBhvr>
                                        <p:cTn id="472" dur="1000"/>
                                        <p:tgtEl>
                                          <p:spTgt spid="16"/>
                                        </p:tgtEl>
                                        <p:attrNameLst>
                                          <p:attrName>ppt_y</p:attrName>
                                        </p:attrNameLst>
                                      </p:cBhvr>
                                      <p:tavLst>
                                        <p:tav tm="0">
                                          <p:val>
                                            <p:strVal val="ppt_y"/>
                                          </p:val>
                                        </p:tav>
                                        <p:tav tm="100000">
                                          <p:val>
                                            <p:strVal val="ppt_y+.1"/>
                                          </p:val>
                                        </p:tav>
                                      </p:tavLst>
                                    </p:anim>
                                    <p:set>
                                      <p:cBhvr>
                                        <p:cTn id="473" dur="1" fill="hold">
                                          <p:stCondLst>
                                            <p:cond delay="999"/>
                                          </p:stCondLst>
                                        </p:cTn>
                                        <p:tgtEl>
                                          <p:spTgt spid="16"/>
                                        </p:tgtEl>
                                        <p:attrNameLst>
                                          <p:attrName>style.visibility</p:attrName>
                                        </p:attrNameLst>
                                      </p:cBhvr>
                                      <p:to>
                                        <p:strVal val="hidden"/>
                                      </p:to>
                                    </p:set>
                                  </p:childTnLst>
                                </p:cTn>
                              </p:par>
                              <p:par>
                                <p:cTn id="474" presetID="42" presetClass="exit" presetSubtype="0" fill="hold" grpId="5" nodeType="withEffect">
                                  <p:stCondLst>
                                    <p:cond delay="0"/>
                                  </p:stCondLst>
                                  <p:childTnLst>
                                    <p:animEffect transition="out" filter="fade">
                                      <p:cBhvr>
                                        <p:cTn id="475" dur="1000"/>
                                        <p:tgtEl>
                                          <p:spTgt spid="19"/>
                                        </p:tgtEl>
                                      </p:cBhvr>
                                    </p:animEffect>
                                    <p:anim calcmode="lin" valueType="num">
                                      <p:cBhvr>
                                        <p:cTn id="476" dur="1000"/>
                                        <p:tgtEl>
                                          <p:spTgt spid="19"/>
                                        </p:tgtEl>
                                        <p:attrNameLst>
                                          <p:attrName>ppt_x</p:attrName>
                                        </p:attrNameLst>
                                      </p:cBhvr>
                                      <p:tavLst>
                                        <p:tav tm="0">
                                          <p:val>
                                            <p:strVal val="ppt_x"/>
                                          </p:val>
                                        </p:tav>
                                        <p:tav tm="100000">
                                          <p:val>
                                            <p:strVal val="ppt_x"/>
                                          </p:val>
                                        </p:tav>
                                      </p:tavLst>
                                    </p:anim>
                                    <p:anim calcmode="lin" valueType="num">
                                      <p:cBhvr>
                                        <p:cTn id="477" dur="1000"/>
                                        <p:tgtEl>
                                          <p:spTgt spid="19"/>
                                        </p:tgtEl>
                                        <p:attrNameLst>
                                          <p:attrName>ppt_y</p:attrName>
                                        </p:attrNameLst>
                                      </p:cBhvr>
                                      <p:tavLst>
                                        <p:tav tm="0">
                                          <p:val>
                                            <p:strVal val="ppt_y"/>
                                          </p:val>
                                        </p:tav>
                                        <p:tav tm="100000">
                                          <p:val>
                                            <p:strVal val="ppt_y+.1"/>
                                          </p:val>
                                        </p:tav>
                                      </p:tavLst>
                                    </p:anim>
                                    <p:set>
                                      <p:cBhvr>
                                        <p:cTn id="478" dur="1" fill="hold">
                                          <p:stCondLst>
                                            <p:cond delay="999"/>
                                          </p:stCondLst>
                                        </p:cTn>
                                        <p:tgtEl>
                                          <p:spTgt spid="19"/>
                                        </p:tgtEl>
                                        <p:attrNameLst>
                                          <p:attrName>style.visibility</p:attrName>
                                        </p:attrNameLst>
                                      </p:cBhvr>
                                      <p:to>
                                        <p:strVal val="hidden"/>
                                      </p:to>
                                    </p:set>
                                  </p:childTnLst>
                                </p:cTn>
                              </p:par>
                              <p:par>
                                <p:cTn id="479" presetID="42" presetClass="exit" presetSubtype="0" fill="hold" grpId="5" nodeType="withEffect">
                                  <p:stCondLst>
                                    <p:cond delay="0"/>
                                  </p:stCondLst>
                                  <p:childTnLst>
                                    <p:animEffect transition="out" filter="fade">
                                      <p:cBhvr>
                                        <p:cTn id="480" dur="1000"/>
                                        <p:tgtEl>
                                          <p:spTgt spid="18"/>
                                        </p:tgtEl>
                                      </p:cBhvr>
                                    </p:animEffect>
                                    <p:anim calcmode="lin" valueType="num">
                                      <p:cBhvr>
                                        <p:cTn id="481" dur="1000"/>
                                        <p:tgtEl>
                                          <p:spTgt spid="18"/>
                                        </p:tgtEl>
                                        <p:attrNameLst>
                                          <p:attrName>ppt_x</p:attrName>
                                        </p:attrNameLst>
                                      </p:cBhvr>
                                      <p:tavLst>
                                        <p:tav tm="0">
                                          <p:val>
                                            <p:strVal val="ppt_x"/>
                                          </p:val>
                                        </p:tav>
                                        <p:tav tm="100000">
                                          <p:val>
                                            <p:strVal val="ppt_x"/>
                                          </p:val>
                                        </p:tav>
                                      </p:tavLst>
                                    </p:anim>
                                    <p:anim calcmode="lin" valueType="num">
                                      <p:cBhvr>
                                        <p:cTn id="482" dur="1000"/>
                                        <p:tgtEl>
                                          <p:spTgt spid="18"/>
                                        </p:tgtEl>
                                        <p:attrNameLst>
                                          <p:attrName>ppt_y</p:attrName>
                                        </p:attrNameLst>
                                      </p:cBhvr>
                                      <p:tavLst>
                                        <p:tav tm="0">
                                          <p:val>
                                            <p:strVal val="ppt_y"/>
                                          </p:val>
                                        </p:tav>
                                        <p:tav tm="100000">
                                          <p:val>
                                            <p:strVal val="ppt_y+.1"/>
                                          </p:val>
                                        </p:tav>
                                      </p:tavLst>
                                    </p:anim>
                                    <p:set>
                                      <p:cBhvr>
                                        <p:cTn id="483" dur="1" fill="hold">
                                          <p:stCondLst>
                                            <p:cond delay="999"/>
                                          </p:stCondLst>
                                        </p:cTn>
                                        <p:tgtEl>
                                          <p:spTgt spid="18"/>
                                        </p:tgtEl>
                                        <p:attrNameLst>
                                          <p:attrName>style.visibility</p:attrName>
                                        </p:attrNameLst>
                                      </p:cBhvr>
                                      <p:to>
                                        <p:strVal val="hidden"/>
                                      </p:to>
                                    </p:set>
                                  </p:childTnLst>
                                </p:cTn>
                              </p:par>
                              <p:par>
                                <p:cTn id="484" presetID="42" presetClass="exit" presetSubtype="0" fill="hold" grpId="5" nodeType="withEffect">
                                  <p:stCondLst>
                                    <p:cond delay="0"/>
                                  </p:stCondLst>
                                  <p:childTnLst>
                                    <p:animEffect transition="out" filter="fade">
                                      <p:cBhvr>
                                        <p:cTn id="485" dur="1000"/>
                                        <p:tgtEl>
                                          <p:spTgt spid="21"/>
                                        </p:tgtEl>
                                      </p:cBhvr>
                                    </p:animEffect>
                                    <p:anim calcmode="lin" valueType="num">
                                      <p:cBhvr>
                                        <p:cTn id="486" dur="1000"/>
                                        <p:tgtEl>
                                          <p:spTgt spid="21"/>
                                        </p:tgtEl>
                                        <p:attrNameLst>
                                          <p:attrName>ppt_x</p:attrName>
                                        </p:attrNameLst>
                                      </p:cBhvr>
                                      <p:tavLst>
                                        <p:tav tm="0">
                                          <p:val>
                                            <p:strVal val="ppt_x"/>
                                          </p:val>
                                        </p:tav>
                                        <p:tav tm="100000">
                                          <p:val>
                                            <p:strVal val="ppt_x"/>
                                          </p:val>
                                        </p:tav>
                                      </p:tavLst>
                                    </p:anim>
                                    <p:anim calcmode="lin" valueType="num">
                                      <p:cBhvr>
                                        <p:cTn id="487" dur="1000"/>
                                        <p:tgtEl>
                                          <p:spTgt spid="21"/>
                                        </p:tgtEl>
                                        <p:attrNameLst>
                                          <p:attrName>ppt_y</p:attrName>
                                        </p:attrNameLst>
                                      </p:cBhvr>
                                      <p:tavLst>
                                        <p:tav tm="0">
                                          <p:val>
                                            <p:strVal val="ppt_y"/>
                                          </p:val>
                                        </p:tav>
                                        <p:tav tm="100000">
                                          <p:val>
                                            <p:strVal val="ppt_y+.1"/>
                                          </p:val>
                                        </p:tav>
                                      </p:tavLst>
                                    </p:anim>
                                    <p:set>
                                      <p:cBhvr>
                                        <p:cTn id="488" dur="1" fill="hold">
                                          <p:stCondLst>
                                            <p:cond delay="999"/>
                                          </p:stCondLst>
                                        </p:cTn>
                                        <p:tgtEl>
                                          <p:spTgt spid="21"/>
                                        </p:tgtEl>
                                        <p:attrNameLst>
                                          <p:attrName>style.visibility</p:attrName>
                                        </p:attrNameLst>
                                      </p:cBhvr>
                                      <p:to>
                                        <p:strVal val="hidden"/>
                                      </p:to>
                                    </p:set>
                                  </p:childTnLst>
                                </p:cTn>
                              </p:par>
                              <p:par>
                                <p:cTn id="489" presetID="42" presetClass="exit" presetSubtype="0" fill="hold" grpId="5" nodeType="withEffect">
                                  <p:stCondLst>
                                    <p:cond delay="0"/>
                                  </p:stCondLst>
                                  <p:childTnLst>
                                    <p:animEffect transition="out" filter="fade">
                                      <p:cBhvr>
                                        <p:cTn id="490" dur="1000"/>
                                        <p:tgtEl>
                                          <p:spTgt spid="20"/>
                                        </p:tgtEl>
                                      </p:cBhvr>
                                    </p:animEffect>
                                    <p:anim calcmode="lin" valueType="num">
                                      <p:cBhvr>
                                        <p:cTn id="491" dur="1000"/>
                                        <p:tgtEl>
                                          <p:spTgt spid="20"/>
                                        </p:tgtEl>
                                        <p:attrNameLst>
                                          <p:attrName>ppt_x</p:attrName>
                                        </p:attrNameLst>
                                      </p:cBhvr>
                                      <p:tavLst>
                                        <p:tav tm="0">
                                          <p:val>
                                            <p:strVal val="ppt_x"/>
                                          </p:val>
                                        </p:tav>
                                        <p:tav tm="100000">
                                          <p:val>
                                            <p:strVal val="ppt_x"/>
                                          </p:val>
                                        </p:tav>
                                      </p:tavLst>
                                    </p:anim>
                                    <p:anim calcmode="lin" valueType="num">
                                      <p:cBhvr>
                                        <p:cTn id="492" dur="1000"/>
                                        <p:tgtEl>
                                          <p:spTgt spid="20"/>
                                        </p:tgtEl>
                                        <p:attrNameLst>
                                          <p:attrName>ppt_y</p:attrName>
                                        </p:attrNameLst>
                                      </p:cBhvr>
                                      <p:tavLst>
                                        <p:tav tm="0">
                                          <p:val>
                                            <p:strVal val="ppt_y"/>
                                          </p:val>
                                        </p:tav>
                                        <p:tav tm="100000">
                                          <p:val>
                                            <p:strVal val="ppt_y+.1"/>
                                          </p:val>
                                        </p:tav>
                                      </p:tavLst>
                                    </p:anim>
                                    <p:set>
                                      <p:cBhvr>
                                        <p:cTn id="493" dur="1" fill="hold">
                                          <p:stCondLst>
                                            <p:cond delay="999"/>
                                          </p:stCondLst>
                                        </p:cTn>
                                        <p:tgtEl>
                                          <p:spTgt spid="20"/>
                                        </p:tgtEl>
                                        <p:attrNameLst>
                                          <p:attrName>style.visibility</p:attrName>
                                        </p:attrNameLst>
                                      </p:cBhvr>
                                      <p:to>
                                        <p:strVal val="hidden"/>
                                      </p:to>
                                    </p:set>
                                  </p:childTnLst>
                                </p:cTn>
                              </p:par>
                              <p:par>
                                <p:cTn id="494" presetID="42" presetClass="exit" presetSubtype="0" fill="hold" grpId="1" nodeType="withEffect">
                                  <p:stCondLst>
                                    <p:cond delay="0"/>
                                  </p:stCondLst>
                                  <p:childTnLst>
                                    <p:animEffect transition="out" filter="fade">
                                      <p:cBhvr>
                                        <p:cTn id="495" dur="1000"/>
                                        <p:tgtEl>
                                          <p:spTgt spid="46"/>
                                        </p:tgtEl>
                                      </p:cBhvr>
                                    </p:animEffect>
                                    <p:anim calcmode="lin" valueType="num">
                                      <p:cBhvr>
                                        <p:cTn id="496" dur="1000"/>
                                        <p:tgtEl>
                                          <p:spTgt spid="46"/>
                                        </p:tgtEl>
                                        <p:attrNameLst>
                                          <p:attrName>ppt_x</p:attrName>
                                        </p:attrNameLst>
                                      </p:cBhvr>
                                      <p:tavLst>
                                        <p:tav tm="0">
                                          <p:val>
                                            <p:strVal val="ppt_x"/>
                                          </p:val>
                                        </p:tav>
                                        <p:tav tm="100000">
                                          <p:val>
                                            <p:strVal val="ppt_x"/>
                                          </p:val>
                                        </p:tav>
                                      </p:tavLst>
                                    </p:anim>
                                    <p:anim calcmode="lin" valueType="num">
                                      <p:cBhvr>
                                        <p:cTn id="497" dur="1000"/>
                                        <p:tgtEl>
                                          <p:spTgt spid="46"/>
                                        </p:tgtEl>
                                        <p:attrNameLst>
                                          <p:attrName>ppt_y</p:attrName>
                                        </p:attrNameLst>
                                      </p:cBhvr>
                                      <p:tavLst>
                                        <p:tav tm="0">
                                          <p:val>
                                            <p:strVal val="ppt_y"/>
                                          </p:val>
                                        </p:tav>
                                        <p:tav tm="100000">
                                          <p:val>
                                            <p:strVal val="ppt_y+.1"/>
                                          </p:val>
                                        </p:tav>
                                      </p:tavLst>
                                    </p:anim>
                                    <p:set>
                                      <p:cBhvr>
                                        <p:cTn id="498" dur="1" fill="hold">
                                          <p:stCondLst>
                                            <p:cond delay="999"/>
                                          </p:stCondLst>
                                        </p:cTn>
                                        <p:tgtEl>
                                          <p:spTgt spid="46"/>
                                        </p:tgtEl>
                                        <p:attrNameLst>
                                          <p:attrName>style.visibility</p:attrName>
                                        </p:attrNameLst>
                                      </p:cBhvr>
                                      <p:to>
                                        <p:strVal val="hidden"/>
                                      </p:to>
                                    </p:set>
                                  </p:childTnLst>
                                </p:cTn>
                              </p:par>
                              <p:par>
                                <p:cTn id="499" presetID="42" presetClass="exit" presetSubtype="0" fill="hold" grpId="1" nodeType="withEffect">
                                  <p:stCondLst>
                                    <p:cond delay="0"/>
                                  </p:stCondLst>
                                  <p:childTnLst>
                                    <p:animEffect transition="out" filter="fade">
                                      <p:cBhvr>
                                        <p:cTn id="500" dur="1000"/>
                                        <p:tgtEl>
                                          <p:spTgt spid="51"/>
                                        </p:tgtEl>
                                      </p:cBhvr>
                                    </p:animEffect>
                                    <p:anim calcmode="lin" valueType="num">
                                      <p:cBhvr>
                                        <p:cTn id="501" dur="1000"/>
                                        <p:tgtEl>
                                          <p:spTgt spid="51"/>
                                        </p:tgtEl>
                                        <p:attrNameLst>
                                          <p:attrName>ppt_x</p:attrName>
                                        </p:attrNameLst>
                                      </p:cBhvr>
                                      <p:tavLst>
                                        <p:tav tm="0">
                                          <p:val>
                                            <p:strVal val="ppt_x"/>
                                          </p:val>
                                        </p:tav>
                                        <p:tav tm="100000">
                                          <p:val>
                                            <p:strVal val="ppt_x"/>
                                          </p:val>
                                        </p:tav>
                                      </p:tavLst>
                                    </p:anim>
                                    <p:anim calcmode="lin" valueType="num">
                                      <p:cBhvr>
                                        <p:cTn id="502" dur="1000"/>
                                        <p:tgtEl>
                                          <p:spTgt spid="51"/>
                                        </p:tgtEl>
                                        <p:attrNameLst>
                                          <p:attrName>ppt_y</p:attrName>
                                        </p:attrNameLst>
                                      </p:cBhvr>
                                      <p:tavLst>
                                        <p:tav tm="0">
                                          <p:val>
                                            <p:strVal val="ppt_y"/>
                                          </p:val>
                                        </p:tav>
                                        <p:tav tm="100000">
                                          <p:val>
                                            <p:strVal val="ppt_y+.1"/>
                                          </p:val>
                                        </p:tav>
                                      </p:tavLst>
                                    </p:anim>
                                    <p:set>
                                      <p:cBhvr>
                                        <p:cTn id="503" dur="1" fill="hold">
                                          <p:stCondLst>
                                            <p:cond delay="999"/>
                                          </p:stCondLst>
                                        </p:cTn>
                                        <p:tgtEl>
                                          <p:spTgt spid="51"/>
                                        </p:tgtEl>
                                        <p:attrNameLst>
                                          <p:attrName>style.visibility</p:attrName>
                                        </p:attrNameLst>
                                      </p:cBhvr>
                                      <p:to>
                                        <p:strVal val="hidden"/>
                                      </p:to>
                                    </p:set>
                                  </p:childTnLst>
                                </p:cTn>
                              </p:par>
                            </p:childTnLst>
                          </p:cTn>
                        </p:par>
                      </p:childTnLst>
                    </p:cTn>
                  </p:par>
                  <p:par>
                    <p:cTn id="504" fill="hold">
                      <p:stCondLst>
                        <p:cond delay="indefinite"/>
                      </p:stCondLst>
                      <p:childTnLst>
                        <p:par>
                          <p:cTn id="505" fill="hold">
                            <p:stCondLst>
                              <p:cond delay="0"/>
                            </p:stCondLst>
                            <p:childTnLst>
                              <p:par>
                                <p:cTn id="506" presetID="42" presetClass="entr" presetSubtype="0" fill="hold" grpId="0" nodeType="clickEffect">
                                  <p:stCondLst>
                                    <p:cond delay="0"/>
                                  </p:stCondLst>
                                  <p:childTnLst>
                                    <p:set>
                                      <p:cBhvr>
                                        <p:cTn id="507" dur="1" fill="hold">
                                          <p:stCondLst>
                                            <p:cond delay="0"/>
                                          </p:stCondLst>
                                        </p:cTn>
                                        <p:tgtEl>
                                          <p:spTgt spid="59"/>
                                        </p:tgtEl>
                                        <p:attrNameLst>
                                          <p:attrName>style.visibility</p:attrName>
                                        </p:attrNameLst>
                                      </p:cBhvr>
                                      <p:to>
                                        <p:strVal val="visible"/>
                                      </p:to>
                                    </p:set>
                                    <p:animEffect transition="in" filter="fade">
                                      <p:cBhvr>
                                        <p:cTn id="508" dur="1000"/>
                                        <p:tgtEl>
                                          <p:spTgt spid="59"/>
                                        </p:tgtEl>
                                      </p:cBhvr>
                                    </p:animEffect>
                                    <p:anim calcmode="lin" valueType="num">
                                      <p:cBhvr>
                                        <p:cTn id="509" dur="1000" fill="hold"/>
                                        <p:tgtEl>
                                          <p:spTgt spid="59"/>
                                        </p:tgtEl>
                                        <p:attrNameLst>
                                          <p:attrName>ppt_x</p:attrName>
                                        </p:attrNameLst>
                                      </p:cBhvr>
                                      <p:tavLst>
                                        <p:tav tm="0">
                                          <p:val>
                                            <p:strVal val="#ppt_x"/>
                                          </p:val>
                                        </p:tav>
                                        <p:tav tm="100000">
                                          <p:val>
                                            <p:strVal val="#ppt_x"/>
                                          </p:val>
                                        </p:tav>
                                      </p:tavLst>
                                    </p:anim>
                                    <p:anim calcmode="lin" valueType="num">
                                      <p:cBhvr>
                                        <p:cTn id="510"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511" fill="hold">
                      <p:stCondLst>
                        <p:cond delay="indefinite"/>
                      </p:stCondLst>
                      <p:childTnLst>
                        <p:par>
                          <p:cTn id="512" fill="hold">
                            <p:stCondLst>
                              <p:cond delay="0"/>
                            </p:stCondLst>
                            <p:childTnLst>
                              <p:par>
                                <p:cTn id="513" presetID="42" presetClass="entr" presetSubtype="0" fill="hold" grpId="6" nodeType="clickEffect">
                                  <p:stCondLst>
                                    <p:cond delay="0"/>
                                  </p:stCondLst>
                                  <p:childTnLst>
                                    <p:set>
                                      <p:cBhvr>
                                        <p:cTn id="514" dur="1" fill="hold">
                                          <p:stCondLst>
                                            <p:cond delay="0"/>
                                          </p:stCondLst>
                                        </p:cTn>
                                        <p:tgtEl>
                                          <p:spTgt spid="14"/>
                                        </p:tgtEl>
                                        <p:attrNameLst>
                                          <p:attrName>style.visibility</p:attrName>
                                        </p:attrNameLst>
                                      </p:cBhvr>
                                      <p:to>
                                        <p:strVal val="visible"/>
                                      </p:to>
                                    </p:set>
                                    <p:animEffect transition="in" filter="fade">
                                      <p:cBhvr>
                                        <p:cTn id="515" dur="1000"/>
                                        <p:tgtEl>
                                          <p:spTgt spid="14"/>
                                        </p:tgtEl>
                                      </p:cBhvr>
                                    </p:animEffect>
                                    <p:anim calcmode="lin" valueType="num">
                                      <p:cBhvr>
                                        <p:cTn id="516" dur="1000" fill="hold"/>
                                        <p:tgtEl>
                                          <p:spTgt spid="14"/>
                                        </p:tgtEl>
                                        <p:attrNameLst>
                                          <p:attrName>ppt_x</p:attrName>
                                        </p:attrNameLst>
                                      </p:cBhvr>
                                      <p:tavLst>
                                        <p:tav tm="0">
                                          <p:val>
                                            <p:strVal val="#ppt_x"/>
                                          </p:val>
                                        </p:tav>
                                        <p:tav tm="100000">
                                          <p:val>
                                            <p:strVal val="#ppt_x"/>
                                          </p:val>
                                        </p:tav>
                                      </p:tavLst>
                                    </p:anim>
                                    <p:anim calcmode="lin" valueType="num">
                                      <p:cBhvr>
                                        <p:cTn id="517" dur="1000" fill="hold"/>
                                        <p:tgtEl>
                                          <p:spTgt spid="14"/>
                                        </p:tgtEl>
                                        <p:attrNameLst>
                                          <p:attrName>ppt_y</p:attrName>
                                        </p:attrNameLst>
                                      </p:cBhvr>
                                      <p:tavLst>
                                        <p:tav tm="0">
                                          <p:val>
                                            <p:strVal val="#ppt_y+.1"/>
                                          </p:val>
                                        </p:tav>
                                        <p:tav tm="100000">
                                          <p:val>
                                            <p:strVal val="#ppt_y"/>
                                          </p:val>
                                        </p:tav>
                                      </p:tavLst>
                                    </p:anim>
                                  </p:childTnLst>
                                </p:cTn>
                              </p:par>
                              <p:par>
                                <p:cTn id="518" presetID="42" presetClass="entr" presetSubtype="0" fill="hold" grpId="6" nodeType="withEffect">
                                  <p:stCondLst>
                                    <p:cond delay="0"/>
                                  </p:stCondLst>
                                  <p:childTnLst>
                                    <p:set>
                                      <p:cBhvr>
                                        <p:cTn id="519" dur="1" fill="hold">
                                          <p:stCondLst>
                                            <p:cond delay="0"/>
                                          </p:stCondLst>
                                        </p:cTn>
                                        <p:tgtEl>
                                          <p:spTgt spid="17"/>
                                        </p:tgtEl>
                                        <p:attrNameLst>
                                          <p:attrName>style.visibility</p:attrName>
                                        </p:attrNameLst>
                                      </p:cBhvr>
                                      <p:to>
                                        <p:strVal val="visible"/>
                                      </p:to>
                                    </p:set>
                                    <p:animEffect transition="in" filter="fade">
                                      <p:cBhvr>
                                        <p:cTn id="520" dur="1000"/>
                                        <p:tgtEl>
                                          <p:spTgt spid="17"/>
                                        </p:tgtEl>
                                      </p:cBhvr>
                                    </p:animEffect>
                                    <p:anim calcmode="lin" valueType="num">
                                      <p:cBhvr>
                                        <p:cTn id="521" dur="1000" fill="hold"/>
                                        <p:tgtEl>
                                          <p:spTgt spid="17"/>
                                        </p:tgtEl>
                                        <p:attrNameLst>
                                          <p:attrName>ppt_x</p:attrName>
                                        </p:attrNameLst>
                                      </p:cBhvr>
                                      <p:tavLst>
                                        <p:tav tm="0">
                                          <p:val>
                                            <p:strVal val="#ppt_x"/>
                                          </p:val>
                                        </p:tav>
                                        <p:tav tm="100000">
                                          <p:val>
                                            <p:strVal val="#ppt_x"/>
                                          </p:val>
                                        </p:tav>
                                      </p:tavLst>
                                    </p:anim>
                                    <p:anim calcmode="lin" valueType="num">
                                      <p:cBhvr>
                                        <p:cTn id="522" dur="1000" fill="hold"/>
                                        <p:tgtEl>
                                          <p:spTgt spid="17"/>
                                        </p:tgtEl>
                                        <p:attrNameLst>
                                          <p:attrName>ppt_y</p:attrName>
                                        </p:attrNameLst>
                                      </p:cBhvr>
                                      <p:tavLst>
                                        <p:tav tm="0">
                                          <p:val>
                                            <p:strVal val="#ppt_y+.1"/>
                                          </p:val>
                                        </p:tav>
                                        <p:tav tm="100000">
                                          <p:val>
                                            <p:strVal val="#ppt_y"/>
                                          </p:val>
                                        </p:tav>
                                      </p:tavLst>
                                    </p:anim>
                                  </p:childTnLst>
                                </p:cTn>
                              </p:par>
                              <p:par>
                                <p:cTn id="523" presetID="42" presetClass="entr" presetSubtype="0" fill="hold" grpId="6" nodeType="withEffect">
                                  <p:stCondLst>
                                    <p:cond delay="0"/>
                                  </p:stCondLst>
                                  <p:childTnLst>
                                    <p:set>
                                      <p:cBhvr>
                                        <p:cTn id="524" dur="1" fill="hold">
                                          <p:stCondLst>
                                            <p:cond delay="0"/>
                                          </p:stCondLst>
                                        </p:cTn>
                                        <p:tgtEl>
                                          <p:spTgt spid="16"/>
                                        </p:tgtEl>
                                        <p:attrNameLst>
                                          <p:attrName>style.visibility</p:attrName>
                                        </p:attrNameLst>
                                      </p:cBhvr>
                                      <p:to>
                                        <p:strVal val="visible"/>
                                      </p:to>
                                    </p:set>
                                    <p:animEffect transition="in" filter="fade">
                                      <p:cBhvr>
                                        <p:cTn id="525" dur="1000"/>
                                        <p:tgtEl>
                                          <p:spTgt spid="16"/>
                                        </p:tgtEl>
                                      </p:cBhvr>
                                    </p:animEffect>
                                    <p:anim calcmode="lin" valueType="num">
                                      <p:cBhvr>
                                        <p:cTn id="526" dur="1000" fill="hold"/>
                                        <p:tgtEl>
                                          <p:spTgt spid="16"/>
                                        </p:tgtEl>
                                        <p:attrNameLst>
                                          <p:attrName>ppt_x</p:attrName>
                                        </p:attrNameLst>
                                      </p:cBhvr>
                                      <p:tavLst>
                                        <p:tav tm="0">
                                          <p:val>
                                            <p:strVal val="#ppt_x"/>
                                          </p:val>
                                        </p:tav>
                                        <p:tav tm="100000">
                                          <p:val>
                                            <p:strVal val="#ppt_x"/>
                                          </p:val>
                                        </p:tav>
                                      </p:tavLst>
                                    </p:anim>
                                    <p:anim calcmode="lin" valueType="num">
                                      <p:cBhvr>
                                        <p:cTn id="527" dur="1000" fill="hold"/>
                                        <p:tgtEl>
                                          <p:spTgt spid="16"/>
                                        </p:tgtEl>
                                        <p:attrNameLst>
                                          <p:attrName>ppt_y</p:attrName>
                                        </p:attrNameLst>
                                      </p:cBhvr>
                                      <p:tavLst>
                                        <p:tav tm="0">
                                          <p:val>
                                            <p:strVal val="#ppt_y+.1"/>
                                          </p:val>
                                        </p:tav>
                                        <p:tav tm="100000">
                                          <p:val>
                                            <p:strVal val="#ppt_y"/>
                                          </p:val>
                                        </p:tav>
                                      </p:tavLst>
                                    </p:anim>
                                  </p:childTnLst>
                                </p:cTn>
                              </p:par>
                              <p:par>
                                <p:cTn id="528" presetID="42" presetClass="entr" presetSubtype="0" fill="hold" grpId="6" nodeType="withEffect">
                                  <p:stCondLst>
                                    <p:cond delay="0"/>
                                  </p:stCondLst>
                                  <p:childTnLst>
                                    <p:set>
                                      <p:cBhvr>
                                        <p:cTn id="529" dur="1" fill="hold">
                                          <p:stCondLst>
                                            <p:cond delay="0"/>
                                          </p:stCondLst>
                                        </p:cTn>
                                        <p:tgtEl>
                                          <p:spTgt spid="19"/>
                                        </p:tgtEl>
                                        <p:attrNameLst>
                                          <p:attrName>style.visibility</p:attrName>
                                        </p:attrNameLst>
                                      </p:cBhvr>
                                      <p:to>
                                        <p:strVal val="visible"/>
                                      </p:to>
                                    </p:set>
                                    <p:animEffect transition="in" filter="fade">
                                      <p:cBhvr>
                                        <p:cTn id="530" dur="1000"/>
                                        <p:tgtEl>
                                          <p:spTgt spid="19"/>
                                        </p:tgtEl>
                                      </p:cBhvr>
                                    </p:animEffect>
                                    <p:anim calcmode="lin" valueType="num">
                                      <p:cBhvr>
                                        <p:cTn id="531" dur="1000" fill="hold"/>
                                        <p:tgtEl>
                                          <p:spTgt spid="19"/>
                                        </p:tgtEl>
                                        <p:attrNameLst>
                                          <p:attrName>ppt_x</p:attrName>
                                        </p:attrNameLst>
                                      </p:cBhvr>
                                      <p:tavLst>
                                        <p:tav tm="0">
                                          <p:val>
                                            <p:strVal val="#ppt_x"/>
                                          </p:val>
                                        </p:tav>
                                        <p:tav tm="100000">
                                          <p:val>
                                            <p:strVal val="#ppt_x"/>
                                          </p:val>
                                        </p:tav>
                                      </p:tavLst>
                                    </p:anim>
                                    <p:anim calcmode="lin" valueType="num">
                                      <p:cBhvr>
                                        <p:cTn id="532" dur="1000" fill="hold"/>
                                        <p:tgtEl>
                                          <p:spTgt spid="19"/>
                                        </p:tgtEl>
                                        <p:attrNameLst>
                                          <p:attrName>ppt_y</p:attrName>
                                        </p:attrNameLst>
                                      </p:cBhvr>
                                      <p:tavLst>
                                        <p:tav tm="0">
                                          <p:val>
                                            <p:strVal val="#ppt_y+.1"/>
                                          </p:val>
                                        </p:tav>
                                        <p:tav tm="100000">
                                          <p:val>
                                            <p:strVal val="#ppt_y"/>
                                          </p:val>
                                        </p:tav>
                                      </p:tavLst>
                                    </p:anim>
                                  </p:childTnLst>
                                </p:cTn>
                              </p:par>
                              <p:par>
                                <p:cTn id="533" presetID="42" presetClass="entr" presetSubtype="0" fill="hold" grpId="6" nodeType="withEffect">
                                  <p:stCondLst>
                                    <p:cond delay="0"/>
                                  </p:stCondLst>
                                  <p:childTnLst>
                                    <p:set>
                                      <p:cBhvr>
                                        <p:cTn id="534" dur="1" fill="hold">
                                          <p:stCondLst>
                                            <p:cond delay="0"/>
                                          </p:stCondLst>
                                        </p:cTn>
                                        <p:tgtEl>
                                          <p:spTgt spid="18"/>
                                        </p:tgtEl>
                                        <p:attrNameLst>
                                          <p:attrName>style.visibility</p:attrName>
                                        </p:attrNameLst>
                                      </p:cBhvr>
                                      <p:to>
                                        <p:strVal val="visible"/>
                                      </p:to>
                                    </p:set>
                                    <p:animEffect transition="in" filter="fade">
                                      <p:cBhvr>
                                        <p:cTn id="535" dur="1000"/>
                                        <p:tgtEl>
                                          <p:spTgt spid="18"/>
                                        </p:tgtEl>
                                      </p:cBhvr>
                                    </p:animEffect>
                                    <p:anim calcmode="lin" valueType="num">
                                      <p:cBhvr>
                                        <p:cTn id="536" dur="1000" fill="hold"/>
                                        <p:tgtEl>
                                          <p:spTgt spid="18"/>
                                        </p:tgtEl>
                                        <p:attrNameLst>
                                          <p:attrName>ppt_x</p:attrName>
                                        </p:attrNameLst>
                                      </p:cBhvr>
                                      <p:tavLst>
                                        <p:tav tm="0">
                                          <p:val>
                                            <p:strVal val="#ppt_x"/>
                                          </p:val>
                                        </p:tav>
                                        <p:tav tm="100000">
                                          <p:val>
                                            <p:strVal val="#ppt_x"/>
                                          </p:val>
                                        </p:tav>
                                      </p:tavLst>
                                    </p:anim>
                                    <p:anim calcmode="lin" valueType="num">
                                      <p:cBhvr>
                                        <p:cTn id="537" dur="1000" fill="hold"/>
                                        <p:tgtEl>
                                          <p:spTgt spid="18"/>
                                        </p:tgtEl>
                                        <p:attrNameLst>
                                          <p:attrName>ppt_y</p:attrName>
                                        </p:attrNameLst>
                                      </p:cBhvr>
                                      <p:tavLst>
                                        <p:tav tm="0">
                                          <p:val>
                                            <p:strVal val="#ppt_y+.1"/>
                                          </p:val>
                                        </p:tav>
                                        <p:tav tm="100000">
                                          <p:val>
                                            <p:strVal val="#ppt_y"/>
                                          </p:val>
                                        </p:tav>
                                      </p:tavLst>
                                    </p:anim>
                                  </p:childTnLst>
                                </p:cTn>
                              </p:par>
                              <p:par>
                                <p:cTn id="538" presetID="42" presetClass="entr" presetSubtype="0" fill="hold" grpId="6" nodeType="withEffect">
                                  <p:stCondLst>
                                    <p:cond delay="0"/>
                                  </p:stCondLst>
                                  <p:childTnLst>
                                    <p:set>
                                      <p:cBhvr>
                                        <p:cTn id="539" dur="1" fill="hold">
                                          <p:stCondLst>
                                            <p:cond delay="0"/>
                                          </p:stCondLst>
                                        </p:cTn>
                                        <p:tgtEl>
                                          <p:spTgt spid="21"/>
                                        </p:tgtEl>
                                        <p:attrNameLst>
                                          <p:attrName>style.visibility</p:attrName>
                                        </p:attrNameLst>
                                      </p:cBhvr>
                                      <p:to>
                                        <p:strVal val="visible"/>
                                      </p:to>
                                    </p:set>
                                    <p:animEffect transition="in" filter="fade">
                                      <p:cBhvr>
                                        <p:cTn id="540" dur="1000"/>
                                        <p:tgtEl>
                                          <p:spTgt spid="21"/>
                                        </p:tgtEl>
                                      </p:cBhvr>
                                    </p:animEffect>
                                    <p:anim calcmode="lin" valueType="num">
                                      <p:cBhvr>
                                        <p:cTn id="541" dur="1000" fill="hold"/>
                                        <p:tgtEl>
                                          <p:spTgt spid="21"/>
                                        </p:tgtEl>
                                        <p:attrNameLst>
                                          <p:attrName>ppt_x</p:attrName>
                                        </p:attrNameLst>
                                      </p:cBhvr>
                                      <p:tavLst>
                                        <p:tav tm="0">
                                          <p:val>
                                            <p:strVal val="#ppt_x"/>
                                          </p:val>
                                        </p:tav>
                                        <p:tav tm="100000">
                                          <p:val>
                                            <p:strVal val="#ppt_x"/>
                                          </p:val>
                                        </p:tav>
                                      </p:tavLst>
                                    </p:anim>
                                    <p:anim calcmode="lin" valueType="num">
                                      <p:cBhvr>
                                        <p:cTn id="542" dur="1000" fill="hold"/>
                                        <p:tgtEl>
                                          <p:spTgt spid="21"/>
                                        </p:tgtEl>
                                        <p:attrNameLst>
                                          <p:attrName>ppt_y</p:attrName>
                                        </p:attrNameLst>
                                      </p:cBhvr>
                                      <p:tavLst>
                                        <p:tav tm="0">
                                          <p:val>
                                            <p:strVal val="#ppt_y+.1"/>
                                          </p:val>
                                        </p:tav>
                                        <p:tav tm="100000">
                                          <p:val>
                                            <p:strVal val="#ppt_y"/>
                                          </p:val>
                                        </p:tav>
                                      </p:tavLst>
                                    </p:anim>
                                  </p:childTnLst>
                                </p:cTn>
                              </p:par>
                              <p:par>
                                <p:cTn id="543" presetID="42" presetClass="entr" presetSubtype="0" fill="hold" grpId="6" nodeType="withEffect">
                                  <p:stCondLst>
                                    <p:cond delay="0"/>
                                  </p:stCondLst>
                                  <p:childTnLst>
                                    <p:set>
                                      <p:cBhvr>
                                        <p:cTn id="544" dur="1" fill="hold">
                                          <p:stCondLst>
                                            <p:cond delay="0"/>
                                          </p:stCondLst>
                                        </p:cTn>
                                        <p:tgtEl>
                                          <p:spTgt spid="20"/>
                                        </p:tgtEl>
                                        <p:attrNameLst>
                                          <p:attrName>style.visibility</p:attrName>
                                        </p:attrNameLst>
                                      </p:cBhvr>
                                      <p:to>
                                        <p:strVal val="visible"/>
                                      </p:to>
                                    </p:set>
                                    <p:animEffect transition="in" filter="fade">
                                      <p:cBhvr>
                                        <p:cTn id="545" dur="1000"/>
                                        <p:tgtEl>
                                          <p:spTgt spid="20"/>
                                        </p:tgtEl>
                                      </p:cBhvr>
                                    </p:animEffect>
                                    <p:anim calcmode="lin" valueType="num">
                                      <p:cBhvr>
                                        <p:cTn id="546" dur="1000" fill="hold"/>
                                        <p:tgtEl>
                                          <p:spTgt spid="20"/>
                                        </p:tgtEl>
                                        <p:attrNameLst>
                                          <p:attrName>ppt_x</p:attrName>
                                        </p:attrNameLst>
                                      </p:cBhvr>
                                      <p:tavLst>
                                        <p:tav tm="0">
                                          <p:val>
                                            <p:strVal val="#ppt_x"/>
                                          </p:val>
                                        </p:tav>
                                        <p:tav tm="100000">
                                          <p:val>
                                            <p:strVal val="#ppt_x"/>
                                          </p:val>
                                        </p:tav>
                                      </p:tavLst>
                                    </p:anim>
                                    <p:anim calcmode="lin" valueType="num">
                                      <p:cBhvr>
                                        <p:cTn id="547" dur="1000" fill="hold"/>
                                        <p:tgtEl>
                                          <p:spTgt spid="20"/>
                                        </p:tgtEl>
                                        <p:attrNameLst>
                                          <p:attrName>ppt_y</p:attrName>
                                        </p:attrNameLst>
                                      </p:cBhvr>
                                      <p:tavLst>
                                        <p:tav tm="0">
                                          <p:val>
                                            <p:strVal val="#ppt_y+.1"/>
                                          </p:val>
                                        </p:tav>
                                        <p:tav tm="100000">
                                          <p:val>
                                            <p:strVal val="#ppt_y"/>
                                          </p:val>
                                        </p:tav>
                                      </p:tavLst>
                                    </p:anim>
                                  </p:childTnLst>
                                </p:cTn>
                              </p:par>
                              <p:par>
                                <p:cTn id="548" presetID="42" presetClass="entr" presetSubtype="0" fill="hold" grpId="1" nodeType="withEffect">
                                  <p:stCondLst>
                                    <p:cond delay="0"/>
                                  </p:stCondLst>
                                  <p:childTnLst>
                                    <p:set>
                                      <p:cBhvr>
                                        <p:cTn id="549" dur="1" fill="hold">
                                          <p:stCondLst>
                                            <p:cond delay="0"/>
                                          </p:stCondLst>
                                        </p:cTn>
                                        <p:tgtEl>
                                          <p:spTgt spid="60"/>
                                        </p:tgtEl>
                                        <p:attrNameLst>
                                          <p:attrName>style.visibility</p:attrName>
                                        </p:attrNameLst>
                                      </p:cBhvr>
                                      <p:to>
                                        <p:strVal val="visible"/>
                                      </p:to>
                                    </p:set>
                                    <p:animEffect transition="in" filter="fade">
                                      <p:cBhvr>
                                        <p:cTn id="550" dur="1000"/>
                                        <p:tgtEl>
                                          <p:spTgt spid="60"/>
                                        </p:tgtEl>
                                      </p:cBhvr>
                                    </p:animEffect>
                                    <p:anim calcmode="lin" valueType="num">
                                      <p:cBhvr>
                                        <p:cTn id="551" dur="1000" fill="hold"/>
                                        <p:tgtEl>
                                          <p:spTgt spid="60"/>
                                        </p:tgtEl>
                                        <p:attrNameLst>
                                          <p:attrName>ppt_x</p:attrName>
                                        </p:attrNameLst>
                                      </p:cBhvr>
                                      <p:tavLst>
                                        <p:tav tm="0">
                                          <p:val>
                                            <p:strVal val="#ppt_x"/>
                                          </p:val>
                                        </p:tav>
                                        <p:tav tm="100000">
                                          <p:val>
                                            <p:strVal val="#ppt_x"/>
                                          </p:val>
                                        </p:tav>
                                      </p:tavLst>
                                    </p:anim>
                                    <p:anim calcmode="lin" valueType="num">
                                      <p:cBhvr>
                                        <p:cTn id="552" dur="1000" fill="hold"/>
                                        <p:tgtEl>
                                          <p:spTgt spid="60"/>
                                        </p:tgtEl>
                                        <p:attrNameLst>
                                          <p:attrName>ppt_y</p:attrName>
                                        </p:attrNameLst>
                                      </p:cBhvr>
                                      <p:tavLst>
                                        <p:tav tm="0">
                                          <p:val>
                                            <p:strVal val="#ppt_y+.1"/>
                                          </p:val>
                                        </p:tav>
                                        <p:tav tm="100000">
                                          <p:val>
                                            <p:strVal val="#ppt_y"/>
                                          </p:val>
                                        </p:tav>
                                      </p:tavLst>
                                    </p:anim>
                                  </p:childTnLst>
                                </p:cTn>
                              </p:par>
                              <p:par>
                                <p:cTn id="553" presetID="42" presetClass="entr" presetSubtype="0" fill="hold" grpId="0" nodeType="withEffect">
                                  <p:stCondLst>
                                    <p:cond delay="0"/>
                                  </p:stCondLst>
                                  <p:childTnLst>
                                    <p:set>
                                      <p:cBhvr>
                                        <p:cTn id="554" dur="1" fill="hold">
                                          <p:stCondLst>
                                            <p:cond delay="0"/>
                                          </p:stCondLst>
                                        </p:cTn>
                                        <p:tgtEl>
                                          <p:spTgt spid="62"/>
                                        </p:tgtEl>
                                        <p:attrNameLst>
                                          <p:attrName>style.visibility</p:attrName>
                                        </p:attrNameLst>
                                      </p:cBhvr>
                                      <p:to>
                                        <p:strVal val="visible"/>
                                      </p:to>
                                    </p:set>
                                    <p:animEffect transition="in" filter="fade">
                                      <p:cBhvr>
                                        <p:cTn id="555" dur="1000"/>
                                        <p:tgtEl>
                                          <p:spTgt spid="62"/>
                                        </p:tgtEl>
                                      </p:cBhvr>
                                    </p:animEffect>
                                    <p:anim calcmode="lin" valueType="num">
                                      <p:cBhvr>
                                        <p:cTn id="556" dur="1000" fill="hold"/>
                                        <p:tgtEl>
                                          <p:spTgt spid="62"/>
                                        </p:tgtEl>
                                        <p:attrNameLst>
                                          <p:attrName>ppt_x</p:attrName>
                                        </p:attrNameLst>
                                      </p:cBhvr>
                                      <p:tavLst>
                                        <p:tav tm="0">
                                          <p:val>
                                            <p:strVal val="#ppt_x"/>
                                          </p:val>
                                        </p:tav>
                                        <p:tav tm="100000">
                                          <p:val>
                                            <p:strVal val="#ppt_x"/>
                                          </p:val>
                                        </p:tav>
                                      </p:tavLst>
                                    </p:anim>
                                    <p:anim calcmode="lin" valueType="num">
                                      <p:cBhvr>
                                        <p:cTn id="557" dur="1000" fill="hold"/>
                                        <p:tgtEl>
                                          <p:spTgt spid="62"/>
                                        </p:tgtEl>
                                        <p:attrNameLst>
                                          <p:attrName>ppt_y</p:attrName>
                                        </p:attrNameLst>
                                      </p:cBhvr>
                                      <p:tavLst>
                                        <p:tav tm="0">
                                          <p:val>
                                            <p:strVal val="#ppt_y+.1"/>
                                          </p:val>
                                        </p:tav>
                                        <p:tav tm="100000">
                                          <p:val>
                                            <p:strVal val="#ppt_y"/>
                                          </p:val>
                                        </p:tav>
                                      </p:tavLst>
                                    </p:anim>
                                  </p:childTnLst>
                                </p:cTn>
                              </p:par>
                              <p:par>
                                <p:cTn id="558" presetID="42" presetClass="entr" presetSubtype="0" fill="hold" grpId="0" nodeType="withEffect">
                                  <p:stCondLst>
                                    <p:cond delay="0"/>
                                  </p:stCondLst>
                                  <p:childTnLst>
                                    <p:set>
                                      <p:cBhvr>
                                        <p:cTn id="559" dur="1" fill="hold">
                                          <p:stCondLst>
                                            <p:cond delay="0"/>
                                          </p:stCondLst>
                                        </p:cTn>
                                        <p:tgtEl>
                                          <p:spTgt spid="60"/>
                                        </p:tgtEl>
                                        <p:attrNameLst>
                                          <p:attrName>style.visibility</p:attrName>
                                        </p:attrNameLst>
                                      </p:cBhvr>
                                      <p:to>
                                        <p:strVal val="visible"/>
                                      </p:to>
                                    </p:set>
                                    <p:animEffect transition="in" filter="fade">
                                      <p:cBhvr>
                                        <p:cTn id="560" dur="1000"/>
                                        <p:tgtEl>
                                          <p:spTgt spid="60"/>
                                        </p:tgtEl>
                                      </p:cBhvr>
                                    </p:animEffect>
                                    <p:anim calcmode="lin" valueType="num">
                                      <p:cBhvr>
                                        <p:cTn id="561" dur="1000" fill="hold"/>
                                        <p:tgtEl>
                                          <p:spTgt spid="60"/>
                                        </p:tgtEl>
                                        <p:attrNameLst>
                                          <p:attrName>ppt_x</p:attrName>
                                        </p:attrNameLst>
                                      </p:cBhvr>
                                      <p:tavLst>
                                        <p:tav tm="0">
                                          <p:val>
                                            <p:strVal val="#ppt_x"/>
                                          </p:val>
                                        </p:tav>
                                        <p:tav tm="100000">
                                          <p:val>
                                            <p:strVal val="#ppt_x"/>
                                          </p:val>
                                        </p:tav>
                                      </p:tavLst>
                                    </p:anim>
                                    <p:anim calcmode="lin" valueType="num">
                                      <p:cBhvr>
                                        <p:cTn id="562" dur="1000" fill="hold"/>
                                        <p:tgtEl>
                                          <p:spTgt spid="60"/>
                                        </p:tgtEl>
                                        <p:attrNameLst>
                                          <p:attrName>ppt_y</p:attrName>
                                        </p:attrNameLst>
                                      </p:cBhvr>
                                      <p:tavLst>
                                        <p:tav tm="0">
                                          <p:val>
                                            <p:strVal val="#ppt_y+.1"/>
                                          </p:val>
                                        </p:tav>
                                        <p:tav tm="100000">
                                          <p:val>
                                            <p:strVal val="#ppt_y"/>
                                          </p:val>
                                        </p:tav>
                                      </p:tavLst>
                                    </p:anim>
                                  </p:childTnLst>
                                </p:cTn>
                              </p:par>
                              <p:par>
                                <p:cTn id="563" presetID="42" presetClass="entr" presetSubtype="0" fill="hold" grpId="1" nodeType="withEffect">
                                  <p:stCondLst>
                                    <p:cond delay="0"/>
                                  </p:stCondLst>
                                  <p:childTnLst>
                                    <p:set>
                                      <p:cBhvr>
                                        <p:cTn id="564" dur="1" fill="hold">
                                          <p:stCondLst>
                                            <p:cond delay="0"/>
                                          </p:stCondLst>
                                        </p:cTn>
                                        <p:tgtEl>
                                          <p:spTgt spid="62"/>
                                        </p:tgtEl>
                                        <p:attrNameLst>
                                          <p:attrName>style.visibility</p:attrName>
                                        </p:attrNameLst>
                                      </p:cBhvr>
                                      <p:to>
                                        <p:strVal val="visible"/>
                                      </p:to>
                                    </p:set>
                                    <p:animEffect transition="in" filter="fade">
                                      <p:cBhvr>
                                        <p:cTn id="565" dur="1000"/>
                                        <p:tgtEl>
                                          <p:spTgt spid="62"/>
                                        </p:tgtEl>
                                      </p:cBhvr>
                                    </p:animEffect>
                                    <p:anim calcmode="lin" valueType="num">
                                      <p:cBhvr>
                                        <p:cTn id="566" dur="1000" fill="hold"/>
                                        <p:tgtEl>
                                          <p:spTgt spid="62"/>
                                        </p:tgtEl>
                                        <p:attrNameLst>
                                          <p:attrName>ppt_x</p:attrName>
                                        </p:attrNameLst>
                                      </p:cBhvr>
                                      <p:tavLst>
                                        <p:tav tm="0">
                                          <p:val>
                                            <p:strVal val="#ppt_x"/>
                                          </p:val>
                                        </p:tav>
                                        <p:tav tm="100000">
                                          <p:val>
                                            <p:strVal val="#ppt_x"/>
                                          </p:val>
                                        </p:tav>
                                      </p:tavLst>
                                    </p:anim>
                                    <p:anim calcmode="lin" valueType="num">
                                      <p:cBhvr>
                                        <p:cTn id="567" dur="1000" fill="hold"/>
                                        <p:tgtEl>
                                          <p:spTgt spid="62"/>
                                        </p:tgtEl>
                                        <p:attrNameLst>
                                          <p:attrName>ppt_y</p:attrName>
                                        </p:attrNameLst>
                                      </p:cBhvr>
                                      <p:tavLst>
                                        <p:tav tm="0">
                                          <p:val>
                                            <p:strVal val="#ppt_y+.1"/>
                                          </p:val>
                                        </p:tav>
                                        <p:tav tm="100000">
                                          <p:val>
                                            <p:strVal val="#ppt_y"/>
                                          </p:val>
                                        </p:tav>
                                      </p:tavLst>
                                    </p:anim>
                                  </p:childTnLst>
                                </p:cTn>
                              </p:par>
                              <p:par>
                                <p:cTn id="568" presetID="42" presetClass="entr" presetSubtype="0" fill="hold" grpId="2" nodeType="withEffect">
                                  <p:stCondLst>
                                    <p:cond delay="0"/>
                                  </p:stCondLst>
                                  <p:childTnLst>
                                    <p:set>
                                      <p:cBhvr>
                                        <p:cTn id="569" dur="1" fill="hold">
                                          <p:stCondLst>
                                            <p:cond delay="0"/>
                                          </p:stCondLst>
                                        </p:cTn>
                                        <p:tgtEl>
                                          <p:spTgt spid="62"/>
                                        </p:tgtEl>
                                        <p:attrNameLst>
                                          <p:attrName>style.visibility</p:attrName>
                                        </p:attrNameLst>
                                      </p:cBhvr>
                                      <p:to>
                                        <p:strVal val="visible"/>
                                      </p:to>
                                    </p:set>
                                    <p:animEffect transition="in" filter="fade">
                                      <p:cBhvr>
                                        <p:cTn id="570" dur="1000"/>
                                        <p:tgtEl>
                                          <p:spTgt spid="62"/>
                                        </p:tgtEl>
                                      </p:cBhvr>
                                    </p:animEffect>
                                    <p:anim calcmode="lin" valueType="num">
                                      <p:cBhvr>
                                        <p:cTn id="571" dur="1000" fill="hold"/>
                                        <p:tgtEl>
                                          <p:spTgt spid="62"/>
                                        </p:tgtEl>
                                        <p:attrNameLst>
                                          <p:attrName>ppt_x</p:attrName>
                                        </p:attrNameLst>
                                      </p:cBhvr>
                                      <p:tavLst>
                                        <p:tav tm="0">
                                          <p:val>
                                            <p:strVal val="#ppt_x"/>
                                          </p:val>
                                        </p:tav>
                                        <p:tav tm="100000">
                                          <p:val>
                                            <p:strVal val="#ppt_x"/>
                                          </p:val>
                                        </p:tav>
                                      </p:tavLst>
                                    </p:anim>
                                    <p:anim calcmode="lin" valueType="num">
                                      <p:cBhvr>
                                        <p:cTn id="57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573" fill="hold">
                      <p:stCondLst>
                        <p:cond delay="indefinite"/>
                      </p:stCondLst>
                      <p:childTnLst>
                        <p:par>
                          <p:cTn id="574" fill="hold">
                            <p:stCondLst>
                              <p:cond delay="0"/>
                            </p:stCondLst>
                            <p:childTnLst>
                              <p:par>
                                <p:cTn id="575" presetID="6" presetClass="entr" presetSubtype="16" fill="hold" nodeType="clickEffect">
                                  <p:stCondLst>
                                    <p:cond delay="0"/>
                                  </p:stCondLst>
                                  <p:childTnLst>
                                    <p:set>
                                      <p:cBhvr>
                                        <p:cTn id="576" dur="1" fill="hold">
                                          <p:stCondLst>
                                            <p:cond delay="0"/>
                                          </p:stCondLst>
                                        </p:cTn>
                                        <p:tgtEl>
                                          <p:spTgt spid="65"/>
                                        </p:tgtEl>
                                        <p:attrNameLst>
                                          <p:attrName>style.visibility</p:attrName>
                                        </p:attrNameLst>
                                      </p:cBhvr>
                                      <p:to>
                                        <p:strVal val="visible"/>
                                      </p:to>
                                    </p:set>
                                    <p:animEffect transition="in" filter="circle(in)">
                                      <p:cBhvr>
                                        <p:cTn id="577" dur="2000"/>
                                        <p:tgtEl>
                                          <p:spTgt spid="65"/>
                                        </p:tgtEl>
                                      </p:cBhvr>
                                    </p:animEffect>
                                  </p:childTnLst>
                                </p:cTn>
                              </p:par>
                              <p:par>
                                <p:cTn id="578" presetID="6" presetClass="entr" presetSubtype="16" fill="hold" grpId="0" nodeType="withEffect">
                                  <p:stCondLst>
                                    <p:cond delay="0"/>
                                  </p:stCondLst>
                                  <p:childTnLst>
                                    <p:set>
                                      <p:cBhvr>
                                        <p:cTn id="579" dur="1" fill="hold">
                                          <p:stCondLst>
                                            <p:cond delay="0"/>
                                          </p:stCondLst>
                                        </p:cTn>
                                        <p:tgtEl>
                                          <p:spTgt spid="66"/>
                                        </p:tgtEl>
                                        <p:attrNameLst>
                                          <p:attrName>style.visibility</p:attrName>
                                        </p:attrNameLst>
                                      </p:cBhvr>
                                      <p:to>
                                        <p:strVal val="visible"/>
                                      </p:to>
                                    </p:set>
                                    <p:animEffect transition="in" filter="circle(in)">
                                      <p:cBhvr>
                                        <p:cTn id="580" dur="2000"/>
                                        <p:tgtEl>
                                          <p:spTgt spid="66"/>
                                        </p:tgtEl>
                                      </p:cBhvr>
                                    </p:animEffect>
                                  </p:childTnLst>
                                </p:cTn>
                              </p:par>
                              <p:par>
                                <p:cTn id="581" presetID="6" presetClass="entr" presetSubtype="16" fill="hold" grpId="0" nodeType="withEffect">
                                  <p:stCondLst>
                                    <p:cond delay="0"/>
                                  </p:stCondLst>
                                  <p:childTnLst>
                                    <p:set>
                                      <p:cBhvr>
                                        <p:cTn id="582" dur="1" fill="hold">
                                          <p:stCondLst>
                                            <p:cond delay="0"/>
                                          </p:stCondLst>
                                        </p:cTn>
                                        <p:tgtEl>
                                          <p:spTgt spid="68"/>
                                        </p:tgtEl>
                                        <p:attrNameLst>
                                          <p:attrName>style.visibility</p:attrName>
                                        </p:attrNameLst>
                                      </p:cBhvr>
                                      <p:to>
                                        <p:strVal val="visible"/>
                                      </p:to>
                                    </p:set>
                                    <p:animEffect transition="in" filter="circle(in)">
                                      <p:cBhvr>
                                        <p:cTn id="583" dur="2000"/>
                                        <p:tgtEl>
                                          <p:spTgt spid="68"/>
                                        </p:tgtEl>
                                      </p:cBhvr>
                                    </p:animEffect>
                                  </p:childTnLst>
                                </p:cTn>
                              </p:par>
                              <p:par>
                                <p:cTn id="584" presetID="6" presetClass="entr" presetSubtype="16" fill="hold" grpId="0" nodeType="withEffect">
                                  <p:stCondLst>
                                    <p:cond delay="0"/>
                                  </p:stCondLst>
                                  <p:childTnLst>
                                    <p:set>
                                      <p:cBhvr>
                                        <p:cTn id="585" dur="1" fill="hold">
                                          <p:stCondLst>
                                            <p:cond delay="0"/>
                                          </p:stCondLst>
                                        </p:cTn>
                                        <p:tgtEl>
                                          <p:spTgt spid="67"/>
                                        </p:tgtEl>
                                        <p:attrNameLst>
                                          <p:attrName>style.visibility</p:attrName>
                                        </p:attrNameLst>
                                      </p:cBhvr>
                                      <p:to>
                                        <p:strVal val="visible"/>
                                      </p:to>
                                    </p:set>
                                    <p:animEffect transition="in" filter="circle(in)">
                                      <p:cBhvr>
                                        <p:cTn id="586" dur="2000"/>
                                        <p:tgtEl>
                                          <p:spTgt spid="67"/>
                                        </p:tgtEl>
                                      </p:cBhvr>
                                    </p:animEffect>
                                  </p:childTnLst>
                                </p:cTn>
                              </p:par>
                            </p:childTnLst>
                          </p:cTn>
                        </p:par>
                      </p:childTnLst>
                    </p:cTn>
                  </p:par>
                  <p:par>
                    <p:cTn id="587" fill="hold">
                      <p:stCondLst>
                        <p:cond delay="indefinite"/>
                      </p:stCondLst>
                      <p:childTnLst>
                        <p:par>
                          <p:cTn id="588" fill="hold">
                            <p:stCondLst>
                              <p:cond delay="0"/>
                            </p:stCondLst>
                            <p:childTnLst>
                              <p:par>
                                <p:cTn id="589" presetID="10" presetClass="entr" presetSubtype="0" fill="hold" grpId="0" nodeType="clickEffect">
                                  <p:stCondLst>
                                    <p:cond delay="0"/>
                                  </p:stCondLst>
                                  <p:childTnLst>
                                    <p:set>
                                      <p:cBhvr>
                                        <p:cTn id="590" dur="1" fill="hold">
                                          <p:stCondLst>
                                            <p:cond delay="0"/>
                                          </p:stCondLst>
                                        </p:cTn>
                                        <p:tgtEl>
                                          <p:spTgt spid="69"/>
                                        </p:tgtEl>
                                        <p:attrNameLst>
                                          <p:attrName>style.visibility</p:attrName>
                                        </p:attrNameLst>
                                      </p:cBhvr>
                                      <p:to>
                                        <p:strVal val="visible"/>
                                      </p:to>
                                    </p:set>
                                    <p:animEffect transition="in" filter="fade">
                                      <p:cBhvr>
                                        <p:cTn id="591" dur="500"/>
                                        <p:tgtEl>
                                          <p:spTgt spid="69"/>
                                        </p:tgtEl>
                                      </p:cBhvr>
                                    </p:animEffect>
                                  </p:childTnLst>
                                </p:cTn>
                              </p:par>
                            </p:childTnLst>
                          </p:cTn>
                        </p:par>
                      </p:childTnLst>
                    </p:cTn>
                  </p:par>
                  <p:par>
                    <p:cTn id="592" fill="hold">
                      <p:stCondLst>
                        <p:cond delay="indefinite"/>
                      </p:stCondLst>
                      <p:childTnLst>
                        <p:par>
                          <p:cTn id="593" fill="hold">
                            <p:stCondLst>
                              <p:cond delay="0"/>
                            </p:stCondLst>
                            <p:childTnLst>
                              <p:par>
                                <p:cTn id="594" presetID="16" presetClass="entr" presetSubtype="21" fill="hold" grpId="0" nodeType="clickEffect">
                                  <p:stCondLst>
                                    <p:cond delay="0"/>
                                  </p:stCondLst>
                                  <p:childTnLst>
                                    <p:set>
                                      <p:cBhvr>
                                        <p:cTn id="595" dur="1" fill="hold">
                                          <p:stCondLst>
                                            <p:cond delay="0"/>
                                          </p:stCondLst>
                                        </p:cTn>
                                        <p:tgtEl>
                                          <p:spTgt spid="71"/>
                                        </p:tgtEl>
                                        <p:attrNameLst>
                                          <p:attrName>style.visibility</p:attrName>
                                        </p:attrNameLst>
                                      </p:cBhvr>
                                      <p:to>
                                        <p:strVal val="visible"/>
                                      </p:to>
                                    </p:set>
                                    <p:animEffect transition="in" filter="barn(inVertical)">
                                      <p:cBhvr>
                                        <p:cTn id="596" dur="500"/>
                                        <p:tgtEl>
                                          <p:spTgt spid="71"/>
                                        </p:tgtEl>
                                      </p:cBhvr>
                                    </p:animEffect>
                                  </p:childTnLst>
                                </p:cTn>
                              </p:par>
                              <p:par>
                                <p:cTn id="597" presetID="16" presetClass="entr" presetSubtype="21" fill="hold" grpId="0" nodeType="withEffect">
                                  <p:stCondLst>
                                    <p:cond delay="0"/>
                                  </p:stCondLst>
                                  <p:childTnLst>
                                    <p:set>
                                      <p:cBhvr>
                                        <p:cTn id="598" dur="1" fill="hold">
                                          <p:stCondLst>
                                            <p:cond delay="0"/>
                                          </p:stCondLst>
                                        </p:cTn>
                                        <p:tgtEl>
                                          <p:spTgt spid="70"/>
                                        </p:tgtEl>
                                        <p:attrNameLst>
                                          <p:attrName>style.visibility</p:attrName>
                                        </p:attrNameLst>
                                      </p:cBhvr>
                                      <p:to>
                                        <p:strVal val="visible"/>
                                      </p:to>
                                    </p:set>
                                    <p:animEffect transition="in" filter="barn(inVertical)">
                                      <p:cBhvr>
                                        <p:cTn id="599" dur="500"/>
                                        <p:tgtEl>
                                          <p:spTgt spid="70"/>
                                        </p:tgtEl>
                                      </p:cBhvr>
                                    </p:animEffect>
                                  </p:childTnLst>
                                </p:cTn>
                              </p:par>
                            </p:childTnLst>
                          </p:cTn>
                        </p:par>
                      </p:childTnLst>
                    </p:cTn>
                  </p:par>
                  <p:par>
                    <p:cTn id="600" fill="hold">
                      <p:stCondLst>
                        <p:cond delay="indefinite"/>
                      </p:stCondLst>
                      <p:childTnLst>
                        <p:par>
                          <p:cTn id="601" fill="hold">
                            <p:stCondLst>
                              <p:cond delay="0"/>
                            </p:stCondLst>
                            <p:childTnLst>
                              <p:par>
                                <p:cTn id="602" presetID="10" presetClass="entr" presetSubtype="0" fill="hold" grpId="0" nodeType="clickEffect">
                                  <p:stCondLst>
                                    <p:cond delay="0"/>
                                  </p:stCondLst>
                                  <p:childTnLst>
                                    <p:set>
                                      <p:cBhvr>
                                        <p:cTn id="603" dur="1" fill="hold">
                                          <p:stCondLst>
                                            <p:cond delay="0"/>
                                          </p:stCondLst>
                                        </p:cTn>
                                        <p:tgtEl>
                                          <p:spTgt spid="72"/>
                                        </p:tgtEl>
                                        <p:attrNameLst>
                                          <p:attrName>style.visibility</p:attrName>
                                        </p:attrNameLst>
                                      </p:cBhvr>
                                      <p:to>
                                        <p:strVal val="visible"/>
                                      </p:to>
                                    </p:set>
                                    <p:animEffect transition="in" filter="fade">
                                      <p:cBhvr>
                                        <p:cTn id="604" dur="500"/>
                                        <p:tgtEl>
                                          <p:spTgt spid="72"/>
                                        </p:tgtEl>
                                      </p:cBhvr>
                                    </p:animEffect>
                                  </p:childTnLst>
                                </p:cTn>
                              </p:par>
                            </p:childTnLst>
                          </p:cTn>
                        </p:par>
                      </p:childTnLst>
                    </p:cTn>
                  </p:par>
                  <p:par>
                    <p:cTn id="605" fill="hold">
                      <p:stCondLst>
                        <p:cond delay="indefinite"/>
                      </p:stCondLst>
                      <p:childTnLst>
                        <p:par>
                          <p:cTn id="606" fill="hold">
                            <p:stCondLst>
                              <p:cond delay="0"/>
                            </p:stCondLst>
                            <p:childTnLst>
                              <p:par>
                                <p:cTn id="607" presetID="22" presetClass="exit" presetSubtype="4" fill="hold" grpId="1" nodeType="clickEffect">
                                  <p:stCondLst>
                                    <p:cond delay="0"/>
                                  </p:stCondLst>
                                  <p:childTnLst>
                                    <p:animEffect transition="out" filter="wipe(down)">
                                      <p:cBhvr>
                                        <p:cTn id="608" dur="500"/>
                                        <p:tgtEl>
                                          <p:spTgt spid="72"/>
                                        </p:tgtEl>
                                      </p:cBhvr>
                                    </p:animEffect>
                                    <p:set>
                                      <p:cBhvr>
                                        <p:cTn id="609" dur="1" fill="hold">
                                          <p:stCondLst>
                                            <p:cond delay="499"/>
                                          </p:stCondLst>
                                        </p:cTn>
                                        <p:tgtEl>
                                          <p:spTgt spid="72"/>
                                        </p:tgtEl>
                                        <p:attrNameLst>
                                          <p:attrName>style.visibility</p:attrName>
                                        </p:attrNameLst>
                                      </p:cBhvr>
                                      <p:to>
                                        <p:strVal val="hidden"/>
                                      </p:to>
                                    </p:set>
                                  </p:childTnLst>
                                </p:cTn>
                              </p:par>
                            </p:childTnLst>
                          </p:cTn>
                        </p:par>
                      </p:childTnLst>
                    </p:cTn>
                  </p:par>
                  <p:par>
                    <p:cTn id="610" fill="hold">
                      <p:stCondLst>
                        <p:cond delay="indefinite"/>
                      </p:stCondLst>
                      <p:childTnLst>
                        <p:par>
                          <p:cTn id="611" fill="hold">
                            <p:stCondLst>
                              <p:cond delay="0"/>
                            </p:stCondLst>
                            <p:childTnLst>
                              <p:par>
                                <p:cTn id="612" presetID="10" presetClass="entr" presetSubtype="0" fill="hold" grpId="0" nodeType="clickEffect">
                                  <p:stCondLst>
                                    <p:cond delay="0"/>
                                  </p:stCondLst>
                                  <p:childTnLst>
                                    <p:set>
                                      <p:cBhvr>
                                        <p:cTn id="613" dur="1" fill="hold">
                                          <p:stCondLst>
                                            <p:cond delay="0"/>
                                          </p:stCondLst>
                                        </p:cTn>
                                        <p:tgtEl>
                                          <p:spTgt spid="74"/>
                                        </p:tgtEl>
                                        <p:attrNameLst>
                                          <p:attrName>style.visibility</p:attrName>
                                        </p:attrNameLst>
                                      </p:cBhvr>
                                      <p:to>
                                        <p:strVal val="visible"/>
                                      </p:to>
                                    </p:set>
                                    <p:animEffect transition="in" filter="fade">
                                      <p:cBhvr>
                                        <p:cTn id="614" dur="500"/>
                                        <p:tgtEl>
                                          <p:spTgt spid="74"/>
                                        </p:tgtEl>
                                      </p:cBhvr>
                                    </p:animEffect>
                                  </p:childTnLst>
                                </p:cTn>
                              </p:par>
                            </p:childTnLst>
                          </p:cTn>
                        </p:par>
                      </p:childTnLst>
                    </p:cTn>
                  </p:par>
                  <p:par>
                    <p:cTn id="615" fill="hold">
                      <p:stCondLst>
                        <p:cond delay="indefinite"/>
                      </p:stCondLst>
                      <p:childTnLst>
                        <p:par>
                          <p:cTn id="616" fill="hold">
                            <p:stCondLst>
                              <p:cond delay="0"/>
                            </p:stCondLst>
                            <p:childTnLst>
                              <p:par>
                                <p:cTn id="617" presetID="22" presetClass="exit" presetSubtype="4" fill="hold" grpId="1" nodeType="clickEffect">
                                  <p:stCondLst>
                                    <p:cond delay="0"/>
                                  </p:stCondLst>
                                  <p:childTnLst>
                                    <p:animEffect transition="out" filter="wipe(down)">
                                      <p:cBhvr>
                                        <p:cTn id="618" dur="500"/>
                                        <p:tgtEl>
                                          <p:spTgt spid="74"/>
                                        </p:tgtEl>
                                      </p:cBhvr>
                                    </p:animEffect>
                                    <p:set>
                                      <p:cBhvr>
                                        <p:cTn id="619" dur="1" fill="hold">
                                          <p:stCondLst>
                                            <p:cond delay="499"/>
                                          </p:stCondLst>
                                        </p:cTn>
                                        <p:tgtEl>
                                          <p:spTgt spid="74"/>
                                        </p:tgtEl>
                                        <p:attrNameLst>
                                          <p:attrName>style.visibility</p:attrName>
                                        </p:attrNameLst>
                                      </p:cBhvr>
                                      <p:to>
                                        <p:strVal val="hidden"/>
                                      </p:to>
                                    </p:set>
                                  </p:childTnLst>
                                </p:cTn>
                              </p:par>
                            </p:childTnLst>
                          </p:cTn>
                        </p:par>
                      </p:childTnLst>
                    </p:cTn>
                  </p:par>
                  <p:par>
                    <p:cTn id="620" fill="hold">
                      <p:stCondLst>
                        <p:cond delay="indefinite"/>
                      </p:stCondLst>
                      <p:childTnLst>
                        <p:par>
                          <p:cTn id="621" fill="hold">
                            <p:stCondLst>
                              <p:cond delay="0"/>
                            </p:stCondLst>
                            <p:childTnLst>
                              <p:par>
                                <p:cTn id="622" presetID="10" presetClass="entr" presetSubtype="0" fill="hold" grpId="0" nodeType="clickEffect">
                                  <p:stCondLst>
                                    <p:cond delay="0"/>
                                  </p:stCondLst>
                                  <p:childTnLst>
                                    <p:set>
                                      <p:cBhvr>
                                        <p:cTn id="623" dur="1" fill="hold">
                                          <p:stCondLst>
                                            <p:cond delay="0"/>
                                          </p:stCondLst>
                                        </p:cTn>
                                        <p:tgtEl>
                                          <p:spTgt spid="75"/>
                                        </p:tgtEl>
                                        <p:attrNameLst>
                                          <p:attrName>style.visibility</p:attrName>
                                        </p:attrNameLst>
                                      </p:cBhvr>
                                      <p:to>
                                        <p:strVal val="visible"/>
                                      </p:to>
                                    </p:set>
                                    <p:animEffect transition="in" filter="fade">
                                      <p:cBhvr>
                                        <p:cTn id="624" dur="500"/>
                                        <p:tgtEl>
                                          <p:spTgt spid="75"/>
                                        </p:tgtEl>
                                      </p:cBhvr>
                                    </p:animEffect>
                                  </p:childTnLst>
                                </p:cTn>
                              </p:par>
                            </p:childTnLst>
                          </p:cTn>
                        </p:par>
                      </p:childTnLst>
                    </p:cTn>
                  </p:par>
                  <p:par>
                    <p:cTn id="625" fill="hold">
                      <p:stCondLst>
                        <p:cond delay="indefinite"/>
                      </p:stCondLst>
                      <p:childTnLst>
                        <p:par>
                          <p:cTn id="626" fill="hold">
                            <p:stCondLst>
                              <p:cond delay="0"/>
                            </p:stCondLst>
                            <p:childTnLst>
                              <p:par>
                                <p:cTn id="627" presetID="22" presetClass="exit" presetSubtype="4" fill="hold" grpId="1" nodeType="clickEffect">
                                  <p:stCondLst>
                                    <p:cond delay="0"/>
                                  </p:stCondLst>
                                  <p:childTnLst>
                                    <p:animEffect transition="out" filter="wipe(down)">
                                      <p:cBhvr>
                                        <p:cTn id="628" dur="500"/>
                                        <p:tgtEl>
                                          <p:spTgt spid="27"/>
                                        </p:tgtEl>
                                      </p:cBhvr>
                                    </p:animEffect>
                                    <p:set>
                                      <p:cBhvr>
                                        <p:cTn id="629" dur="1" fill="hold">
                                          <p:stCondLst>
                                            <p:cond delay="499"/>
                                          </p:stCondLst>
                                        </p:cTn>
                                        <p:tgtEl>
                                          <p:spTgt spid="27"/>
                                        </p:tgtEl>
                                        <p:attrNameLst>
                                          <p:attrName>style.visibility</p:attrName>
                                        </p:attrNameLst>
                                      </p:cBhvr>
                                      <p:to>
                                        <p:strVal val="hidden"/>
                                      </p:to>
                                    </p:set>
                                  </p:childTnLst>
                                </p:cTn>
                              </p:par>
                              <p:par>
                                <p:cTn id="630" presetID="10" presetClass="entr" presetSubtype="0" fill="hold" grpId="0" nodeType="withEffect">
                                  <p:stCondLst>
                                    <p:cond delay="0"/>
                                  </p:stCondLst>
                                  <p:childTnLst>
                                    <p:set>
                                      <p:cBhvr>
                                        <p:cTn id="631" dur="1" fill="hold">
                                          <p:stCondLst>
                                            <p:cond delay="0"/>
                                          </p:stCondLst>
                                        </p:cTn>
                                        <p:tgtEl>
                                          <p:spTgt spid="77"/>
                                        </p:tgtEl>
                                        <p:attrNameLst>
                                          <p:attrName>style.visibility</p:attrName>
                                        </p:attrNameLst>
                                      </p:cBhvr>
                                      <p:to>
                                        <p:strVal val="visible"/>
                                      </p:to>
                                    </p:set>
                                    <p:animEffect transition="in" filter="fade">
                                      <p:cBhvr>
                                        <p:cTn id="632" dur="500"/>
                                        <p:tgtEl>
                                          <p:spTgt spid="77"/>
                                        </p:tgtEl>
                                      </p:cBhvr>
                                    </p:animEffect>
                                  </p:childTnLst>
                                </p:cTn>
                              </p:par>
                            </p:childTnLst>
                          </p:cTn>
                        </p:par>
                      </p:childTnLst>
                    </p:cTn>
                  </p:par>
                  <p:par>
                    <p:cTn id="633" fill="hold">
                      <p:stCondLst>
                        <p:cond delay="indefinite"/>
                      </p:stCondLst>
                      <p:childTnLst>
                        <p:par>
                          <p:cTn id="634" fill="hold">
                            <p:stCondLst>
                              <p:cond delay="0"/>
                            </p:stCondLst>
                            <p:childTnLst>
                              <p:par>
                                <p:cTn id="635" presetID="16" presetClass="entr" presetSubtype="21" fill="hold" nodeType="clickEffect">
                                  <p:stCondLst>
                                    <p:cond delay="0"/>
                                  </p:stCondLst>
                                  <p:childTnLst>
                                    <p:set>
                                      <p:cBhvr>
                                        <p:cTn id="636" dur="1" fill="hold">
                                          <p:stCondLst>
                                            <p:cond delay="0"/>
                                          </p:stCondLst>
                                        </p:cTn>
                                        <p:tgtEl>
                                          <p:spTgt spid="79"/>
                                        </p:tgtEl>
                                        <p:attrNameLst>
                                          <p:attrName>style.visibility</p:attrName>
                                        </p:attrNameLst>
                                      </p:cBhvr>
                                      <p:to>
                                        <p:strVal val="visible"/>
                                      </p:to>
                                    </p:set>
                                    <p:animEffect transition="in" filter="barn(inVertical)">
                                      <p:cBhvr>
                                        <p:cTn id="637" dur="500"/>
                                        <p:tgtEl>
                                          <p:spTgt spid="79"/>
                                        </p:tgtEl>
                                      </p:cBhvr>
                                    </p:animEffect>
                                  </p:childTnLst>
                                </p:cTn>
                              </p:par>
                            </p:childTnLst>
                          </p:cTn>
                        </p:par>
                      </p:childTnLst>
                    </p:cTn>
                  </p:par>
                  <p:par>
                    <p:cTn id="638" fill="hold">
                      <p:stCondLst>
                        <p:cond delay="indefinite"/>
                      </p:stCondLst>
                      <p:childTnLst>
                        <p:par>
                          <p:cTn id="639" fill="hold">
                            <p:stCondLst>
                              <p:cond delay="0"/>
                            </p:stCondLst>
                            <p:childTnLst>
                              <p:par>
                                <p:cTn id="640" presetID="42" presetClass="exit" presetSubtype="0" fill="hold" grpId="7" nodeType="clickEffect">
                                  <p:stCondLst>
                                    <p:cond delay="0"/>
                                  </p:stCondLst>
                                  <p:childTnLst>
                                    <p:animEffect transition="out" filter="fade">
                                      <p:cBhvr>
                                        <p:cTn id="641" dur="1000"/>
                                        <p:tgtEl>
                                          <p:spTgt spid="14"/>
                                        </p:tgtEl>
                                      </p:cBhvr>
                                    </p:animEffect>
                                    <p:anim calcmode="lin" valueType="num">
                                      <p:cBhvr>
                                        <p:cTn id="642" dur="1000"/>
                                        <p:tgtEl>
                                          <p:spTgt spid="14"/>
                                        </p:tgtEl>
                                        <p:attrNameLst>
                                          <p:attrName>ppt_x</p:attrName>
                                        </p:attrNameLst>
                                      </p:cBhvr>
                                      <p:tavLst>
                                        <p:tav tm="0">
                                          <p:val>
                                            <p:strVal val="ppt_x"/>
                                          </p:val>
                                        </p:tav>
                                        <p:tav tm="100000">
                                          <p:val>
                                            <p:strVal val="ppt_x"/>
                                          </p:val>
                                        </p:tav>
                                      </p:tavLst>
                                    </p:anim>
                                    <p:anim calcmode="lin" valueType="num">
                                      <p:cBhvr>
                                        <p:cTn id="643" dur="1000"/>
                                        <p:tgtEl>
                                          <p:spTgt spid="14"/>
                                        </p:tgtEl>
                                        <p:attrNameLst>
                                          <p:attrName>ppt_y</p:attrName>
                                        </p:attrNameLst>
                                      </p:cBhvr>
                                      <p:tavLst>
                                        <p:tav tm="0">
                                          <p:val>
                                            <p:strVal val="ppt_y"/>
                                          </p:val>
                                        </p:tav>
                                        <p:tav tm="100000">
                                          <p:val>
                                            <p:strVal val="ppt_y+.1"/>
                                          </p:val>
                                        </p:tav>
                                      </p:tavLst>
                                    </p:anim>
                                    <p:set>
                                      <p:cBhvr>
                                        <p:cTn id="644" dur="1" fill="hold">
                                          <p:stCondLst>
                                            <p:cond delay="999"/>
                                          </p:stCondLst>
                                        </p:cTn>
                                        <p:tgtEl>
                                          <p:spTgt spid="14"/>
                                        </p:tgtEl>
                                        <p:attrNameLst>
                                          <p:attrName>style.visibility</p:attrName>
                                        </p:attrNameLst>
                                      </p:cBhvr>
                                      <p:to>
                                        <p:strVal val="hidden"/>
                                      </p:to>
                                    </p:set>
                                  </p:childTnLst>
                                </p:cTn>
                              </p:par>
                              <p:par>
                                <p:cTn id="645" presetID="42" presetClass="exit" presetSubtype="0" fill="hold" grpId="7" nodeType="withEffect">
                                  <p:stCondLst>
                                    <p:cond delay="0"/>
                                  </p:stCondLst>
                                  <p:childTnLst>
                                    <p:animEffect transition="out" filter="fade">
                                      <p:cBhvr>
                                        <p:cTn id="646" dur="1000"/>
                                        <p:tgtEl>
                                          <p:spTgt spid="17"/>
                                        </p:tgtEl>
                                      </p:cBhvr>
                                    </p:animEffect>
                                    <p:anim calcmode="lin" valueType="num">
                                      <p:cBhvr>
                                        <p:cTn id="647" dur="1000"/>
                                        <p:tgtEl>
                                          <p:spTgt spid="17"/>
                                        </p:tgtEl>
                                        <p:attrNameLst>
                                          <p:attrName>ppt_x</p:attrName>
                                        </p:attrNameLst>
                                      </p:cBhvr>
                                      <p:tavLst>
                                        <p:tav tm="0">
                                          <p:val>
                                            <p:strVal val="ppt_x"/>
                                          </p:val>
                                        </p:tav>
                                        <p:tav tm="100000">
                                          <p:val>
                                            <p:strVal val="ppt_x"/>
                                          </p:val>
                                        </p:tav>
                                      </p:tavLst>
                                    </p:anim>
                                    <p:anim calcmode="lin" valueType="num">
                                      <p:cBhvr>
                                        <p:cTn id="648" dur="1000"/>
                                        <p:tgtEl>
                                          <p:spTgt spid="17"/>
                                        </p:tgtEl>
                                        <p:attrNameLst>
                                          <p:attrName>ppt_y</p:attrName>
                                        </p:attrNameLst>
                                      </p:cBhvr>
                                      <p:tavLst>
                                        <p:tav tm="0">
                                          <p:val>
                                            <p:strVal val="ppt_y"/>
                                          </p:val>
                                        </p:tav>
                                        <p:tav tm="100000">
                                          <p:val>
                                            <p:strVal val="ppt_y+.1"/>
                                          </p:val>
                                        </p:tav>
                                      </p:tavLst>
                                    </p:anim>
                                    <p:set>
                                      <p:cBhvr>
                                        <p:cTn id="649" dur="1" fill="hold">
                                          <p:stCondLst>
                                            <p:cond delay="999"/>
                                          </p:stCondLst>
                                        </p:cTn>
                                        <p:tgtEl>
                                          <p:spTgt spid="17"/>
                                        </p:tgtEl>
                                        <p:attrNameLst>
                                          <p:attrName>style.visibility</p:attrName>
                                        </p:attrNameLst>
                                      </p:cBhvr>
                                      <p:to>
                                        <p:strVal val="hidden"/>
                                      </p:to>
                                    </p:set>
                                  </p:childTnLst>
                                </p:cTn>
                              </p:par>
                              <p:par>
                                <p:cTn id="650" presetID="42" presetClass="exit" presetSubtype="0" fill="hold" grpId="7" nodeType="withEffect">
                                  <p:stCondLst>
                                    <p:cond delay="0"/>
                                  </p:stCondLst>
                                  <p:childTnLst>
                                    <p:animEffect transition="out" filter="fade">
                                      <p:cBhvr>
                                        <p:cTn id="651" dur="1000"/>
                                        <p:tgtEl>
                                          <p:spTgt spid="16"/>
                                        </p:tgtEl>
                                      </p:cBhvr>
                                    </p:animEffect>
                                    <p:anim calcmode="lin" valueType="num">
                                      <p:cBhvr>
                                        <p:cTn id="652" dur="1000"/>
                                        <p:tgtEl>
                                          <p:spTgt spid="16"/>
                                        </p:tgtEl>
                                        <p:attrNameLst>
                                          <p:attrName>ppt_x</p:attrName>
                                        </p:attrNameLst>
                                      </p:cBhvr>
                                      <p:tavLst>
                                        <p:tav tm="0">
                                          <p:val>
                                            <p:strVal val="ppt_x"/>
                                          </p:val>
                                        </p:tav>
                                        <p:tav tm="100000">
                                          <p:val>
                                            <p:strVal val="ppt_x"/>
                                          </p:val>
                                        </p:tav>
                                      </p:tavLst>
                                    </p:anim>
                                    <p:anim calcmode="lin" valueType="num">
                                      <p:cBhvr>
                                        <p:cTn id="653" dur="1000"/>
                                        <p:tgtEl>
                                          <p:spTgt spid="16"/>
                                        </p:tgtEl>
                                        <p:attrNameLst>
                                          <p:attrName>ppt_y</p:attrName>
                                        </p:attrNameLst>
                                      </p:cBhvr>
                                      <p:tavLst>
                                        <p:tav tm="0">
                                          <p:val>
                                            <p:strVal val="ppt_y"/>
                                          </p:val>
                                        </p:tav>
                                        <p:tav tm="100000">
                                          <p:val>
                                            <p:strVal val="ppt_y+.1"/>
                                          </p:val>
                                        </p:tav>
                                      </p:tavLst>
                                    </p:anim>
                                    <p:set>
                                      <p:cBhvr>
                                        <p:cTn id="654" dur="1" fill="hold">
                                          <p:stCondLst>
                                            <p:cond delay="999"/>
                                          </p:stCondLst>
                                        </p:cTn>
                                        <p:tgtEl>
                                          <p:spTgt spid="16"/>
                                        </p:tgtEl>
                                        <p:attrNameLst>
                                          <p:attrName>style.visibility</p:attrName>
                                        </p:attrNameLst>
                                      </p:cBhvr>
                                      <p:to>
                                        <p:strVal val="hidden"/>
                                      </p:to>
                                    </p:set>
                                  </p:childTnLst>
                                </p:cTn>
                              </p:par>
                              <p:par>
                                <p:cTn id="655" presetID="42" presetClass="exit" presetSubtype="0" fill="hold" grpId="7" nodeType="withEffect">
                                  <p:stCondLst>
                                    <p:cond delay="0"/>
                                  </p:stCondLst>
                                  <p:childTnLst>
                                    <p:animEffect transition="out" filter="fade">
                                      <p:cBhvr>
                                        <p:cTn id="656" dur="1000"/>
                                        <p:tgtEl>
                                          <p:spTgt spid="19"/>
                                        </p:tgtEl>
                                      </p:cBhvr>
                                    </p:animEffect>
                                    <p:anim calcmode="lin" valueType="num">
                                      <p:cBhvr>
                                        <p:cTn id="657" dur="1000"/>
                                        <p:tgtEl>
                                          <p:spTgt spid="19"/>
                                        </p:tgtEl>
                                        <p:attrNameLst>
                                          <p:attrName>ppt_x</p:attrName>
                                        </p:attrNameLst>
                                      </p:cBhvr>
                                      <p:tavLst>
                                        <p:tav tm="0">
                                          <p:val>
                                            <p:strVal val="ppt_x"/>
                                          </p:val>
                                        </p:tav>
                                        <p:tav tm="100000">
                                          <p:val>
                                            <p:strVal val="ppt_x"/>
                                          </p:val>
                                        </p:tav>
                                      </p:tavLst>
                                    </p:anim>
                                    <p:anim calcmode="lin" valueType="num">
                                      <p:cBhvr>
                                        <p:cTn id="658" dur="1000"/>
                                        <p:tgtEl>
                                          <p:spTgt spid="19"/>
                                        </p:tgtEl>
                                        <p:attrNameLst>
                                          <p:attrName>ppt_y</p:attrName>
                                        </p:attrNameLst>
                                      </p:cBhvr>
                                      <p:tavLst>
                                        <p:tav tm="0">
                                          <p:val>
                                            <p:strVal val="ppt_y"/>
                                          </p:val>
                                        </p:tav>
                                        <p:tav tm="100000">
                                          <p:val>
                                            <p:strVal val="ppt_y+.1"/>
                                          </p:val>
                                        </p:tav>
                                      </p:tavLst>
                                    </p:anim>
                                    <p:set>
                                      <p:cBhvr>
                                        <p:cTn id="659" dur="1" fill="hold">
                                          <p:stCondLst>
                                            <p:cond delay="999"/>
                                          </p:stCondLst>
                                        </p:cTn>
                                        <p:tgtEl>
                                          <p:spTgt spid="19"/>
                                        </p:tgtEl>
                                        <p:attrNameLst>
                                          <p:attrName>style.visibility</p:attrName>
                                        </p:attrNameLst>
                                      </p:cBhvr>
                                      <p:to>
                                        <p:strVal val="hidden"/>
                                      </p:to>
                                    </p:set>
                                  </p:childTnLst>
                                </p:cTn>
                              </p:par>
                              <p:par>
                                <p:cTn id="660" presetID="42" presetClass="exit" presetSubtype="0" fill="hold" grpId="7" nodeType="withEffect">
                                  <p:stCondLst>
                                    <p:cond delay="0"/>
                                  </p:stCondLst>
                                  <p:childTnLst>
                                    <p:animEffect transition="out" filter="fade">
                                      <p:cBhvr>
                                        <p:cTn id="661" dur="1000"/>
                                        <p:tgtEl>
                                          <p:spTgt spid="18"/>
                                        </p:tgtEl>
                                      </p:cBhvr>
                                    </p:animEffect>
                                    <p:anim calcmode="lin" valueType="num">
                                      <p:cBhvr>
                                        <p:cTn id="662" dur="1000"/>
                                        <p:tgtEl>
                                          <p:spTgt spid="18"/>
                                        </p:tgtEl>
                                        <p:attrNameLst>
                                          <p:attrName>ppt_x</p:attrName>
                                        </p:attrNameLst>
                                      </p:cBhvr>
                                      <p:tavLst>
                                        <p:tav tm="0">
                                          <p:val>
                                            <p:strVal val="ppt_x"/>
                                          </p:val>
                                        </p:tav>
                                        <p:tav tm="100000">
                                          <p:val>
                                            <p:strVal val="ppt_x"/>
                                          </p:val>
                                        </p:tav>
                                      </p:tavLst>
                                    </p:anim>
                                    <p:anim calcmode="lin" valueType="num">
                                      <p:cBhvr>
                                        <p:cTn id="663" dur="1000"/>
                                        <p:tgtEl>
                                          <p:spTgt spid="18"/>
                                        </p:tgtEl>
                                        <p:attrNameLst>
                                          <p:attrName>ppt_y</p:attrName>
                                        </p:attrNameLst>
                                      </p:cBhvr>
                                      <p:tavLst>
                                        <p:tav tm="0">
                                          <p:val>
                                            <p:strVal val="ppt_y"/>
                                          </p:val>
                                        </p:tav>
                                        <p:tav tm="100000">
                                          <p:val>
                                            <p:strVal val="ppt_y+.1"/>
                                          </p:val>
                                        </p:tav>
                                      </p:tavLst>
                                    </p:anim>
                                    <p:set>
                                      <p:cBhvr>
                                        <p:cTn id="664" dur="1" fill="hold">
                                          <p:stCondLst>
                                            <p:cond delay="999"/>
                                          </p:stCondLst>
                                        </p:cTn>
                                        <p:tgtEl>
                                          <p:spTgt spid="18"/>
                                        </p:tgtEl>
                                        <p:attrNameLst>
                                          <p:attrName>style.visibility</p:attrName>
                                        </p:attrNameLst>
                                      </p:cBhvr>
                                      <p:to>
                                        <p:strVal val="hidden"/>
                                      </p:to>
                                    </p:set>
                                  </p:childTnLst>
                                </p:cTn>
                              </p:par>
                              <p:par>
                                <p:cTn id="665" presetID="42" presetClass="exit" presetSubtype="0" fill="hold" grpId="7" nodeType="withEffect">
                                  <p:stCondLst>
                                    <p:cond delay="0"/>
                                  </p:stCondLst>
                                  <p:childTnLst>
                                    <p:animEffect transition="out" filter="fade">
                                      <p:cBhvr>
                                        <p:cTn id="666" dur="1000"/>
                                        <p:tgtEl>
                                          <p:spTgt spid="21"/>
                                        </p:tgtEl>
                                      </p:cBhvr>
                                    </p:animEffect>
                                    <p:anim calcmode="lin" valueType="num">
                                      <p:cBhvr>
                                        <p:cTn id="667" dur="1000"/>
                                        <p:tgtEl>
                                          <p:spTgt spid="21"/>
                                        </p:tgtEl>
                                        <p:attrNameLst>
                                          <p:attrName>ppt_x</p:attrName>
                                        </p:attrNameLst>
                                      </p:cBhvr>
                                      <p:tavLst>
                                        <p:tav tm="0">
                                          <p:val>
                                            <p:strVal val="ppt_x"/>
                                          </p:val>
                                        </p:tav>
                                        <p:tav tm="100000">
                                          <p:val>
                                            <p:strVal val="ppt_x"/>
                                          </p:val>
                                        </p:tav>
                                      </p:tavLst>
                                    </p:anim>
                                    <p:anim calcmode="lin" valueType="num">
                                      <p:cBhvr>
                                        <p:cTn id="668" dur="1000"/>
                                        <p:tgtEl>
                                          <p:spTgt spid="21"/>
                                        </p:tgtEl>
                                        <p:attrNameLst>
                                          <p:attrName>ppt_y</p:attrName>
                                        </p:attrNameLst>
                                      </p:cBhvr>
                                      <p:tavLst>
                                        <p:tav tm="0">
                                          <p:val>
                                            <p:strVal val="ppt_y"/>
                                          </p:val>
                                        </p:tav>
                                        <p:tav tm="100000">
                                          <p:val>
                                            <p:strVal val="ppt_y+.1"/>
                                          </p:val>
                                        </p:tav>
                                      </p:tavLst>
                                    </p:anim>
                                    <p:set>
                                      <p:cBhvr>
                                        <p:cTn id="669" dur="1" fill="hold">
                                          <p:stCondLst>
                                            <p:cond delay="999"/>
                                          </p:stCondLst>
                                        </p:cTn>
                                        <p:tgtEl>
                                          <p:spTgt spid="21"/>
                                        </p:tgtEl>
                                        <p:attrNameLst>
                                          <p:attrName>style.visibility</p:attrName>
                                        </p:attrNameLst>
                                      </p:cBhvr>
                                      <p:to>
                                        <p:strVal val="hidden"/>
                                      </p:to>
                                    </p:set>
                                  </p:childTnLst>
                                </p:cTn>
                              </p:par>
                              <p:par>
                                <p:cTn id="670" presetID="42" presetClass="exit" presetSubtype="0" fill="hold" grpId="7" nodeType="withEffect">
                                  <p:stCondLst>
                                    <p:cond delay="0"/>
                                  </p:stCondLst>
                                  <p:childTnLst>
                                    <p:animEffect transition="out" filter="fade">
                                      <p:cBhvr>
                                        <p:cTn id="671" dur="1000"/>
                                        <p:tgtEl>
                                          <p:spTgt spid="20"/>
                                        </p:tgtEl>
                                      </p:cBhvr>
                                    </p:animEffect>
                                    <p:anim calcmode="lin" valueType="num">
                                      <p:cBhvr>
                                        <p:cTn id="672" dur="1000"/>
                                        <p:tgtEl>
                                          <p:spTgt spid="20"/>
                                        </p:tgtEl>
                                        <p:attrNameLst>
                                          <p:attrName>ppt_x</p:attrName>
                                        </p:attrNameLst>
                                      </p:cBhvr>
                                      <p:tavLst>
                                        <p:tav tm="0">
                                          <p:val>
                                            <p:strVal val="ppt_x"/>
                                          </p:val>
                                        </p:tav>
                                        <p:tav tm="100000">
                                          <p:val>
                                            <p:strVal val="ppt_x"/>
                                          </p:val>
                                        </p:tav>
                                      </p:tavLst>
                                    </p:anim>
                                    <p:anim calcmode="lin" valueType="num">
                                      <p:cBhvr>
                                        <p:cTn id="673" dur="1000"/>
                                        <p:tgtEl>
                                          <p:spTgt spid="20"/>
                                        </p:tgtEl>
                                        <p:attrNameLst>
                                          <p:attrName>ppt_y</p:attrName>
                                        </p:attrNameLst>
                                      </p:cBhvr>
                                      <p:tavLst>
                                        <p:tav tm="0">
                                          <p:val>
                                            <p:strVal val="ppt_y"/>
                                          </p:val>
                                        </p:tav>
                                        <p:tav tm="100000">
                                          <p:val>
                                            <p:strVal val="ppt_y+.1"/>
                                          </p:val>
                                        </p:tav>
                                      </p:tavLst>
                                    </p:anim>
                                    <p:set>
                                      <p:cBhvr>
                                        <p:cTn id="674" dur="1" fill="hold">
                                          <p:stCondLst>
                                            <p:cond delay="999"/>
                                          </p:stCondLst>
                                        </p:cTn>
                                        <p:tgtEl>
                                          <p:spTgt spid="20"/>
                                        </p:tgtEl>
                                        <p:attrNameLst>
                                          <p:attrName>style.visibility</p:attrName>
                                        </p:attrNameLst>
                                      </p:cBhvr>
                                      <p:to>
                                        <p:strVal val="hidden"/>
                                      </p:to>
                                    </p:set>
                                  </p:childTnLst>
                                </p:cTn>
                              </p:par>
                              <p:par>
                                <p:cTn id="675" presetID="42" presetClass="exit" presetSubtype="0" fill="hold" grpId="3" nodeType="withEffect">
                                  <p:stCondLst>
                                    <p:cond delay="0"/>
                                  </p:stCondLst>
                                  <p:childTnLst>
                                    <p:animEffect transition="out" filter="fade">
                                      <p:cBhvr>
                                        <p:cTn id="676" dur="1000"/>
                                        <p:tgtEl>
                                          <p:spTgt spid="62"/>
                                        </p:tgtEl>
                                      </p:cBhvr>
                                    </p:animEffect>
                                    <p:anim calcmode="lin" valueType="num">
                                      <p:cBhvr>
                                        <p:cTn id="677" dur="1000"/>
                                        <p:tgtEl>
                                          <p:spTgt spid="62"/>
                                        </p:tgtEl>
                                        <p:attrNameLst>
                                          <p:attrName>ppt_x</p:attrName>
                                        </p:attrNameLst>
                                      </p:cBhvr>
                                      <p:tavLst>
                                        <p:tav tm="0">
                                          <p:val>
                                            <p:strVal val="ppt_x"/>
                                          </p:val>
                                        </p:tav>
                                        <p:tav tm="100000">
                                          <p:val>
                                            <p:strVal val="ppt_x"/>
                                          </p:val>
                                        </p:tav>
                                      </p:tavLst>
                                    </p:anim>
                                    <p:anim calcmode="lin" valueType="num">
                                      <p:cBhvr>
                                        <p:cTn id="678" dur="1000"/>
                                        <p:tgtEl>
                                          <p:spTgt spid="62"/>
                                        </p:tgtEl>
                                        <p:attrNameLst>
                                          <p:attrName>ppt_y</p:attrName>
                                        </p:attrNameLst>
                                      </p:cBhvr>
                                      <p:tavLst>
                                        <p:tav tm="0">
                                          <p:val>
                                            <p:strVal val="ppt_y"/>
                                          </p:val>
                                        </p:tav>
                                        <p:tav tm="100000">
                                          <p:val>
                                            <p:strVal val="ppt_y+.1"/>
                                          </p:val>
                                        </p:tav>
                                      </p:tavLst>
                                    </p:anim>
                                    <p:set>
                                      <p:cBhvr>
                                        <p:cTn id="679" dur="1" fill="hold">
                                          <p:stCondLst>
                                            <p:cond delay="999"/>
                                          </p:stCondLst>
                                        </p:cTn>
                                        <p:tgtEl>
                                          <p:spTgt spid="62"/>
                                        </p:tgtEl>
                                        <p:attrNameLst>
                                          <p:attrName>style.visibility</p:attrName>
                                        </p:attrNameLst>
                                      </p:cBhvr>
                                      <p:to>
                                        <p:strVal val="hidden"/>
                                      </p:to>
                                    </p:set>
                                  </p:childTnLst>
                                </p:cTn>
                              </p:par>
                              <p:par>
                                <p:cTn id="680" presetID="42" presetClass="exit" presetSubtype="0" fill="hold" grpId="1" nodeType="withEffect">
                                  <p:stCondLst>
                                    <p:cond delay="0"/>
                                  </p:stCondLst>
                                  <p:childTnLst>
                                    <p:animEffect transition="out" filter="fade">
                                      <p:cBhvr>
                                        <p:cTn id="681" dur="1000"/>
                                        <p:tgtEl>
                                          <p:spTgt spid="69"/>
                                        </p:tgtEl>
                                      </p:cBhvr>
                                    </p:animEffect>
                                    <p:anim calcmode="lin" valueType="num">
                                      <p:cBhvr>
                                        <p:cTn id="682" dur="1000"/>
                                        <p:tgtEl>
                                          <p:spTgt spid="69"/>
                                        </p:tgtEl>
                                        <p:attrNameLst>
                                          <p:attrName>ppt_x</p:attrName>
                                        </p:attrNameLst>
                                      </p:cBhvr>
                                      <p:tavLst>
                                        <p:tav tm="0">
                                          <p:val>
                                            <p:strVal val="ppt_x"/>
                                          </p:val>
                                        </p:tav>
                                        <p:tav tm="100000">
                                          <p:val>
                                            <p:strVal val="ppt_x"/>
                                          </p:val>
                                        </p:tav>
                                      </p:tavLst>
                                    </p:anim>
                                    <p:anim calcmode="lin" valueType="num">
                                      <p:cBhvr>
                                        <p:cTn id="683" dur="1000"/>
                                        <p:tgtEl>
                                          <p:spTgt spid="69"/>
                                        </p:tgtEl>
                                        <p:attrNameLst>
                                          <p:attrName>ppt_y</p:attrName>
                                        </p:attrNameLst>
                                      </p:cBhvr>
                                      <p:tavLst>
                                        <p:tav tm="0">
                                          <p:val>
                                            <p:strVal val="ppt_y"/>
                                          </p:val>
                                        </p:tav>
                                        <p:tav tm="100000">
                                          <p:val>
                                            <p:strVal val="ppt_y+.1"/>
                                          </p:val>
                                        </p:tav>
                                      </p:tavLst>
                                    </p:anim>
                                    <p:set>
                                      <p:cBhvr>
                                        <p:cTn id="684" dur="1" fill="hold">
                                          <p:stCondLst>
                                            <p:cond delay="999"/>
                                          </p:stCondLst>
                                        </p:cTn>
                                        <p:tgtEl>
                                          <p:spTgt spid="69"/>
                                        </p:tgtEl>
                                        <p:attrNameLst>
                                          <p:attrName>style.visibility</p:attrName>
                                        </p:attrNameLst>
                                      </p:cBhvr>
                                      <p:to>
                                        <p:strVal val="hidden"/>
                                      </p:to>
                                    </p:set>
                                  </p:childTnLst>
                                </p:cTn>
                              </p:par>
                              <p:par>
                                <p:cTn id="685" presetID="42" presetClass="exit" presetSubtype="0" fill="hold" grpId="1" nodeType="withEffect">
                                  <p:stCondLst>
                                    <p:cond delay="0"/>
                                  </p:stCondLst>
                                  <p:childTnLst>
                                    <p:animEffect transition="out" filter="fade">
                                      <p:cBhvr>
                                        <p:cTn id="686" dur="1000"/>
                                        <p:tgtEl>
                                          <p:spTgt spid="71"/>
                                        </p:tgtEl>
                                      </p:cBhvr>
                                    </p:animEffect>
                                    <p:anim calcmode="lin" valueType="num">
                                      <p:cBhvr>
                                        <p:cTn id="687" dur="1000"/>
                                        <p:tgtEl>
                                          <p:spTgt spid="71"/>
                                        </p:tgtEl>
                                        <p:attrNameLst>
                                          <p:attrName>ppt_x</p:attrName>
                                        </p:attrNameLst>
                                      </p:cBhvr>
                                      <p:tavLst>
                                        <p:tav tm="0">
                                          <p:val>
                                            <p:strVal val="ppt_x"/>
                                          </p:val>
                                        </p:tav>
                                        <p:tav tm="100000">
                                          <p:val>
                                            <p:strVal val="ppt_x"/>
                                          </p:val>
                                        </p:tav>
                                      </p:tavLst>
                                    </p:anim>
                                    <p:anim calcmode="lin" valueType="num">
                                      <p:cBhvr>
                                        <p:cTn id="688" dur="1000"/>
                                        <p:tgtEl>
                                          <p:spTgt spid="71"/>
                                        </p:tgtEl>
                                        <p:attrNameLst>
                                          <p:attrName>ppt_y</p:attrName>
                                        </p:attrNameLst>
                                      </p:cBhvr>
                                      <p:tavLst>
                                        <p:tav tm="0">
                                          <p:val>
                                            <p:strVal val="ppt_y"/>
                                          </p:val>
                                        </p:tav>
                                        <p:tav tm="100000">
                                          <p:val>
                                            <p:strVal val="ppt_y+.1"/>
                                          </p:val>
                                        </p:tav>
                                      </p:tavLst>
                                    </p:anim>
                                    <p:set>
                                      <p:cBhvr>
                                        <p:cTn id="689" dur="1" fill="hold">
                                          <p:stCondLst>
                                            <p:cond delay="999"/>
                                          </p:stCondLst>
                                        </p:cTn>
                                        <p:tgtEl>
                                          <p:spTgt spid="71"/>
                                        </p:tgtEl>
                                        <p:attrNameLst>
                                          <p:attrName>style.visibility</p:attrName>
                                        </p:attrNameLst>
                                      </p:cBhvr>
                                      <p:to>
                                        <p:strVal val="hidden"/>
                                      </p:to>
                                    </p:set>
                                  </p:childTnLst>
                                </p:cTn>
                              </p:par>
                              <p:par>
                                <p:cTn id="690" presetID="42" presetClass="exit" presetSubtype="0" fill="hold" grpId="1" nodeType="withEffect">
                                  <p:stCondLst>
                                    <p:cond delay="0"/>
                                  </p:stCondLst>
                                  <p:childTnLst>
                                    <p:animEffect transition="out" filter="fade">
                                      <p:cBhvr>
                                        <p:cTn id="691" dur="1000"/>
                                        <p:tgtEl>
                                          <p:spTgt spid="70"/>
                                        </p:tgtEl>
                                      </p:cBhvr>
                                    </p:animEffect>
                                    <p:anim calcmode="lin" valueType="num">
                                      <p:cBhvr>
                                        <p:cTn id="692" dur="1000"/>
                                        <p:tgtEl>
                                          <p:spTgt spid="70"/>
                                        </p:tgtEl>
                                        <p:attrNameLst>
                                          <p:attrName>ppt_x</p:attrName>
                                        </p:attrNameLst>
                                      </p:cBhvr>
                                      <p:tavLst>
                                        <p:tav tm="0">
                                          <p:val>
                                            <p:strVal val="ppt_x"/>
                                          </p:val>
                                        </p:tav>
                                        <p:tav tm="100000">
                                          <p:val>
                                            <p:strVal val="ppt_x"/>
                                          </p:val>
                                        </p:tav>
                                      </p:tavLst>
                                    </p:anim>
                                    <p:anim calcmode="lin" valueType="num">
                                      <p:cBhvr>
                                        <p:cTn id="693" dur="1000"/>
                                        <p:tgtEl>
                                          <p:spTgt spid="70"/>
                                        </p:tgtEl>
                                        <p:attrNameLst>
                                          <p:attrName>ppt_y</p:attrName>
                                        </p:attrNameLst>
                                      </p:cBhvr>
                                      <p:tavLst>
                                        <p:tav tm="0">
                                          <p:val>
                                            <p:strVal val="ppt_y"/>
                                          </p:val>
                                        </p:tav>
                                        <p:tav tm="100000">
                                          <p:val>
                                            <p:strVal val="ppt_y+.1"/>
                                          </p:val>
                                        </p:tav>
                                      </p:tavLst>
                                    </p:anim>
                                    <p:set>
                                      <p:cBhvr>
                                        <p:cTn id="694" dur="1" fill="hold">
                                          <p:stCondLst>
                                            <p:cond delay="999"/>
                                          </p:stCondLst>
                                        </p:cTn>
                                        <p:tgtEl>
                                          <p:spTgt spid="70"/>
                                        </p:tgtEl>
                                        <p:attrNameLst>
                                          <p:attrName>style.visibility</p:attrName>
                                        </p:attrNameLst>
                                      </p:cBhvr>
                                      <p:to>
                                        <p:strVal val="hidden"/>
                                      </p:to>
                                    </p:set>
                                  </p:childTnLst>
                                </p:cTn>
                              </p:par>
                              <p:par>
                                <p:cTn id="695" presetID="42" presetClass="exit" presetSubtype="0" fill="hold" grpId="1" nodeType="withEffect">
                                  <p:stCondLst>
                                    <p:cond delay="0"/>
                                  </p:stCondLst>
                                  <p:childTnLst>
                                    <p:animEffect transition="out" filter="fade">
                                      <p:cBhvr>
                                        <p:cTn id="696" dur="1000"/>
                                        <p:tgtEl>
                                          <p:spTgt spid="75"/>
                                        </p:tgtEl>
                                      </p:cBhvr>
                                    </p:animEffect>
                                    <p:anim calcmode="lin" valueType="num">
                                      <p:cBhvr>
                                        <p:cTn id="697" dur="1000"/>
                                        <p:tgtEl>
                                          <p:spTgt spid="75"/>
                                        </p:tgtEl>
                                        <p:attrNameLst>
                                          <p:attrName>ppt_x</p:attrName>
                                        </p:attrNameLst>
                                      </p:cBhvr>
                                      <p:tavLst>
                                        <p:tav tm="0">
                                          <p:val>
                                            <p:strVal val="ppt_x"/>
                                          </p:val>
                                        </p:tav>
                                        <p:tav tm="100000">
                                          <p:val>
                                            <p:strVal val="ppt_x"/>
                                          </p:val>
                                        </p:tav>
                                      </p:tavLst>
                                    </p:anim>
                                    <p:anim calcmode="lin" valueType="num">
                                      <p:cBhvr>
                                        <p:cTn id="698" dur="1000"/>
                                        <p:tgtEl>
                                          <p:spTgt spid="75"/>
                                        </p:tgtEl>
                                        <p:attrNameLst>
                                          <p:attrName>ppt_y</p:attrName>
                                        </p:attrNameLst>
                                      </p:cBhvr>
                                      <p:tavLst>
                                        <p:tav tm="0">
                                          <p:val>
                                            <p:strVal val="ppt_y"/>
                                          </p:val>
                                        </p:tav>
                                        <p:tav tm="100000">
                                          <p:val>
                                            <p:strVal val="ppt_y+.1"/>
                                          </p:val>
                                        </p:tav>
                                      </p:tavLst>
                                    </p:anim>
                                    <p:set>
                                      <p:cBhvr>
                                        <p:cTn id="699" dur="1" fill="hold">
                                          <p:stCondLst>
                                            <p:cond delay="999"/>
                                          </p:stCondLst>
                                        </p:cTn>
                                        <p:tgtEl>
                                          <p:spTgt spid="75"/>
                                        </p:tgtEl>
                                        <p:attrNameLst>
                                          <p:attrName>style.visibility</p:attrName>
                                        </p:attrNameLst>
                                      </p:cBhvr>
                                      <p:to>
                                        <p:strVal val="hidden"/>
                                      </p:to>
                                    </p:set>
                                  </p:childTnLst>
                                </p:cTn>
                              </p:par>
                              <p:par>
                                <p:cTn id="700" presetID="42" presetClass="exit" presetSubtype="0" fill="hold" grpId="2" nodeType="withEffect">
                                  <p:stCondLst>
                                    <p:cond delay="0"/>
                                  </p:stCondLst>
                                  <p:childTnLst>
                                    <p:animEffect transition="out" filter="fade">
                                      <p:cBhvr>
                                        <p:cTn id="701" dur="1000"/>
                                        <p:tgtEl>
                                          <p:spTgt spid="60"/>
                                        </p:tgtEl>
                                      </p:cBhvr>
                                    </p:animEffect>
                                    <p:anim calcmode="lin" valueType="num">
                                      <p:cBhvr>
                                        <p:cTn id="702" dur="1000"/>
                                        <p:tgtEl>
                                          <p:spTgt spid="60"/>
                                        </p:tgtEl>
                                        <p:attrNameLst>
                                          <p:attrName>ppt_x</p:attrName>
                                        </p:attrNameLst>
                                      </p:cBhvr>
                                      <p:tavLst>
                                        <p:tav tm="0">
                                          <p:val>
                                            <p:strVal val="ppt_x"/>
                                          </p:val>
                                        </p:tav>
                                        <p:tav tm="100000">
                                          <p:val>
                                            <p:strVal val="ppt_x"/>
                                          </p:val>
                                        </p:tav>
                                      </p:tavLst>
                                    </p:anim>
                                    <p:anim calcmode="lin" valueType="num">
                                      <p:cBhvr>
                                        <p:cTn id="703" dur="1000"/>
                                        <p:tgtEl>
                                          <p:spTgt spid="60"/>
                                        </p:tgtEl>
                                        <p:attrNameLst>
                                          <p:attrName>ppt_y</p:attrName>
                                        </p:attrNameLst>
                                      </p:cBhvr>
                                      <p:tavLst>
                                        <p:tav tm="0">
                                          <p:val>
                                            <p:strVal val="ppt_y"/>
                                          </p:val>
                                        </p:tav>
                                        <p:tav tm="100000">
                                          <p:val>
                                            <p:strVal val="ppt_y+.1"/>
                                          </p:val>
                                        </p:tav>
                                      </p:tavLst>
                                    </p:anim>
                                    <p:set>
                                      <p:cBhvr>
                                        <p:cTn id="704" dur="1" fill="hold">
                                          <p:stCondLst>
                                            <p:cond delay="9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7" grpId="0" animBg="1"/>
      <p:bldP spid="8" grpId="0"/>
      <p:bldP spid="9" grpId="0"/>
      <p:bldP spid="10" grpId="0" animBg="1"/>
      <p:bldP spid="11" grpId="0"/>
      <p:bldP spid="11" grpId="1"/>
      <p:bldP spid="12" grpId="0"/>
      <p:bldP spid="13" grpId="0"/>
      <p:bldP spid="14" grpId="0" animBg="1"/>
      <p:bldP spid="14" grpId="1" animBg="1"/>
      <p:bldP spid="14" grpId="2" animBg="1"/>
      <p:bldP spid="14" grpId="3" animBg="1"/>
      <p:bldP spid="14" grpId="4" animBg="1"/>
      <p:bldP spid="14" grpId="5" animBg="1"/>
      <p:bldP spid="14" grpId="6" animBg="1"/>
      <p:bldP spid="14" grpId="7" animBg="1"/>
      <p:bldP spid="15" grpId="0" animBg="1"/>
      <p:bldP spid="15" grpId="1" animBg="1"/>
      <p:bldP spid="15" grpId="2" animBg="1"/>
      <p:bldP spid="15" grpId="3" animBg="1"/>
      <p:bldP spid="15" grpId="4" animBg="1"/>
      <p:bldP spid="15" grpId="5" animBg="1"/>
      <p:bldP spid="16" grpId="0" animBg="1"/>
      <p:bldP spid="16" grpId="1" animBg="1"/>
      <p:bldP spid="16" grpId="2" animBg="1"/>
      <p:bldP spid="16" grpId="3" animBg="1"/>
      <p:bldP spid="16" grpId="4" animBg="1"/>
      <p:bldP spid="16" grpId="5" animBg="1"/>
      <p:bldP spid="16" grpId="6" animBg="1"/>
      <p:bldP spid="16" grpId="7" animBg="1"/>
      <p:bldP spid="17" grpId="0"/>
      <p:bldP spid="17" grpId="1"/>
      <p:bldP spid="17" grpId="2"/>
      <p:bldP spid="17" grpId="3"/>
      <p:bldP spid="17" grpId="4"/>
      <p:bldP spid="17" grpId="5"/>
      <p:bldP spid="17" grpId="6"/>
      <p:bldP spid="17" grpId="7"/>
      <p:bldP spid="18" grpId="0" animBg="1"/>
      <p:bldP spid="18" grpId="1" animBg="1"/>
      <p:bldP spid="18" grpId="2" animBg="1"/>
      <p:bldP spid="18" grpId="3" animBg="1"/>
      <p:bldP spid="18" grpId="4" animBg="1"/>
      <p:bldP spid="18" grpId="5" animBg="1"/>
      <p:bldP spid="18" grpId="6" animBg="1"/>
      <p:bldP spid="18" grpId="7" animBg="1"/>
      <p:bldP spid="19" grpId="0"/>
      <p:bldP spid="19" grpId="1"/>
      <p:bldP spid="19" grpId="2"/>
      <p:bldP spid="19" grpId="3"/>
      <p:bldP spid="19" grpId="4"/>
      <p:bldP spid="19" grpId="5"/>
      <p:bldP spid="19" grpId="6"/>
      <p:bldP spid="19" grpId="7"/>
      <p:bldP spid="20" grpId="0" animBg="1"/>
      <p:bldP spid="20" grpId="1" animBg="1"/>
      <p:bldP spid="20" grpId="2" animBg="1"/>
      <p:bldP spid="20" grpId="3" animBg="1"/>
      <p:bldP spid="20" grpId="4" animBg="1"/>
      <p:bldP spid="20" grpId="5" animBg="1"/>
      <p:bldP spid="20" grpId="6" animBg="1"/>
      <p:bldP spid="20" grpId="7" animBg="1"/>
      <p:bldP spid="21" grpId="0"/>
      <p:bldP spid="21" grpId="1"/>
      <p:bldP spid="21" grpId="2"/>
      <p:bldP spid="21" grpId="3"/>
      <p:bldP spid="21" grpId="4"/>
      <p:bldP spid="21" grpId="5"/>
      <p:bldP spid="21" grpId="6"/>
      <p:bldP spid="21" grpId="7"/>
      <p:bldP spid="23" grpId="0"/>
      <p:bldP spid="24" grpId="0"/>
      <p:bldP spid="27" grpId="0"/>
      <p:bldP spid="27" grpId="1"/>
      <p:bldP spid="28" grpId="0"/>
      <p:bldP spid="28" grpId="1"/>
      <p:bldP spid="29" grpId="0"/>
      <p:bldP spid="29" grpId="1"/>
      <p:bldP spid="34" grpId="0"/>
      <p:bldP spid="34" grpId="1"/>
      <p:bldP spid="35" grpId="0"/>
      <p:bldP spid="36" grpId="0"/>
      <p:bldP spid="36" grpId="1"/>
      <p:bldP spid="38" grpId="0"/>
      <p:bldP spid="39" grpId="0"/>
      <p:bldP spid="40" grpId="0"/>
      <p:bldP spid="40" grpId="1"/>
      <p:bldP spid="41" grpId="0"/>
      <p:bldP spid="41" grpId="1"/>
      <p:bldP spid="42" grpId="0"/>
      <p:bldP spid="43" grpId="0"/>
      <p:bldP spid="43" grpId="1"/>
      <p:bldP spid="45" grpId="0"/>
      <p:bldP spid="46" grpId="0"/>
      <p:bldP spid="46" grpId="1"/>
      <p:bldP spid="48" grpId="0"/>
      <p:bldP spid="49" grpId="0"/>
      <p:bldP spid="50" grpId="0"/>
      <p:bldP spid="50" grpId="1"/>
      <p:bldP spid="51" grpId="0"/>
      <p:bldP spid="51" grpId="1"/>
      <p:bldP spid="52" grpId="0"/>
      <p:bldP spid="54" grpId="0"/>
      <p:bldP spid="59" grpId="0"/>
      <p:bldP spid="60" grpId="0"/>
      <p:bldP spid="60" grpId="1"/>
      <p:bldP spid="60" grpId="2"/>
      <p:bldP spid="62" grpId="0" animBg="1"/>
      <p:bldP spid="62" grpId="1" animBg="1"/>
      <p:bldP spid="62" grpId="2" animBg="1"/>
      <p:bldP spid="62" grpId="3" animBg="1"/>
      <p:bldP spid="66" grpId="0"/>
      <p:bldP spid="67" grpId="0"/>
      <p:bldP spid="68" grpId="0"/>
      <p:bldP spid="69" grpId="0"/>
      <p:bldP spid="69" grpId="1"/>
      <p:bldP spid="70" grpId="0" animBg="1"/>
      <p:bldP spid="70" grpId="1" animBg="1"/>
      <p:bldP spid="71" grpId="0"/>
      <p:bldP spid="71" grpId="1"/>
      <p:bldP spid="72" grpId="0"/>
      <p:bldP spid="72" grpId="1"/>
      <p:bldP spid="74" grpId="0"/>
      <p:bldP spid="74" grpId="1"/>
      <p:bldP spid="75" grpId="0"/>
      <p:bldP spid="75" grpId="1"/>
      <p:bldP spid="7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47012"/>
            <a:ext cx="10515600" cy="1325563"/>
          </a:xfrm>
        </p:spPr>
        <p:txBody>
          <a:bodyPr/>
          <a:lstStyle/>
          <a:p>
            <a:r>
              <a:rPr lang="en-US" dirty="0" smtClean="0"/>
              <a:t>Flowchart</a:t>
            </a:r>
            <a:endParaRPr lang="en-IN" dirty="0"/>
          </a:p>
        </p:txBody>
      </p:sp>
      <p:sp>
        <p:nvSpPr>
          <p:cNvPr id="3" name="Content Placeholder 2"/>
          <p:cNvSpPr>
            <a:spLocks noGrp="1"/>
          </p:cNvSpPr>
          <p:nvPr>
            <p:ph idx="1"/>
          </p:nvPr>
        </p:nvSpPr>
        <p:spPr>
          <a:xfrm>
            <a:off x="838199" y="2098580"/>
            <a:ext cx="10515601" cy="4351338"/>
          </a:xfrm>
        </p:spPr>
        <p:txBody>
          <a:bodyPr/>
          <a:lstStyle/>
          <a:p>
            <a:pPr indent="0">
              <a:lnSpc>
                <a:spcPct val="100000"/>
              </a:lnSpc>
              <a:spcBef>
                <a:spcPts val="0"/>
              </a:spcBef>
            </a:pPr>
            <a:r>
              <a:rPr lang="en-US" dirty="0" smtClean="0"/>
              <a:t> A</a:t>
            </a:r>
            <a:r>
              <a:rPr lang="en-US" dirty="0"/>
              <a:t> </a:t>
            </a:r>
            <a:r>
              <a:rPr lang="en-US" b="1" dirty="0"/>
              <a:t>flowchart</a:t>
            </a:r>
            <a:r>
              <a:rPr lang="en-US" dirty="0"/>
              <a:t> is a type of diagram that </a:t>
            </a:r>
            <a:r>
              <a:rPr lang="en-US" dirty="0" smtClean="0"/>
              <a:t>represents a workflow or process.</a:t>
            </a:r>
          </a:p>
          <a:p>
            <a:pPr indent="0">
              <a:lnSpc>
                <a:spcPct val="100000"/>
              </a:lnSpc>
              <a:spcBef>
                <a:spcPts val="0"/>
              </a:spcBef>
            </a:pPr>
            <a:r>
              <a:rPr lang="en-US" dirty="0" smtClean="0"/>
              <a:t> A </a:t>
            </a:r>
            <a:r>
              <a:rPr lang="en-US" dirty="0"/>
              <a:t>flowchart can also be defined as a diagrammatic representation of an algorithm, a step-by-step approach to solving a task</a:t>
            </a:r>
            <a:r>
              <a:rPr lang="en-US" dirty="0" smtClean="0"/>
              <a:t>.</a:t>
            </a:r>
          </a:p>
          <a:p>
            <a:pPr indent="0">
              <a:lnSpc>
                <a:spcPct val="100000"/>
              </a:lnSpc>
              <a:spcBef>
                <a:spcPts val="0"/>
              </a:spcBef>
            </a:pPr>
            <a:r>
              <a:rPr lang="en-US" dirty="0" smtClean="0"/>
              <a:t> The </a:t>
            </a:r>
            <a:r>
              <a:rPr lang="en-US" dirty="0"/>
              <a:t>flowchart shows the steps as boxes of various kinds, and their order by connecting the boxes with arrows</a:t>
            </a:r>
            <a:r>
              <a:rPr lang="en-US" dirty="0" smtClean="0"/>
              <a:t>.</a:t>
            </a:r>
          </a:p>
          <a:p>
            <a:pPr indent="0">
              <a:lnSpc>
                <a:spcPct val="100000"/>
              </a:lnSpc>
              <a:spcBef>
                <a:spcPts val="0"/>
              </a:spcBef>
            </a:pPr>
            <a:r>
              <a:rPr lang="en-US" dirty="0" smtClean="0"/>
              <a:t> Flowcharts </a:t>
            </a:r>
            <a:r>
              <a:rPr lang="en-US" dirty="0"/>
              <a:t>are used in analyzing, designing, documenting or managing a process or program in various fields.</a:t>
            </a:r>
            <a:endParaRPr lang="en-IN"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3</a:t>
            </a:fld>
            <a:endParaRPr lang="en-IN"/>
          </a:p>
        </p:txBody>
      </p:sp>
    </p:spTree>
    <p:extLst>
      <p:ext uri="{BB962C8B-B14F-4D97-AF65-F5344CB8AC3E}">
        <p14:creationId xmlns:p14="http://schemas.microsoft.com/office/powerpoint/2010/main" val="39570591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91820"/>
          </a:xfrm>
        </p:spPr>
        <p:txBody>
          <a:bodyPr/>
          <a:lstStyle/>
          <a:p>
            <a:r>
              <a:rPr lang="en-US" dirty="0" err="1" smtClean="0"/>
              <a:t>LinkedList</a:t>
            </a:r>
            <a:r>
              <a:rPr lang="en-US" dirty="0" smtClean="0"/>
              <a:t> (Insert First)</a:t>
            </a:r>
            <a:endParaRPr lang="en-IN" dirty="0"/>
          </a:p>
        </p:txBody>
      </p:sp>
      <p:sp>
        <p:nvSpPr>
          <p:cNvPr id="3" name="TextBox 2"/>
          <p:cNvSpPr txBox="1"/>
          <p:nvPr/>
        </p:nvSpPr>
        <p:spPr>
          <a:xfrm>
            <a:off x="46630" y="907155"/>
            <a:ext cx="1583140" cy="369332"/>
          </a:xfrm>
          <a:prstGeom prst="rect">
            <a:avLst/>
          </a:prstGeom>
          <a:noFill/>
        </p:spPr>
        <p:txBody>
          <a:bodyPr wrap="square" rtlCol="0">
            <a:spAutoFit/>
          </a:bodyPr>
          <a:lstStyle/>
          <a:p>
            <a:r>
              <a:rPr lang="en-US" dirty="0" err="1" smtClean="0"/>
              <a:t>LinkedList</a:t>
            </a:r>
            <a:r>
              <a:rPr lang="en-US" dirty="0" smtClean="0"/>
              <a:t> </a:t>
            </a:r>
            <a:r>
              <a:rPr lang="en-US" dirty="0" err="1" smtClean="0"/>
              <a:t>ll</a:t>
            </a:r>
            <a:r>
              <a:rPr lang="en-US" dirty="0" smtClean="0"/>
              <a:t>;</a:t>
            </a:r>
            <a:endParaRPr lang="en-IN" dirty="0"/>
          </a:p>
        </p:txBody>
      </p:sp>
      <p:sp>
        <p:nvSpPr>
          <p:cNvPr id="4" name="TextBox 3"/>
          <p:cNvSpPr txBox="1"/>
          <p:nvPr/>
        </p:nvSpPr>
        <p:spPr>
          <a:xfrm>
            <a:off x="48903" y="1141444"/>
            <a:ext cx="1820839" cy="369332"/>
          </a:xfrm>
          <a:prstGeom prst="rect">
            <a:avLst/>
          </a:prstGeom>
          <a:noFill/>
        </p:spPr>
        <p:txBody>
          <a:bodyPr wrap="square" rtlCol="0">
            <a:spAutoFit/>
          </a:bodyPr>
          <a:lstStyle/>
          <a:p>
            <a:r>
              <a:rPr lang="en-US" dirty="0" err="1" smtClean="0"/>
              <a:t>ll.insertFirst</a:t>
            </a:r>
            <a:r>
              <a:rPr lang="en-US" dirty="0" smtClean="0"/>
              <a:t>(10);</a:t>
            </a:r>
            <a:endParaRPr lang="en-IN" dirty="0"/>
          </a:p>
        </p:txBody>
      </p:sp>
      <p:sp>
        <p:nvSpPr>
          <p:cNvPr id="7" name="TextBox 6"/>
          <p:cNvSpPr txBox="1"/>
          <p:nvPr/>
        </p:nvSpPr>
        <p:spPr>
          <a:xfrm>
            <a:off x="53450" y="1391655"/>
            <a:ext cx="1820839" cy="369332"/>
          </a:xfrm>
          <a:prstGeom prst="rect">
            <a:avLst/>
          </a:prstGeom>
          <a:noFill/>
        </p:spPr>
        <p:txBody>
          <a:bodyPr wrap="square" rtlCol="0">
            <a:spAutoFit/>
          </a:bodyPr>
          <a:lstStyle/>
          <a:p>
            <a:r>
              <a:rPr lang="en-US" dirty="0" err="1" smtClean="0"/>
              <a:t>ll.insertFirst</a:t>
            </a:r>
            <a:r>
              <a:rPr lang="en-US" dirty="0" smtClean="0"/>
              <a:t>(20);</a:t>
            </a:r>
            <a:endParaRPr lang="en-IN" dirty="0"/>
          </a:p>
        </p:txBody>
      </p:sp>
      <p:sp>
        <p:nvSpPr>
          <p:cNvPr id="8" name="TextBox 7"/>
          <p:cNvSpPr txBox="1"/>
          <p:nvPr/>
        </p:nvSpPr>
        <p:spPr>
          <a:xfrm>
            <a:off x="55722" y="1625943"/>
            <a:ext cx="1820839" cy="369332"/>
          </a:xfrm>
          <a:prstGeom prst="rect">
            <a:avLst/>
          </a:prstGeom>
          <a:noFill/>
        </p:spPr>
        <p:txBody>
          <a:bodyPr wrap="square" rtlCol="0">
            <a:spAutoFit/>
          </a:bodyPr>
          <a:lstStyle/>
          <a:p>
            <a:r>
              <a:rPr lang="en-US" dirty="0" err="1" smtClean="0"/>
              <a:t>ll.insertFirst</a:t>
            </a:r>
            <a:r>
              <a:rPr lang="en-US" dirty="0" smtClean="0"/>
              <a:t>(30);</a:t>
            </a:r>
            <a:endParaRPr lang="en-IN" dirty="0"/>
          </a:p>
        </p:txBody>
      </p:sp>
      <p:sp>
        <p:nvSpPr>
          <p:cNvPr id="9" name="Oval 8"/>
          <p:cNvSpPr/>
          <p:nvPr/>
        </p:nvSpPr>
        <p:spPr>
          <a:xfrm>
            <a:off x="4403677" y="966716"/>
            <a:ext cx="1392072" cy="1088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TextBox 9"/>
          <p:cNvSpPr txBox="1"/>
          <p:nvPr/>
        </p:nvSpPr>
        <p:spPr>
          <a:xfrm>
            <a:off x="4396858" y="1230576"/>
            <a:ext cx="1123666" cy="369332"/>
          </a:xfrm>
          <a:prstGeom prst="rect">
            <a:avLst/>
          </a:prstGeom>
          <a:noFill/>
        </p:spPr>
        <p:txBody>
          <a:bodyPr wrap="square" rtlCol="0">
            <a:spAutoFit/>
          </a:bodyPr>
          <a:lstStyle/>
          <a:p>
            <a:r>
              <a:rPr lang="en-US" dirty="0" smtClean="0"/>
              <a:t>Head =</a:t>
            </a:r>
            <a:endParaRPr lang="en-IN" dirty="0"/>
          </a:p>
        </p:txBody>
      </p:sp>
      <p:sp>
        <p:nvSpPr>
          <p:cNvPr id="11" name="TextBox 10"/>
          <p:cNvSpPr txBox="1"/>
          <p:nvPr/>
        </p:nvSpPr>
        <p:spPr>
          <a:xfrm>
            <a:off x="4409366" y="1510776"/>
            <a:ext cx="832514" cy="369332"/>
          </a:xfrm>
          <a:prstGeom prst="rect">
            <a:avLst/>
          </a:prstGeom>
          <a:noFill/>
        </p:spPr>
        <p:txBody>
          <a:bodyPr wrap="square" rtlCol="0">
            <a:spAutoFit/>
          </a:bodyPr>
          <a:lstStyle/>
          <a:p>
            <a:r>
              <a:rPr lang="en-US" dirty="0" smtClean="0"/>
              <a:t>Tail =</a:t>
            </a:r>
            <a:endParaRPr lang="en-IN" dirty="0"/>
          </a:p>
        </p:txBody>
      </p:sp>
      <p:sp>
        <p:nvSpPr>
          <p:cNvPr id="12" name="TextBox 11"/>
          <p:cNvSpPr txBox="1"/>
          <p:nvPr/>
        </p:nvSpPr>
        <p:spPr>
          <a:xfrm>
            <a:off x="5094034" y="1230576"/>
            <a:ext cx="790430" cy="369332"/>
          </a:xfrm>
          <a:prstGeom prst="rect">
            <a:avLst/>
          </a:prstGeom>
          <a:noFill/>
        </p:spPr>
        <p:txBody>
          <a:bodyPr wrap="square" rtlCol="0">
            <a:spAutoFit/>
          </a:bodyPr>
          <a:lstStyle/>
          <a:p>
            <a:r>
              <a:rPr lang="en-US" dirty="0" smtClean="0"/>
              <a:t>NULL</a:t>
            </a:r>
            <a:endParaRPr lang="en-IN" dirty="0"/>
          </a:p>
        </p:txBody>
      </p:sp>
      <p:sp>
        <p:nvSpPr>
          <p:cNvPr id="13" name="TextBox 12"/>
          <p:cNvSpPr txBox="1"/>
          <p:nvPr/>
        </p:nvSpPr>
        <p:spPr>
          <a:xfrm>
            <a:off x="5005319" y="1506651"/>
            <a:ext cx="790430" cy="369332"/>
          </a:xfrm>
          <a:prstGeom prst="rect">
            <a:avLst/>
          </a:prstGeom>
          <a:noFill/>
        </p:spPr>
        <p:txBody>
          <a:bodyPr wrap="square" rtlCol="0">
            <a:spAutoFit/>
          </a:bodyPr>
          <a:lstStyle/>
          <a:p>
            <a:r>
              <a:rPr lang="en-US" dirty="0" smtClean="0"/>
              <a:t>NULL</a:t>
            </a:r>
            <a:endParaRPr lang="en-IN" dirty="0"/>
          </a:p>
        </p:txBody>
      </p:sp>
      <p:graphicFrame>
        <p:nvGraphicFramePr>
          <p:cNvPr id="14" name="Table 13"/>
          <p:cNvGraphicFramePr>
            <a:graphicFrameLocks noGrp="1"/>
          </p:cNvGraphicFramePr>
          <p:nvPr>
            <p:extLst/>
          </p:nvPr>
        </p:nvGraphicFramePr>
        <p:xfrm>
          <a:off x="9529685" y="1045350"/>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15" name="TextBox 14"/>
          <p:cNvSpPr txBox="1"/>
          <p:nvPr/>
        </p:nvSpPr>
        <p:spPr>
          <a:xfrm>
            <a:off x="9831263" y="1403361"/>
            <a:ext cx="694520" cy="369332"/>
          </a:xfrm>
          <a:prstGeom prst="rect">
            <a:avLst/>
          </a:prstGeom>
          <a:noFill/>
        </p:spPr>
        <p:txBody>
          <a:bodyPr wrap="square" rtlCol="0">
            <a:spAutoFit/>
          </a:bodyPr>
          <a:lstStyle/>
          <a:p>
            <a:r>
              <a:rPr lang="en-US" dirty="0" smtClean="0"/>
              <a:t>1000</a:t>
            </a:r>
            <a:endParaRPr lang="en-IN" dirty="0"/>
          </a:p>
        </p:txBody>
      </p:sp>
      <p:sp>
        <p:nvSpPr>
          <p:cNvPr id="16" name="TextBox 15"/>
          <p:cNvSpPr txBox="1"/>
          <p:nvPr/>
        </p:nvSpPr>
        <p:spPr>
          <a:xfrm>
            <a:off x="9604758" y="1045350"/>
            <a:ext cx="426113" cy="369332"/>
          </a:xfrm>
          <a:prstGeom prst="rect">
            <a:avLst/>
          </a:prstGeom>
          <a:noFill/>
        </p:spPr>
        <p:txBody>
          <a:bodyPr wrap="square" rtlCol="0">
            <a:spAutoFit/>
          </a:bodyPr>
          <a:lstStyle/>
          <a:p>
            <a:r>
              <a:rPr lang="en-US" dirty="0" smtClean="0"/>
              <a:t>10</a:t>
            </a:r>
            <a:endParaRPr lang="en-IN" dirty="0"/>
          </a:p>
        </p:txBody>
      </p:sp>
      <p:sp>
        <p:nvSpPr>
          <p:cNvPr id="17" name="TextBox 16"/>
          <p:cNvSpPr txBox="1"/>
          <p:nvPr/>
        </p:nvSpPr>
        <p:spPr>
          <a:xfrm>
            <a:off x="10100437" y="1045350"/>
            <a:ext cx="755556" cy="369332"/>
          </a:xfrm>
          <a:prstGeom prst="rect">
            <a:avLst/>
          </a:prstGeom>
          <a:noFill/>
        </p:spPr>
        <p:txBody>
          <a:bodyPr wrap="square" rtlCol="0">
            <a:spAutoFit/>
          </a:bodyPr>
          <a:lstStyle/>
          <a:p>
            <a:r>
              <a:rPr lang="en-US" dirty="0" smtClean="0"/>
              <a:t>NULL</a:t>
            </a:r>
            <a:endParaRPr lang="en-IN" dirty="0"/>
          </a:p>
        </p:txBody>
      </p:sp>
      <p:sp>
        <p:nvSpPr>
          <p:cNvPr id="18" name="TextBox 17"/>
          <p:cNvSpPr txBox="1"/>
          <p:nvPr/>
        </p:nvSpPr>
        <p:spPr>
          <a:xfrm>
            <a:off x="5092238" y="1230576"/>
            <a:ext cx="790430" cy="369332"/>
          </a:xfrm>
          <a:prstGeom prst="rect">
            <a:avLst/>
          </a:prstGeom>
          <a:noFill/>
        </p:spPr>
        <p:txBody>
          <a:bodyPr wrap="square" rtlCol="0">
            <a:spAutoFit/>
          </a:bodyPr>
          <a:lstStyle/>
          <a:p>
            <a:r>
              <a:rPr lang="en-US" dirty="0" smtClean="0"/>
              <a:t>1000</a:t>
            </a:r>
            <a:endParaRPr lang="en-IN" dirty="0"/>
          </a:p>
        </p:txBody>
      </p:sp>
      <p:sp>
        <p:nvSpPr>
          <p:cNvPr id="19" name="TextBox 18"/>
          <p:cNvSpPr txBox="1"/>
          <p:nvPr/>
        </p:nvSpPr>
        <p:spPr>
          <a:xfrm>
            <a:off x="4992799" y="1508454"/>
            <a:ext cx="790430" cy="369332"/>
          </a:xfrm>
          <a:prstGeom prst="rect">
            <a:avLst/>
          </a:prstGeom>
          <a:noFill/>
        </p:spPr>
        <p:txBody>
          <a:bodyPr wrap="square" rtlCol="0">
            <a:spAutoFit/>
          </a:bodyPr>
          <a:lstStyle/>
          <a:p>
            <a:r>
              <a:rPr lang="en-US" dirty="0" smtClean="0"/>
              <a:t>1000</a:t>
            </a:r>
            <a:endParaRPr lang="en-IN" dirty="0"/>
          </a:p>
        </p:txBody>
      </p:sp>
      <p:graphicFrame>
        <p:nvGraphicFramePr>
          <p:cNvPr id="20" name="Table 19"/>
          <p:cNvGraphicFramePr>
            <a:graphicFrameLocks noGrp="1"/>
          </p:cNvGraphicFramePr>
          <p:nvPr>
            <p:extLst/>
          </p:nvPr>
        </p:nvGraphicFramePr>
        <p:xfrm>
          <a:off x="7456625" y="562125"/>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21" name="TextBox 20"/>
          <p:cNvSpPr txBox="1"/>
          <p:nvPr/>
        </p:nvSpPr>
        <p:spPr>
          <a:xfrm>
            <a:off x="7758203" y="909100"/>
            <a:ext cx="694520" cy="369332"/>
          </a:xfrm>
          <a:prstGeom prst="rect">
            <a:avLst/>
          </a:prstGeom>
          <a:noFill/>
        </p:spPr>
        <p:txBody>
          <a:bodyPr wrap="square" rtlCol="0">
            <a:spAutoFit/>
          </a:bodyPr>
          <a:lstStyle/>
          <a:p>
            <a:r>
              <a:rPr lang="en-US" dirty="0"/>
              <a:t>2</a:t>
            </a:r>
            <a:r>
              <a:rPr lang="en-US" dirty="0" smtClean="0"/>
              <a:t>000</a:t>
            </a:r>
            <a:endParaRPr lang="en-IN" dirty="0"/>
          </a:p>
        </p:txBody>
      </p:sp>
      <p:sp>
        <p:nvSpPr>
          <p:cNvPr id="22" name="TextBox 21"/>
          <p:cNvSpPr txBox="1"/>
          <p:nvPr/>
        </p:nvSpPr>
        <p:spPr>
          <a:xfrm>
            <a:off x="7531698" y="562125"/>
            <a:ext cx="426113" cy="369332"/>
          </a:xfrm>
          <a:prstGeom prst="rect">
            <a:avLst/>
          </a:prstGeom>
          <a:noFill/>
        </p:spPr>
        <p:txBody>
          <a:bodyPr wrap="square" rtlCol="0">
            <a:spAutoFit/>
          </a:bodyPr>
          <a:lstStyle/>
          <a:p>
            <a:r>
              <a:rPr lang="en-US" dirty="0"/>
              <a:t>2</a:t>
            </a:r>
            <a:r>
              <a:rPr lang="en-US" dirty="0" smtClean="0"/>
              <a:t>0</a:t>
            </a:r>
            <a:endParaRPr lang="en-IN" dirty="0"/>
          </a:p>
        </p:txBody>
      </p:sp>
      <p:sp>
        <p:nvSpPr>
          <p:cNvPr id="23" name="TextBox 22"/>
          <p:cNvSpPr txBox="1"/>
          <p:nvPr/>
        </p:nvSpPr>
        <p:spPr>
          <a:xfrm>
            <a:off x="8027377" y="562125"/>
            <a:ext cx="755556" cy="369332"/>
          </a:xfrm>
          <a:prstGeom prst="rect">
            <a:avLst/>
          </a:prstGeom>
          <a:noFill/>
        </p:spPr>
        <p:txBody>
          <a:bodyPr wrap="square" rtlCol="0">
            <a:spAutoFit/>
          </a:bodyPr>
          <a:lstStyle/>
          <a:p>
            <a:r>
              <a:rPr lang="en-US" dirty="0" smtClean="0"/>
              <a:t>NULL</a:t>
            </a:r>
            <a:endParaRPr lang="en-IN" dirty="0"/>
          </a:p>
        </p:txBody>
      </p:sp>
      <p:sp>
        <p:nvSpPr>
          <p:cNvPr id="24" name="TextBox 23"/>
          <p:cNvSpPr txBox="1"/>
          <p:nvPr/>
        </p:nvSpPr>
        <p:spPr>
          <a:xfrm>
            <a:off x="8016001" y="564397"/>
            <a:ext cx="755556" cy="369332"/>
          </a:xfrm>
          <a:prstGeom prst="rect">
            <a:avLst/>
          </a:prstGeom>
          <a:noFill/>
        </p:spPr>
        <p:txBody>
          <a:bodyPr wrap="square" rtlCol="0">
            <a:spAutoFit/>
          </a:bodyPr>
          <a:lstStyle/>
          <a:p>
            <a:r>
              <a:rPr lang="en-US" dirty="0" smtClean="0"/>
              <a:t>1000</a:t>
            </a:r>
            <a:endParaRPr lang="en-IN" dirty="0"/>
          </a:p>
        </p:txBody>
      </p:sp>
      <p:sp>
        <p:nvSpPr>
          <p:cNvPr id="25" name="TextBox 24"/>
          <p:cNvSpPr txBox="1"/>
          <p:nvPr/>
        </p:nvSpPr>
        <p:spPr>
          <a:xfrm>
            <a:off x="5093136" y="1218695"/>
            <a:ext cx="790430" cy="369332"/>
          </a:xfrm>
          <a:prstGeom prst="rect">
            <a:avLst/>
          </a:prstGeom>
          <a:noFill/>
        </p:spPr>
        <p:txBody>
          <a:bodyPr wrap="square" rtlCol="0">
            <a:spAutoFit/>
          </a:bodyPr>
          <a:lstStyle/>
          <a:p>
            <a:r>
              <a:rPr lang="en-US" dirty="0"/>
              <a:t>2</a:t>
            </a:r>
            <a:r>
              <a:rPr lang="en-US" dirty="0" smtClean="0"/>
              <a:t>000</a:t>
            </a:r>
            <a:endParaRPr lang="en-IN" dirty="0"/>
          </a:p>
        </p:txBody>
      </p:sp>
      <p:graphicFrame>
        <p:nvGraphicFramePr>
          <p:cNvPr id="26" name="Table 25"/>
          <p:cNvGraphicFramePr>
            <a:graphicFrameLocks noGrp="1"/>
          </p:cNvGraphicFramePr>
          <p:nvPr>
            <p:extLst/>
          </p:nvPr>
        </p:nvGraphicFramePr>
        <p:xfrm>
          <a:off x="6264710" y="1625943"/>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27" name="TextBox 26"/>
          <p:cNvSpPr txBox="1"/>
          <p:nvPr/>
        </p:nvSpPr>
        <p:spPr>
          <a:xfrm>
            <a:off x="6518720" y="2049166"/>
            <a:ext cx="694520" cy="369332"/>
          </a:xfrm>
          <a:prstGeom prst="rect">
            <a:avLst/>
          </a:prstGeom>
          <a:noFill/>
        </p:spPr>
        <p:txBody>
          <a:bodyPr wrap="square" rtlCol="0">
            <a:spAutoFit/>
          </a:bodyPr>
          <a:lstStyle/>
          <a:p>
            <a:r>
              <a:rPr lang="en-US" dirty="0" smtClean="0"/>
              <a:t>3000</a:t>
            </a:r>
            <a:endParaRPr lang="en-IN" dirty="0"/>
          </a:p>
        </p:txBody>
      </p:sp>
      <p:sp>
        <p:nvSpPr>
          <p:cNvPr id="28" name="TextBox 27"/>
          <p:cNvSpPr txBox="1"/>
          <p:nvPr/>
        </p:nvSpPr>
        <p:spPr>
          <a:xfrm>
            <a:off x="6339783" y="1625943"/>
            <a:ext cx="426113" cy="369332"/>
          </a:xfrm>
          <a:prstGeom prst="rect">
            <a:avLst/>
          </a:prstGeom>
          <a:noFill/>
        </p:spPr>
        <p:txBody>
          <a:bodyPr wrap="square" rtlCol="0">
            <a:spAutoFit/>
          </a:bodyPr>
          <a:lstStyle/>
          <a:p>
            <a:r>
              <a:rPr lang="en-US" dirty="0" smtClean="0"/>
              <a:t>30</a:t>
            </a:r>
            <a:endParaRPr lang="en-IN" dirty="0"/>
          </a:p>
        </p:txBody>
      </p:sp>
      <p:sp>
        <p:nvSpPr>
          <p:cNvPr id="29" name="TextBox 28"/>
          <p:cNvSpPr txBox="1"/>
          <p:nvPr/>
        </p:nvSpPr>
        <p:spPr>
          <a:xfrm>
            <a:off x="6835462" y="1625943"/>
            <a:ext cx="755556" cy="369332"/>
          </a:xfrm>
          <a:prstGeom prst="rect">
            <a:avLst/>
          </a:prstGeom>
          <a:noFill/>
        </p:spPr>
        <p:txBody>
          <a:bodyPr wrap="square" rtlCol="0">
            <a:spAutoFit/>
          </a:bodyPr>
          <a:lstStyle/>
          <a:p>
            <a:r>
              <a:rPr lang="en-US" dirty="0" smtClean="0"/>
              <a:t>NULL</a:t>
            </a:r>
            <a:endParaRPr lang="en-IN" dirty="0"/>
          </a:p>
        </p:txBody>
      </p:sp>
      <p:sp>
        <p:nvSpPr>
          <p:cNvPr id="30" name="TextBox 29"/>
          <p:cNvSpPr txBox="1"/>
          <p:nvPr/>
        </p:nvSpPr>
        <p:spPr>
          <a:xfrm>
            <a:off x="6824086" y="1628215"/>
            <a:ext cx="755556" cy="369332"/>
          </a:xfrm>
          <a:prstGeom prst="rect">
            <a:avLst/>
          </a:prstGeom>
          <a:noFill/>
        </p:spPr>
        <p:txBody>
          <a:bodyPr wrap="square" rtlCol="0">
            <a:spAutoFit/>
          </a:bodyPr>
          <a:lstStyle/>
          <a:p>
            <a:r>
              <a:rPr lang="en-US" dirty="0"/>
              <a:t>2</a:t>
            </a:r>
            <a:r>
              <a:rPr lang="en-US" dirty="0" smtClean="0"/>
              <a:t>000</a:t>
            </a:r>
            <a:endParaRPr lang="en-IN" dirty="0"/>
          </a:p>
        </p:txBody>
      </p:sp>
      <p:sp>
        <p:nvSpPr>
          <p:cNvPr id="31" name="TextBox 30"/>
          <p:cNvSpPr txBox="1"/>
          <p:nvPr/>
        </p:nvSpPr>
        <p:spPr>
          <a:xfrm>
            <a:off x="5106554" y="1241024"/>
            <a:ext cx="790430" cy="369332"/>
          </a:xfrm>
          <a:prstGeom prst="rect">
            <a:avLst/>
          </a:prstGeom>
          <a:noFill/>
        </p:spPr>
        <p:txBody>
          <a:bodyPr wrap="square" rtlCol="0">
            <a:spAutoFit/>
          </a:bodyPr>
          <a:lstStyle/>
          <a:p>
            <a:r>
              <a:rPr lang="en-US" dirty="0" smtClean="0"/>
              <a:t>3000</a:t>
            </a:r>
            <a:endParaRPr lang="en-IN" dirty="0"/>
          </a:p>
        </p:txBody>
      </p:sp>
      <p:sp>
        <p:nvSpPr>
          <p:cNvPr id="32" name="TextBox 31"/>
          <p:cNvSpPr txBox="1"/>
          <p:nvPr/>
        </p:nvSpPr>
        <p:spPr>
          <a:xfrm>
            <a:off x="354842" y="2418498"/>
            <a:ext cx="4751712" cy="3970318"/>
          </a:xfrm>
          <a:prstGeom prst="rect">
            <a:avLst/>
          </a:prstGeom>
          <a:noFill/>
        </p:spPr>
        <p:txBody>
          <a:bodyPr wrap="square" rtlCol="0">
            <a:spAutoFit/>
          </a:bodyPr>
          <a:lstStyle/>
          <a:p>
            <a:r>
              <a:rPr lang="en-IN" dirty="0" smtClean="0"/>
              <a:t>Class </a:t>
            </a:r>
            <a:r>
              <a:rPr lang="en-IN" dirty="0" err="1" smtClean="0"/>
              <a:t>LinkedList</a:t>
            </a:r>
            <a:r>
              <a:rPr lang="en-IN" dirty="0" smtClean="0"/>
              <a:t>{</a:t>
            </a:r>
          </a:p>
          <a:p>
            <a:r>
              <a:rPr lang="en-IN" dirty="0" smtClean="0"/>
              <a:t>  void</a:t>
            </a:r>
            <a:r>
              <a:rPr lang="en-IN" dirty="0"/>
              <a:t> </a:t>
            </a:r>
            <a:r>
              <a:rPr lang="en-IN" dirty="0" err="1" smtClean="0"/>
              <a:t>insertFirst</a:t>
            </a:r>
            <a:r>
              <a:rPr lang="en-IN" dirty="0" smtClean="0"/>
              <a:t>(</a:t>
            </a:r>
            <a:r>
              <a:rPr lang="en-IN" dirty="0" err="1" smtClean="0"/>
              <a:t>int</a:t>
            </a:r>
            <a:r>
              <a:rPr lang="en-IN" dirty="0"/>
              <a:t> data</a:t>
            </a:r>
            <a:r>
              <a:rPr lang="en-IN" dirty="0" smtClean="0"/>
              <a:t>){</a:t>
            </a:r>
            <a:endParaRPr lang="en-IN" dirty="0"/>
          </a:p>
          <a:p>
            <a:r>
              <a:rPr lang="en-IN" dirty="0"/>
              <a:t>    Node *</a:t>
            </a:r>
            <a:r>
              <a:rPr lang="en-IN" dirty="0" err="1"/>
              <a:t>nn</a:t>
            </a:r>
            <a:r>
              <a:rPr lang="en-IN" dirty="0"/>
              <a:t> = new Node(data);</a:t>
            </a:r>
          </a:p>
          <a:p>
            <a:r>
              <a:rPr lang="en-IN" dirty="0"/>
              <a:t>    if </a:t>
            </a:r>
            <a:r>
              <a:rPr lang="en-IN" dirty="0" smtClean="0"/>
              <a:t>(</a:t>
            </a:r>
            <a:r>
              <a:rPr lang="en-IN" dirty="0" err="1" smtClean="0"/>
              <a:t>isEmpty</a:t>
            </a:r>
            <a:r>
              <a:rPr lang="en-IN" dirty="0" smtClean="0"/>
              <a:t>())</a:t>
            </a:r>
            <a:endParaRPr lang="en-IN" dirty="0"/>
          </a:p>
          <a:p>
            <a:r>
              <a:rPr lang="en-IN" dirty="0"/>
              <a:t>    {</a:t>
            </a:r>
          </a:p>
          <a:p>
            <a:r>
              <a:rPr lang="en-IN" dirty="0"/>
              <a:t>        this-&gt;head = this-&gt;tail = </a:t>
            </a:r>
            <a:r>
              <a:rPr lang="en-IN" dirty="0" err="1"/>
              <a:t>nn</a:t>
            </a:r>
            <a:r>
              <a:rPr lang="en-IN" dirty="0"/>
              <a:t>;</a:t>
            </a:r>
          </a:p>
          <a:p>
            <a:r>
              <a:rPr lang="en-IN" dirty="0"/>
              <a:t>    }</a:t>
            </a:r>
          </a:p>
          <a:p>
            <a:r>
              <a:rPr lang="en-IN" dirty="0"/>
              <a:t>    else</a:t>
            </a:r>
          </a:p>
          <a:p>
            <a:r>
              <a:rPr lang="en-IN" dirty="0"/>
              <a:t>    {</a:t>
            </a:r>
          </a:p>
          <a:p>
            <a:r>
              <a:rPr lang="en-IN" dirty="0"/>
              <a:t>        </a:t>
            </a:r>
            <a:r>
              <a:rPr lang="en-IN" dirty="0" err="1"/>
              <a:t>nn</a:t>
            </a:r>
            <a:r>
              <a:rPr lang="en-IN" dirty="0"/>
              <a:t>-&gt;</a:t>
            </a:r>
            <a:r>
              <a:rPr lang="en-IN" dirty="0" err="1"/>
              <a:t>setNext</a:t>
            </a:r>
            <a:r>
              <a:rPr lang="en-IN" dirty="0"/>
              <a:t>(this-&gt;head);</a:t>
            </a:r>
          </a:p>
          <a:p>
            <a:r>
              <a:rPr lang="en-IN" dirty="0"/>
              <a:t>        this-&gt;head = </a:t>
            </a:r>
            <a:r>
              <a:rPr lang="en-IN" dirty="0" err="1"/>
              <a:t>nn</a:t>
            </a:r>
            <a:r>
              <a:rPr lang="en-IN" dirty="0"/>
              <a:t>;</a:t>
            </a:r>
          </a:p>
          <a:p>
            <a:r>
              <a:rPr lang="en-IN" dirty="0"/>
              <a:t>    }</a:t>
            </a:r>
            <a:endParaRPr lang="en-IN" dirty="0" smtClean="0"/>
          </a:p>
          <a:p>
            <a:r>
              <a:rPr lang="en-IN" dirty="0" smtClean="0"/>
              <a:t>  }</a:t>
            </a:r>
          </a:p>
          <a:p>
            <a:r>
              <a:rPr lang="en-US" dirty="0" smtClean="0"/>
              <a:t>}</a:t>
            </a:r>
            <a:endParaRPr lang="en-IN" dirty="0"/>
          </a:p>
        </p:txBody>
      </p:sp>
      <p:sp>
        <p:nvSpPr>
          <p:cNvPr id="33" name="TextBox 32"/>
          <p:cNvSpPr txBox="1"/>
          <p:nvPr/>
        </p:nvSpPr>
        <p:spPr>
          <a:xfrm>
            <a:off x="5241880" y="2418498"/>
            <a:ext cx="6111920" cy="1477328"/>
          </a:xfrm>
          <a:prstGeom prst="rect">
            <a:avLst/>
          </a:prstGeom>
          <a:noFill/>
        </p:spPr>
        <p:txBody>
          <a:bodyPr wrap="square" rtlCol="0">
            <a:spAutoFit/>
          </a:bodyPr>
          <a:lstStyle/>
          <a:p>
            <a:r>
              <a:rPr lang="en-US" dirty="0" smtClean="0"/>
              <a:t>Class </a:t>
            </a:r>
            <a:r>
              <a:rPr lang="en-US" dirty="0" err="1" smtClean="0"/>
              <a:t>LinkeList</a:t>
            </a:r>
            <a:r>
              <a:rPr lang="en-US" dirty="0" smtClean="0"/>
              <a:t>{</a:t>
            </a:r>
          </a:p>
          <a:p>
            <a:r>
              <a:rPr lang="en-US" dirty="0" smtClean="0"/>
              <a:t>   bool </a:t>
            </a:r>
            <a:r>
              <a:rPr lang="en-US" dirty="0" err="1" smtClean="0"/>
              <a:t>isEmpty</a:t>
            </a:r>
            <a:r>
              <a:rPr lang="en-US" dirty="0" smtClean="0"/>
              <a:t>(){</a:t>
            </a:r>
          </a:p>
          <a:p>
            <a:r>
              <a:rPr lang="en-US" dirty="0" smtClean="0"/>
              <a:t>	return </a:t>
            </a:r>
            <a:r>
              <a:rPr lang="en-IN" dirty="0"/>
              <a:t>this-&gt;head == </a:t>
            </a:r>
            <a:r>
              <a:rPr lang="en-IN" dirty="0" err="1" smtClean="0"/>
              <a:t>nullptr</a:t>
            </a:r>
            <a:r>
              <a:rPr lang="en-IN" dirty="0" smtClean="0"/>
              <a:t> &amp;&amp; this-&gt;tail == </a:t>
            </a:r>
            <a:r>
              <a:rPr lang="en-IN" dirty="0" err="1" smtClean="0"/>
              <a:t>nullptr</a:t>
            </a:r>
            <a:r>
              <a:rPr lang="en-IN" dirty="0" smtClean="0"/>
              <a:t>;</a:t>
            </a:r>
            <a:endParaRPr lang="en-US" dirty="0"/>
          </a:p>
          <a:p>
            <a:r>
              <a:rPr lang="en-US" dirty="0" smtClean="0"/>
              <a:t>  }</a:t>
            </a:r>
          </a:p>
          <a:p>
            <a:r>
              <a:rPr lang="en-US" dirty="0"/>
              <a:t>}</a:t>
            </a:r>
            <a:endParaRPr lang="en-IN" dirty="0"/>
          </a:p>
        </p:txBody>
      </p:sp>
      <p:sp>
        <p:nvSpPr>
          <p:cNvPr id="5" name="Footer Placeholder 4"/>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6" name="Slide Number Placeholder 5"/>
          <p:cNvSpPr>
            <a:spLocks noGrp="1"/>
          </p:cNvSpPr>
          <p:nvPr>
            <p:ph type="sldNum" sz="quarter" idx="12"/>
          </p:nvPr>
        </p:nvSpPr>
        <p:spPr/>
        <p:txBody>
          <a:bodyPr/>
          <a:lstStyle/>
          <a:p>
            <a:fld id="{B80CADA0-E01C-459D-AB8F-6AC03931BC5C}" type="slidenum">
              <a:rPr lang="en-IN" smtClean="0"/>
              <a:t>30</a:t>
            </a:fld>
            <a:endParaRPr lang="en-IN"/>
          </a:p>
        </p:txBody>
      </p:sp>
    </p:spTree>
    <p:extLst>
      <p:ext uri="{BB962C8B-B14F-4D97-AF65-F5344CB8AC3E}">
        <p14:creationId xmlns:p14="http://schemas.microsoft.com/office/powerpoint/2010/main" val="114027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circle(in)">
                                      <p:cBhvr>
                                        <p:cTn id="48" dur="2000"/>
                                        <p:tgtEl>
                                          <p:spTgt spid="14"/>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circle(in)">
                                      <p:cBhvr>
                                        <p:cTn id="51" dur="2000"/>
                                        <p:tgtEl>
                                          <p:spTgt spid="15"/>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circle(in)">
                                      <p:cBhvr>
                                        <p:cTn id="54" dur="2000"/>
                                        <p:tgtEl>
                                          <p:spTgt spid="16"/>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circle(in)">
                                      <p:cBhvr>
                                        <p:cTn id="57" dur="2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grpId="1" nodeType="clickEffect">
                                  <p:stCondLst>
                                    <p:cond delay="0"/>
                                  </p:stCondLst>
                                  <p:childTnLst>
                                    <p:animEffect transition="out" filter="wipe(down)">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22" presetClass="exit" presetSubtype="4" fill="hold" grpId="1" nodeType="withEffect">
                                  <p:stCondLst>
                                    <p:cond delay="0"/>
                                  </p:stCondLst>
                                  <p:childTnLst>
                                    <p:animEffect transition="out" filter="wipe(down)">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par>
                          <p:cTn id="66" fill="hold">
                            <p:stCondLst>
                              <p:cond delay="500"/>
                            </p:stCondLst>
                            <p:childTnLst>
                              <p:par>
                                <p:cTn id="67" presetID="42" presetClass="entr" presetSubtype="0"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1000"/>
                                        <p:tgtEl>
                                          <p:spTgt spid="7"/>
                                        </p:tgtEl>
                                      </p:cBhvr>
                                    </p:animEffect>
                                    <p:anim calcmode="lin" valueType="num">
                                      <p:cBhvr>
                                        <p:cTn id="82" dur="1000" fill="hold"/>
                                        <p:tgtEl>
                                          <p:spTgt spid="7"/>
                                        </p:tgtEl>
                                        <p:attrNameLst>
                                          <p:attrName>ppt_x</p:attrName>
                                        </p:attrNameLst>
                                      </p:cBhvr>
                                      <p:tavLst>
                                        <p:tav tm="0">
                                          <p:val>
                                            <p:strVal val="#ppt_x"/>
                                          </p:val>
                                        </p:tav>
                                        <p:tav tm="100000">
                                          <p:val>
                                            <p:strVal val="#ppt_x"/>
                                          </p:val>
                                        </p:tav>
                                      </p:tavLst>
                                    </p:anim>
                                    <p:anim calcmode="lin" valueType="num">
                                      <p:cBhvr>
                                        <p:cTn id="8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circle(in)">
                                      <p:cBhvr>
                                        <p:cTn id="88" dur="2000"/>
                                        <p:tgtEl>
                                          <p:spTgt spid="20"/>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circle(in)">
                                      <p:cBhvr>
                                        <p:cTn id="91" dur="2000"/>
                                        <p:tgtEl>
                                          <p:spTgt spid="21"/>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circle(in)">
                                      <p:cBhvr>
                                        <p:cTn id="94" dur="2000"/>
                                        <p:tgtEl>
                                          <p:spTgt spid="22"/>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circle(in)">
                                      <p:cBhvr>
                                        <p:cTn id="97" dur="20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4" fill="hold" grpId="1" nodeType="clickEffect">
                                  <p:stCondLst>
                                    <p:cond delay="0"/>
                                  </p:stCondLst>
                                  <p:childTnLst>
                                    <p:animEffect transition="out" filter="wipe(down)">
                                      <p:cBhvr>
                                        <p:cTn id="101" dur="500"/>
                                        <p:tgtEl>
                                          <p:spTgt spid="23"/>
                                        </p:tgtEl>
                                      </p:cBhvr>
                                    </p:animEffect>
                                    <p:set>
                                      <p:cBhvr>
                                        <p:cTn id="102" dur="1" fill="hold">
                                          <p:stCondLst>
                                            <p:cond delay="499"/>
                                          </p:stCondLst>
                                        </p:cTn>
                                        <p:tgtEl>
                                          <p:spTgt spid="23"/>
                                        </p:tgtEl>
                                        <p:attrNameLst>
                                          <p:attrName>style.visibility</p:attrName>
                                        </p:attrNameLst>
                                      </p:cBhvr>
                                      <p:to>
                                        <p:strVal val="hidden"/>
                                      </p:to>
                                    </p:set>
                                  </p:childTnLst>
                                </p:cTn>
                              </p:par>
                              <p:par>
                                <p:cTn id="103" presetID="6" presetClass="entr" presetSubtype="16"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circle(in)">
                                      <p:cBhvr>
                                        <p:cTn id="105" dur="20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xit" presetSubtype="4" fill="hold" grpId="1" nodeType="clickEffect">
                                  <p:stCondLst>
                                    <p:cond delay="0"/>
                                  </p:stCondLst>
                                  <p:childTnLst>
                                    <p:animEffect transition="out" filter="wipe(down)">
                                      <p:cBhvr>
                                        <p:cTn id="109" dur="500"/>
                                        <p:tgtEl>
                                          <p:spTgt spid="18"/>
                                        </p:tgtEl>
                                      </p:cBhvr>
                                    </p:animEffect>
                                    <p:set>
                                      <p:cBhvr>
                                        <p:cTn id="110" dur="1" fill="hold">
                                          <p:stCondLst>
                                            <p:cond delay="499"/>
                                          </p:stCondLst>
                                        </p:cTn>
                                        <p:tgtEl>
                                          <p:spTgt spid="18"/>
                                        </p:tgtEl>
                                        <p:attrNameLst>
                                          <p:attrName>style.visibility</p:attrName>
                                        </p:attrNameLst>
                                      </p:cBhvr>
                                      <p:to>
                                        <p:strVal val="hidden"/>
                                      </p:to>
                                    </p:set>
                                  </p:childTnLst>
                                </p:cTn>
                              </p:par>
                            </p:childTnLst>
                          </p:cTn>
                        </p:par>
                        <p:par>
                          <p:cTn id="111" fill="hold">
                            <p:stCondLst>
                              <p:cond delay="500"/>
                            </p:stCondLst>
                            <p:childTnLst>
                              <p:par>
                                <p:cTn id="112" presetID="42" presetClass="entr" presetSubtype="0" fill="hold" grpId="0" nodeType="after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1000"/>
                                        <p:tgtEl>
                                          <p:spTgt spid="25"/>
                                        </p:tgtEl>
                                      </p:cBhvr>
                                    </p:animEffect>
                                    <p:anim calcmode="lin" valueType="num">
                                      <p:cBhvr>
                                        <p:cTn id="115" dur="1000" fill="hold"/>
                                        <p:tgtEl>
                                          <p:spTgt spid="25"/>
                                        </p:tgtEl>
                                        <p:attrNameLst>
                                          <p:attrName>ppt_x</p:attrName>
                                        </p:attrNameLst>
                                      </p:cBhvr>
                                      <p:tavLst>
                                        <p:tav tm="0">
                                          <p:val>
                                            <p:strVal val="#ppt_x"/>
                                          </p:val>
                                        </p:tav>
                                        <p:tav tm="100000">
                                          <p:val>
                                            <p:strVal val="#ppt_x"/>
                                          </p:val>
                                        </p:tav>
                                      </p:tavLst>
                                    </p:anim>
                                    <p:anim calcmode="lin" valueType="num">
                                      <p:cBhvr>
                                        <p:cTn id="1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fade">
                                      <p:cBhvr>
                                        <p:cTn id="121" dur="1000"/>
                                        <p:tgtEl>
                                          <p:spTgt spid="8"/>
                                        </p:tgtEl>
                                      </p:cBhvr>
                                    </p:animEffect>
                                    <p:anim calcmode="lin" valueType="num">
                                      <p:cBhvr>
                                        <p:cTn id="122" dur="1000" fill="hold"/>
                                        <p:tgtEl>
                                          <p:spTgt spid="8"/>
                                        </p:tgtEl>
                                        <p:attrNameLst>
                                          <p:attrName>ppt_x</p:attrName>
                                        </p:attrNameLst>
                                      </p:cBhvr>
                                      <p:tavLst>
                                        <p:tav tm="0">
                                          <p:val>
                                            <p:strVal val="#ppt_x"/>
                                          </p:val>
                                        </p:tav>
                                        <p:tav tm="100000">
                                          <p:val>
                                            <p:strVal val="#ppt_x"/>
                                          </p:val>
                                        </p:tav>
                                      </p:tavLst>
                                    </p:anim>
                                    <p:anim calcmode="lin" valueType="num">
                                      <p:cBhvr>
                                        <p:cTn id="1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6" presetClass="entr" presetSubtype="16" fill="hold" nodeType="click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circle(in)">
                                      <p:cBhvr>
                                        <p:cTn id="128" dur="2000"/>
                                        <p:tgtEl>
                                          <p:spTgt spid="26"/>
                                        </p:tgtEl>
                                      </p:cBhvr>
                                    </p:animEffect>
                                  </p:childTnLst>
                                </p:cTn>
                              </p:par>
                              <p:par>
                                <p:cTn id="129" presetID="6" presetClass="entr" presetSubtype="16" fill="hold" grpId="0" nodeType="with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circle(in)">
                                      <p:cBhvr>
                                        <p:cTn id="131" dur="2000"/>
                                        <p:tgtEl>
                                          <p:spTgt spid="27"/>
                                        </p:tgtEl>
                                      </p:cBhvr>
                                    </p:animEffect>
                                  </p:childTnLst>
                                </p:cTn>
                              </p:par>
                              <p:par>
                                <p:cTn id="132" presetID="6" presetClass="entr" presetSubtype="16" fill="hold" grpId="0" nodeType="with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circle(in)">
                                      <p:cBhvr>
                                        <p:cTn id="134" dur="2000"/>
                                        <p:tgtEl>
                                          <p:spTgt spid="28"/>
                                        </p:tgtEl>
                                      </p:cBhvr>
                                    </p:animEffect>
                                  </p:childTnLst>
                                </p:cTn>
                              </p:par>
                              <p:par>
                                <p:cTn id="135" presetID="6" presetClass="entr" presetSubtype="16" fill="hold" grpId="0" nodeType="with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circle(in)">
                                      <p:cBhvr>
                                        <p:cTn id="137" dur="2000"/>
                                        <p:tgtEl>
                                          <p:spTgt spid="29"/>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xit" presetSubtype="4" fill="hold" grpId="1" nodeType="clickEffect">
                                  <p:stCondLst>
                                    <p:cond delay="0"/>
                                  </p:stCondLst>
                                  <p:childTnLst>
                                    <p:animEffect transition="out" filter="wipe(down)">
                                      <p:cBhvr>
                                        <p:cTn id="141" dur="500"/>
                                        <p:tgtEl>
                                          <p:spTgt spid="29"/>
                                        </p:tgtEl>
                                      </p:cBhvr>
                                    </p:animEffect>
                                    <p:set>
                                      <p:cBhvr>
                                        <p:cTn id="142" dur="1" fill="hold">
                                          <p:stCondLst>
                                            <p:cond delay="499"/>
                                          </p:stCondLst>
                                        </p:cTn>
                                        <p:tgtEl>
                                          <p:spTgt spid="29"/>
                                        </p:tgtEl>
                                        <p:attrNameLst>
                                          <p:attrName>style.visibility</p:attrName>
                                        </p:attrNameLst>
                                      </p:cBhvr>
                                      <p:to>
                                        <p:strVal val="hidden"/>
                                      </p:to>
                                    </p:set>
                                  </p:childTnLst>
                                </p:cTn>
                              </p:par>
                              <p:par>
                                <p:cTn id="143" presetID="6" presetClass="entr" presetSubtype="16"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circle(in)">
                                      <p:cBhvr>
                                        <p:cTn id="145" dur="2000"/>
                                        <p:tgtEl>
                                          <p:spTgt spid="30"/>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xit" presetSubtype="4" fill="hold" grpId="1" nodeType="clickEffect">
                                  <p:stCondLst>
                                    <p:cond delay="0"/>
                                  </p:stCondLst>
                                  <p:childTnLst>
                                    <p:animEffect transition="out" filter="wipe(down)">
                                      <p:cBhvr>
                                        <p:cTn id="149" dur="500"/>
                                        <p:tgtEl>
                                          <p:spTgt spid="25"/>
                                        </p:tgtEl>
                                      </p:cBhvr>
                                    </p:animEffect>
                                    <p:set>
                                      <p:cBhvr>
                                        <p:cTn id="150" dur="1" fill="hold">
                                          <p:stCondLst>
                                            <p:cond delay="499"/>
                                          </p:stCondLst>
                                        </p:cTn>
                                        <p:tgtEl>
                                          <p:spTgt spid="25"/>
                                        </p:tgtEl>
                                        <p:attrNameLst>
                                          <p:attrName>style.visibility</p:attrName>
                                        </p:attrNameLst>
                                      </p:cBhvr>
                                      <p:to>
                                        <p:strVal val="hidden"/>
                                      </p:to>
                                    </p:set>
                                  </p:childTnLst>
                                </p:cTn>
                              </p:par>
                            </p:childTnLst>
                          </p:cTn>
                        </p:par>
                        <p:par>
                          <p:cTn id="151" fill="hold">
                            <p:stCondLst>
                              <p:cond delay="500"/>
                            </p:stCondLst>
                            <p:childTnLst>
                              <p:par>
                                <p:cTn id="152" presetID="42" presetClass="entr" presetSubtype="0" fill="hold" grpId="0" nodeType="after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1000"/>
                                        <p:tgtEl>
                                          <p:spTgt spid="31"/>
                                        </p:tgtEl>
                                      </p:cBhvr>
                                    </p:animEffect>
                                    <p:anim calcmode="lin" valueType="num">
                                      <p:cBhvr>
                                        <p:cTn id="155" dur="1000" fill="hold"/>
                                        <p:tgtEl>
                                          <p:spTgt spid="31"/>
                                        </p:tgtEl>
                                        <p:attrNameLst>
                                          <p:attrName>ppt_x</p:attrName>
                                        </p:attrNameLst>
                                      </p:cBhvr>
                                      <p:tavLst>
                                        <p:tav tm="0">
                                          <p:val>
                                            <p:strVal val="#ppt_x"/>
                                          </p:val>
                                        </p:tav>
                                        <p:tav tm="100000">
                                          <p:val>
                                            <p:strVal val="#ppt_x"/>
                                          </p:val>
                                        </p:tav>
                                      </p:tavLst>
                                    </p:anim>
                                    <p:anim calcmode="lin" valueType="num">
                                      <p:cBhvr>
                                        <p:cTn id="15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grpId="0" nodeType="clickEffect">
                                  <p:stCondLst>
                                    <p:cond delay="0"/>
                                  </p:stCondLst>
                                  <p:childTnLst>
                                    <p:set>
                                      <p:cBhvr>
                                        <p:cTn id="160" dur="1" fill="hold">
                                          <p:stCondLst>
                                            <p:cond delay="0"/>
                                          </p:stCondLst>
                                        </p:cTn>
                                        <p:tgtEl>
                                          <p:spTgt spid="32"/>
                                        </p:tgtEl>
                                        <p:attrNameLst>
                                          <p:attrName>style.visibility</p:attrName>
                                        </p:attrNameLst>
                                      </p:cBhvr>
                                      <p:to>
                                        <p:strVal val="visible"/>
                                      </p:to>
                                    </p:set>
                                    <p:animEffect transition="in" filter="fade">
                                      <p:cBhvr>
                                        <p:cTn id="161" dur="1000"/>
                                        <p:tgtEl>
                                          <p:spTgt spid="32"/>
                                        </p:tgtEl>
                                      </p:cBhvr>
                                    </p:animEffect>
                                    <p:anim calcmode="lin" valueType="num">
                                      <p:cBhvr>
                                        <p:cTn id="162" dur="1000" fill="hold"/>
                                        <p:tgtEl>
                                          <p:spTgt spid="32"/>
                                        </p:tgtEl>
                                        <p:attrNameLst>
                                          <p:attrName>ppt_x</p:attrName>
                                        </p:attrNameLst>
                                      </p:cBhvr>
                                      <p:tavLst>
                                        <p:tav tm="0">
                                          <p:val>
                                            <p:strVal val="#ppt_x"/>
                                          </p:val>
                                        </p:tav>
                                        <p:tav tm="100000">
                                          <p:val>
                                            <p:strVal val="#ppt_x"/>
                                          </p:val>
                                        </p:tav>
                                      </p:tavLst>
                                    </p:anim>
                                    <p:anim calcmode="lin" valueType="num">
                                      <p:cBhvr>
                                        <p:cTn id="16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33"/>
                                        </p:tgtEl>
                                        <p:attrNameLst>
                                          <p:attrName>style.visibility</p:attrName>
                                        </p:attrNameLst>
                                      </p:cBhvr>
                                      <p:to>
                                        <p:strVal val="visible"/>
                                      </p:to>
                                    </p:set>
                                    <p:animEffect transition="in" filter="fade">
                                      <p:cBhvr>
                                        <p:cTn id="168" dur="1000"/>
                                        <p:tgtEl>
                                          <p:spTgt spid="33"/>
                                        </p:tgtEl>
                                      </p:cBhvr>
                                    </p:animEffect>
                                    <p:anim calcmode="lin" valueType="num">
                                      <p:cBhvr>
                                        <p:cTn id="169" dur="1000" fill="hold"/>
                                        <p:tgtEl>
                                          <p:spTgt spid="33"/>
                                        </p:tgtEl>
                                        <p:attrNameLst>
                                          <p:attrName>ppt_x</p:attrName>
                                        </p:attrNameLst>
                                      </p:cBhvr>
                                      <p:tavLst>
                                        <p:tav tm="0">
                                          <p:val>
                                            <p:strVal val="#ppt_x"/>
                                          </p:val>
                                        </p:tav>
                                        <p:tav tm="100000">
                                          <p:val>
                                            <p:strVal val="#ppt_x"/>
                                          </p:val>
                                        </p:tav>
                                      </p:tavLst>
                                    </p:anim>
                                    <p:anim calcmode="lin" valueType="num">
                                      <p:cBhvr>
                                        <p:cTn id="17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P spid="9" grpId="0" animBg="1"/>
      <p:bldP spid="10" grpId="0"/>
      <p:bldP spid="11" grpId="0"/>
      <p:bldP spid="12" grpId="0"/>
      <p:bldP spid="12" grpId="1"/>
      <p:bldP spid="13" grpId="0"/>
      <p:bldP spid="13" grpId="1"/>
      <p:bldP spid="15" grpId="0"/>
      <p:bldP spid="16" grpId="0"/>
      <p:bldP spid="17" grpId="0"/>
      <p:bldP spid="18" grpId="0"/>
      <p:bldP spid="18" grpId="1"/>
      <p:bldP spid="19" grpId="0"/>
      <p:bldP spid="21" grpId="0"/>
      <p:bldP spid="22" grpId="0"/>
      <p:bldP spid="23" grpId="0"/>
      <p:bldP spid="23" grpId="1"/>
      <p:bldP spid="24" grpId="0"/>
      <p:bldP spid="25" grpId="0"/>
      <p:bldP spid="25" grpId="1"/>
      <p:bldP spid="27" grpId="0"/>
      <p:bldP spid="28" grpId="0"/>
      <p:bldP spid="29" grpId="0"/>
      <p:bldP spid="29" grpId="1"/>
      <p:bldP spid="30"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19116"/>
          </a:xfrm>
        </p:spPr>
        <p:txBody>
          <a:bodyPr/>
          <a:lstStyle/>
          <a:p>
            <a:r>
              <a:rPr lang="en-US" dirty="0" err="1" smtClean="0"/>
              <a:t>LinkedList</a:t>
            </a:r>
            <a:r>
              <a:rPr lang="en-US" dirty="0" smtClean="0"/>
              <a:t> (insert Last)</a:t>
            </a:r>
            <a:endParaRPr lang="en-IN" dirty="0"/>
          </a:p>
        </p:txBody>
      </p:sp>
      <p:sp>
        <p:nvSpPr>
          <p:cNvPr id="3" name="TextBox 2"/>
          <p:cNvSpPr txBox="1"/>
          <p:nvPr/>
        </p:nvSpPr>
        <p:spPr>
          <a:xfrm>
            <a:off x="46630" y="907155"/>
            <a:ext cx="1583140" cy="369332"/>
          </a:xfrm>
          <a:prstGeom prst="rect">
            <a:avLst/>
          </a:prstGeom>
          <a:noFill/>
        </p:spPr>
        <p:txBody>
          <a:bodyPr wrap="square" rtlCol="0">
            <a:spAutoFit/>
          </a:bodyPr>
          <a:lstStyle/>
          <a:p>
            <a:r>
              <a:rPr lang="en-US" dirty="0" err="1" smtClean="0"/>
              <a:t>LinkedList</a:t>
            </a:r>
            <a:r>
              <a:rPr lang="en-US" dirty="0" smtClean="0"/>
              <a:t> </a:t>
            </a:r>
            <a:r>
              <a:rPr lang="en-US" dirty="0" err="1" smtClean="0"/>
              <a:t>ll</a:t>
            </a:r>
            <a:r>
              <a:rPr lang="en-US" dirty="0" smtClean="0"/>
              <a:t>;</a:t>
            </a:r>
            <a:endParaRPr lang="en-IN" dirty="0"/>
          </a:p>
        </p:txBody>
      </p:sp>
      <p:sp>
        <p:nvSpPr>
          <p:cNvPr id="4" name="Oval 3"/>
          <p:cNvSpPr/>
          <p:nvPr/>
        </p:nvSpPr>
        <p:spPr>
          <a:xfrm>
            <a:off x="4403676" y="966716"/>
            <a:ext cx="1382975" cy="1088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p:cNvSpPr txBox="1"/>
          <p:nvPr/>
        </p:nvSpPr>
        <p:spPr>
          <a:xfrm>
            <a:off x="4396858" y="1230576"/>
            <a:ext cx="920854" cy="369332"/>
          </a:xfrm>
          <a:prstGeom prst="rect">
            <a:avLst/>
          </a:prstGeom>
          <a:noFill/>
        </p:spPr>
        <p:txBody>
          <a:bodyPr wrap="square" rtlCol="0">
            <a:spAutoFit/>
          </a:bodyPr>
          <a:lstStyle/>
          <a:p>
            <a:r>
              <a:rPr lang="en-US" dirty="0" smtClean="0"/>
              <a:t>Head =</a:t>
            </a:r>
            <a:endParaRPr lang="en-IN" dirty="0"/>
          </a:p>
        </p:txBody>
      </p:sp>
      <p:sp>
        <p:nvSpPr>
          <p:cNvPr id="6" name="TextBox 5"/>
          <p:cNvSpPr txBox="1"/>
          <p:nvPr/>
        </p:nvSpPr>
        <p:spPr>
          <a:xfrm>
            <a:off x="4409365" y="1510776"/>
            <a:ext cx="908347" cy="369332"/>
          </a:xfrm>
          <a:prstGeom prst="rect">
            <a:avLst/>
          </a:prstGeom>
          <a:noFill/>
        </p:spPr>
        <p:txBody>
          <a:bodyPr wrap="square" rtlCol="0">
            <a:spAutoFit/>
          </a:bodyPr>
          <a:lstStyle/>
          <a:p>
            <a:r>
              <a:rPr lang="en-US" dirty="0" smtClean="0"/>
              <a:t>Tail =</a:t>
            </a:r>
            <a:endParaRPr lang="en-IN" dirty="0"/>
          </a:p>
        </p:txBody>
      </p:sp>
      <p:sp>
        <p:nvSpPr>
          <p:cNvPr id="7" name="TextBox 6"/>
          <p:cNvSpPr txBox="1"/>
          <p:nvPr/>
        </p:nvSpPr>
        <p:spPr>
          <a:xfrm>
            <a:off x="4929315" y="1506651"/>
            <a:ext cx="790430" cy="369332"/>
          </a:xfrm>
          <a:prstGeom prst="rect">
            <a:avLst/>
          </a:prstGeom>
          <a:noFill/>
        </p:spPr>
        <p:txBody>
          <a:bodyPr wrap="square" rtlCol="0">
            <a:spAutoFit/>
          </a:bodyPr>
          <a:lstStyle/>
          <a:p>
            <a:r>
              <a:rPr lang="en-US" dirty="0" smtClean="0"/>
              <a:t>NULL</a:t>
            </a:r>
            <a:endParaRPr lang="en-IN" dirty="0"/>
          </a:p>
        </p:txBody>
      </p:sp>
      <p:sp>
        <p:nvSpPr>
          <p:cNvPr id="8" name="TextBox 7"/>
          <p:cNvSpPr txBox="1"/>
          <p:nvPr/>
        </p:nvSpPr>
        <p:spPr>
          <a:xfrm>
            <a:off x="5075079" y="1235973"/>
            <a:ext cx="790430" cy="369332"/>
          </a:xfrm>
          <a:prstGeom prst="rect">
            <a:avLst/>
          </a:prstGeom>
          <a:noFill/>
        </p:spPr>
        <p:txBody>
          <a:bodyPr wrap="square" rtlCol="0">
            <a:spAutoFit/>
          </a:bodyPr>
          <a:lstStyle/>
          <a:p>
            <a:r>
              <a:rPr lang="en-US" dirty="0" smtClean="0"/>
              <a:t>NULL</a:t>
            </a:r>
            <a:endParaRPr lang="en-IN" dirty="0"/>
          </a:p>
        </p:txBody>
      </p:sp>
      <p:sp>
        <p:nvSpPr>
          <p:cNvPr id="9" name="TextBox 8"/>
          <p:cNvSpPr txBox="1"/>
          <p:nvPr/>
        </p:nvSpPr>
        <p:spPr>
          <a:xfrm>
            <a:off x="48903" y="1141444"/>
            <a:ext cx="1820839" cy="369332"/>
          </a:xfrm>
          <a:prstGeom prst="rect">
            <a:avLst/>
          </a:prstGeom>
          <a:noFill/>
        </p:spPr>
        <p:txBody>
          <a:bodyPr wrap="square" rtlCol="0">
            <a:spAutoFit/>
          </a:bodyPr>
          <a:lstStyle/>
          <a:p>
            <a:r>
              <a:rPr lang="en-US" dirty="0" err="1" smtClean="0"/>
              <a:t>ll.insertLast</a:t>
            </a:r>
            <a:r>
              <a:rPr lang="en-US" dirty="0" smtClean="0"/>
              <a:t>(10);</a:t>
            </a:r>
            <a:endParaRPr lang="en-IN" dirty="0"/>
          </a:p>
        </p:txBody>
      </p:sp>
      <p:sp>
        <p:nvSpPr>
          <p:cNvPr id="10" name="TextBox 9"/>
          <p:cNvSpPr txBox="1"/>
          <p:nvPr/>
        </p:nvSpPr>
        <p:spPr>
          <a:xfrm>
            <a:off x="53450" y="1391655"/>
            <a:ext cx="1820839" cy="369332"/>
          </a:xfrm>
          <a:prstGeom prst="rect">
            <a:avLst/>
          </a:prstGeom>
          <a:noFill/>
        </p:spPr>
        <p:txBody>
          <a:bodyPr wrap="square" rtlCol="0">
            <a:spAutoFit/>
          </a:bodyPr>
          <a:lstStyle/>
          <a:p>
            <a:r>
              <a:rPr lang="en-US" dirty="0" err="1" smtClean="0"/>
              <a:t>ll.insertLast</a:t>
            </a:r>
            <a:r>
              <a:rPr lang="en-US" dirty="0" smtClean="0"/>
              <a:t>(20);</a:t>
            </a:r>
            <a:endParaRPr lang="en-IN" dirty="0"/>
          </a:p>
        </p:txBody>
      </p:sp>
      <p:sp>
        <p:nvSpPr>
          <p:cNvPr id="11" name="TextBox 10"/>
          <p:cNvSpPr txBox="1"/>
          <p:nvPr/>
        </p:nvSpPr>
        <p:spPr>
          <a:xfrm>
            <a:off x="55722" y="1625943"/>
            <a:ext cx="1820839" cy="369332"/>
          </a:xfrm>
          <a:prstGeom prst="rect">
            <a:avLst/>
          </a:prstGeom>
          <a:noFill/>
        </p:spPr>
        <p:txBody>
          <a:bodyPr wrap="square" rtlCol="0">
            <a:spAutoFit/>
          </a:bodyPr>
          <a:lstStyle/>
          <a:p>
            <a:r>
              <a:rPr lang="en-US" dirty="0" err="1" smtClean="0"/>
              <a:t>ll.insertLast</a:t>
            </a:r>
            <a:r>
              <a:rPr lang="en-US" dirty="0" smtClean="0"/>
              <a:t>(30);</a:t>
            </a:r>
            <a:endParaRPr lang="en-IN" dirty="0"/>
          </a:p>
        </p:txBody>
      </p:sp>
      <p:graphicFrame>
        <p:nvGraphicFramePr>
          <p:cNvPr id="12" name="Table 11"/>
          <p:cNvGraphicFramePr>
            <a:graphicFrameLocks noGrp="1"/>
          </p:cNvGraphicFramePr>
          <p:nvPr>
            <p:extLst/>
          </p:nvPr>
        </p:nvGraphicFramePr>
        <p:xfrm>
          <a:off x="6657079" y="781296"/>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13" name="TextBox 12"/>
          <p:cNvSpPr txBox="1"/>
          <p:nvPr/>
        </p:nvSpPr>
        <p:spPr>
          <a:xfrm>
            <a:off x="6958657" y="1139307"/>
            <a:ext cx="694520" cy="369332"/>
          </a:xfrm>
          <a:prstGeom prst="rect">
            <a:avLst/>
          </a:prstGeom>
          <a:noFill/>
        </p:spPr>
        <p:txBody>
          <a:bodyPr wrap="square" rtlCol="0">
            <a:spAutoFit/>
          </a:bodyPr>
          <a:lstStyle/>
          <a:p>
            <a:r>
              <a:rPr lang="en-US" dirty="0" smtClean="0"/>
              <a:t>1000</a:t>
            </a:r>
            <a:endParaRPr lang="en-IN" dirty="0"/>
          </a:p>
        </p:txBody>
      </p:sp>
      <p:sp>
        <p:nvSpPr>
          <p:cNvPr id="14" name="TextBox 13"/>
          <p:cNvSpPr txBox="1"/>
          <p:nvPr/>
        </p:nvSpPr>
        <p:spPr>
          <a:xfrm>
            <a:off x="6732152" y="781296"/>
            <a:ext cx="426113" cy="369332"/>
          </a:xfrm>
          <a:prstGeom prst="rect">
            <a:avLst/>
          </a:prstGeom>
          <a:noFill/>
        </p:spPr>
        <p:txBody>
          <a:bodyPr wrap="square" rtlCol="0">
            <a:spAutoFit/>
          </a:bodyPr>
          <a:lstStyle/>
          <a:p>
            <a:r>
              <a:rPr lang="en-US" dirty="0" smtClean="0"/>
              <a:t>10</a:t>
            </a:r>
            <a:endParaRPr lang="en-IN" dirty="0"/>
          </a:p>
        </p:txBody>
      </p:sp>
      <p:sp>
        <p:nvSpPr>
          <p:cNvPr id="15" name="TextBox 14"/>
          <p:cNvSpPr txBox="1"/>
          <p:nvPr/>
        </p:nvSpPr>
        <p:spPr>
          <a:xfrm>
            <a:off x="7227831" y="781296"/>
            <a:ext cx="755556" cy="369332"/>
          </a:xfrm>
          <a:prstGeom prst="rect">
            <a:avLst/>
          </a:prstGeom>
          <a:noFill/>
        </p:spPr>
        <p:txBody>
          <a:bodyPr wrap="square" rtlCol="0">
            <a:spAutoFit/>
          </a:bodyPr>
          <a:lstStyle/>
          <a:p>
            <a:r>
              <a:rPr lang="en-US" dirty="0" smtClean="0"/>
              <a:t>NULL</a:t>
            </a:r>
            <a:endParaRPr lang="en-IN" dirty="0"/>
          </a:p>
        </p:txBody>
      </p:sp>
      <p:sp>
        <p:nvSpPr>
          <p:cNvPr id="16" name="TextBox 15"/>
          <p:cNvSpPr txBox="1"/>
          <p:nvPr/>
        </p:nvSpPr>
        <p:spPr>
          <a:xfrm>
            <a:off x="4938321" y="1485677"/>
            <a:ext cx="790430" cy="369332"/>
          </a:xfrm>
          <a:prstGeom prst="rect">
            <a:avLst/>
          </a:prstGeom>
          <a:noFill/>
        </p:spPr>
        <p:txBody>
          <a:bodyPr wrap="square" rtlCol="0">
            <a:spAutoFit/>
          </a:bodyPr>
          <a:lstStyle/>
          <a:p>
            <a:r>
              <a:rPr lang="en-US" dirty="0" smtClean="0"/>
              <a:t>1000</a:t>
            </a:r>
            <a:endParaRPr lang="en-IN" dirty="0"/>
          </a:p>
        </p:txBody>
      </p:sp>
      <p:sp>
        <p:nvSpPr>
          <p:cNvPr id="17" name="TextBox 16"/>
          <p:cNvSpPr txBox="1"/>
          <p:nvPr/>
        </p:nvSpPr>
        <p:spPr>
          <a:xfrm>
            <a:off x="5084085" y="1214999"/>
            <a:ext cx="790430" cy="369332"/>
          </a:xfrm>
          <a:prstGeom prst="rect">
            <a:avLst/>
          </a:prstGeom>
          <a:noFill/>
        </p:spPr>
        <p:txBody>
          <a:bodyPr wrap="square" rtlCol="0">
            <a:spAutoFit/>
          </a:bodyPr>
          <a:lstStyle/>
          <a:p>
            <a:r>
              <a:rPr lang="en-US" dirty="0" smtClean="0"/>
              <a:t>1000</a:t>
            </a:r>
            <a:endParaRPr lang="en-IN" dirty="0"/>
          </a:p>
        </p:txBody>
      </p:sp>
      <p:graphicFrame>
        <p:nvGraphicFramePr>
          <p:cNvPr id="18" name="Table 17"/>
          <p:cNvGraphicFramePr>
            <a:graphicFrameLocks noGrp="1"/>
          </p:cNvGraphicFramePr>
          <p:nvPr>
            <p:extLst/>
          </p:nvPr>
        </p:nvGraphicFramePr>
        <p:xfrm>
          <a:off x="7653177" y="1690563"/>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19" name="TextBox 18"/>
          <p:cNvSpPr txBox="1"/>
          <p:nvPr/>
        </p:nvSpPr>
        <p:spPr>
          <a:xfrm>
            <a:off x="7954755" y="2037538"/>
            <a:ext cx="694520" cy="369332"/>
          </a:xfrm>
          <a:prstGeom prst="rect">
            <a:avLst/>
          </a:prstGeom>
          <a:noFill/>
        </p:spPr>
        <p:txBody>
          <a:bodyPr wrap="square" rtlCol="0">
            <a:spAutoFit/>
          </a:bodyPr>
          <a:lstStyle/>
          <a:p>
            <a:r>
              <a:rPr lang="en-US" dirty="0"/>
              <a:t>2</a:t>
            </a:r>
            <a:r>
              <a:rPr lang="en-US" dirty="0" smtClean="0"/>
              <a:t>000</a:t>
            </a:r>
            <a:endParaRPr lang="en-IN" dirty="0"/>
          </a:p>
        </p:txBody>
      </p:sp>
      <p:sp>
        <p:nvSpPr>
          <p:cNvPr id="20" name="TextBox 19"/>
          <p:cNvSpPr txBox="1"/>
          <p:nvPr/>
        </p:nvSpPr>
        <p:spPr>
          <a:xfrm>
            <a:off x="7728250" y="1690563"/>
            <a:ext cx="426113" cy="369332"/>
          </a:xfrm>
          <a:prstGeom prst="rect">
            <a:avLst/>
          </a:prstGeom>
          <a:noFill/>
        </p:spPr>
        <p:txBody>
          <a:bodyPr wrap="square" rtlCol="0">
            <a:spAutoFit/>
          </a:bodyPr>
          <a:lstStyle/>
          <a:p>
            <a:r>
              <a:rPr lang="en-US" dirty="0"/>
              <a:t>2</a:t>
            </a:r>
            <a:r>
              <a:rPr lang="en-US" dirty="0" smtClean="0"/>
              <a:t>0</a:t>
            </a:r>
            <a:endParaRPr lang="en-IN" dirty="0"/>
          </a:p>
        </p:txBody>
      </p:sp>
      <p:sp>
        <p:nvSpPr>
          <p:cNvPr id="21" name="TextBox 20"/>
          <p:cNvSpPr txBox="1"/>
          <p:nvPr/>
        </p:nvSpPr>
        <p:spPr>
          <a:xfrm>
            <a:off x="8223929" y="1690563"/>
            <a:ext cx="755556" cy="369332"/>
          </a:xfrm>
          <a:prstGeom prst="rect">
            <a:avLst/>
          </a:prstGeom>
          <a:noFill/>
        </p:spPr>
        <p:txBody>
          <a:bodyPr wrap="square" rtlCol="0">
            <a:spAutoFit/>
          </a:bodyPr>
          <a:lstStyle/>
          <a:p>
            <a:r>
              <a:rPr lang="en-US" dirty="0" smtClean="0"/>
              <a:t>NULL</a:t>
            </a:r>
            <a:endParaRPr lang="en-IN" dirty="0"/>
          </a:p>
        </p:txBody>
      </p:sp>
      <p:sp>
        <p:nvSpPr>
          <p:cNvPr id="23" name="TextBox 22"/>
          <p:cNvSpPr txBox="1"/>
          <p:nvPr/>
        </p:nvSpPr>
        <p:spPr>
          <a:xfrm>
            <a:off x="7232958" y="766295"/>
            <a:ext cx="755556" cy="369332"/>
          </a:xfrm>
          <a:prstGeom prst="rect">
            <a:avLst/>
          </a:prstGeom>
          <a:noFill/>
        </p:spPr>
        <p:txBody>
          <a:bodyPr wrap="square" rtlCol="0">
            <a:spAutoFit/>
          </a:bodyPr>
          <a:lstStyle/>
          <a:p>
            <a:r>
              <a:rPr lang="en-US" dirty="0" smtClean="0"/>
              <a:t>2000</a:t>
            </a:r>
            <a:endParaRPr lang="en-IN" dirty="0"/>
          </a:p>
        </p:txBody>
      </p:sp>
      <p:sp>
        <p:nvSpPr>
          <p:cNvPr id="24" name="TextBox 23"/>
          <p:cNvSpPr txBox="1"/>
          <p:nvPr/>
        </p:nvSpPr>
        <p:spPr>
          <a:xfrm>
            <a:off x="4939934" y="1480280"/>
            <a:ext cx="755556" cy="369332"/>
          </a:xfrm>
          <a:prstGeom prst="rect">
            <a:avLst/>
          </a:prstGeom>
          <a:noFill/>
        </p:spPr>
        <p:txBody>
          <a:bodyPr wrap="square" rtlCol="0">
            <a:spAutoFit/>
          </a:bodyPr>
          <a:lstStyle/>
          <a:p>
            <a:r>
              <a:rPr lang="en-US" dirty="0" smtClean="0"/>
              <a:t>2000</a:t>
            </a:r>
            <a:endParaRPr lang="en-IN" dirty="0"/>
          </a:p>
        </p:txBody>
      </p:sp>
      <p:graphicFrame>
        <p:nvGraphicFramePr>
          <p:cNvPr id="25" name="Table 24"/>
          <p:cNvGraphicFramePr>
            <a:graphicFrameLocks noGrp="1"/>
          </p:cNvGraphicFramePr>
          <p:nvPr>
            <p:extLst/>
          </p:nvPr>
        </p:nvGraphicFramePr>
        <p:xfrm>
          <a:off x="9070469" y="779778"/>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26" name="TextBox 25"/>
          <p:cNvSpPr txBox="1"/>
          <p:nvPr/>
        </p:nvSpPr>
        <p:spPr>
          <a:xfrm>
            <a:off x="9324479" y="1203001"/>
            <a:ext cx="694520" cy="369332"/>
          </a:xfrm>
          <a:prstGeom prst="rect">
            <a:avLst/>
          </a:prstGeom>
          <a:noFill/>
        </p:spPr>
        <p:txBody>
          <a:bodyPr wrap="square" rtlCol="0">
            <a:spAutoFit/>
          </a:bodyPr>
          <a:lstStyle/>
          <a:p>
            <a:r>
              <a:rPr lang="en-US" dirty="0" smtClean="0"/>
              <a:t>3000</a:t>
            </a:r>
            <a:endParaRPr lang="en-IN" dirty="0"/>
          </a:p>
        </p:txBody>
      </p:sp>
      <p:sp>
        <p:nvSpPr>
          <p:cNvPr id="27" name="TextBox 26"/>
          <p:cNvSpPr txBox="1"/>
          <p:nvPr/>
        </p:nvSpPr>
        <p:spPr>
          <a:xfrm>
            <a:off x="9145542" y="779778"/>
            <a:ext cx="426113" cy="369332"/>
          </a:xfrm>
          <a:prstGeom prst="rect">
            <a:avLst/>
          </a:prstGeom>
          <a:noFill/>
        </p:spPr>
        <p:txBody>
          <a:bodyPr wrap="square" rtlCol="0">
            <a:spAutoFit/>
          </a:bodyPr>
          <a:lstStyle/>
          <a:p>
            <a:r>
              <a:rPr lang="en-US" dirty="0" smtClean="0"/>
              <a:t>30</a:t>
            </a:r>
            <a:endParaRPr lang="en-IN" dirty="0"/>
          </a:p>
        </p:txBody>
      </p:sp>
      <p:sp>
        <p:nvSpPr>
          <p:cNvPr id="28" name="TextBox 27"/>
          <p:cNvSpPr txBox="1"/>
          <p:nvPr/>
        </p:nvSpPr>
        <p:spPr>
          <a:xfrm>
            <a:off x="9641221" y="779778"/>
            <a:ext cx="755556" cy="369332"/>
          </a:xfrm>
          <a:prstGeom prst="rect">
            <a:avLst/>
          </a:prstGeom>
          <a:noFill/>
        </p:spPr>
        <p:txBody>
          <a:bodyPr wrap="square" rtlCol="0">
            <a:spAutoFit/>
          </a:bodyPr>
          <a:lstStyle/>
          <a:p>
            <a:r>
              <a:rPr lang="en-US" dirty="0" smtClean="0"/>
              <a:t>NULL</a:t>
            </a:r>
            <a:endParaRPr lang="en-IN" dirty="0"/>
          </a:p>
        </p:txBody>
      </p:sp>
      <p:sp>
        <p:nvSpPr>
          <p:cNvPr id="30" name="TextBox 29"/>
          <p:cNvSpPr txBox="1"/>
          <p:nvPr/>
        </p:nvSpPr>
        <p:spPr>
          <a:xfrm>
            <a:off x="8223929" y="1664946"/>
            <a:ext cx="755556" cy="369332"/>
          </a:xfrm>
          <a:prstGeom prst="rect">
            <a:avLst/>
          </a:prstGeom>
          <a:noFill/>
        </p:spPr>
        <p:txBody>
          <a:bodyPr wrap="square" rtlCol="0">
            <a:spAutoFit/>
          </a:bodyPr>
          <a:lstStyle/>
          <a:p>
            <a:r>
              <a:rPr lang="en-US" dirty="0" smtClean="0"/>
              <a:t>3000</a:t>
            </a:r>
            <a:endParaRPr lang="en-IN" dirty="0"/>
          </a:p>
        </p:txBody>
      </p:sp>
      <p:sp>
        <p:nvSpPr>
          <p:cNvPr id="31" name="TextBox 30"/>
          <p:cNvSpPr txBox="1"/>
          <p:nvPr/>
        </p:nvSpPr>
        <p:spPr>
          <a:xfrm>
            <a:off x="4964189" y="1476425"/>
            <a:ext cx="755556" cy="369332"/>
          </a:xfrm>
          <a:prstGeom prst="rect">
            <a:avLst/>
          </a:prstGeom>
          <a:noFill/>
        </p:spPr>
        <p:txBody>
          <a:bodyPr wrap="square" rtlCol="0">
            <a:spAutoFit/>
          </a:bodyPr>
          <a:lstStyle/>
          <a:p>
            <a:r>
              <a:rPr lang="en-US" dirty="0" smtClean="0"/>
              <a:t>3000</a:t>
            </a:r>
            <a:endParaRPr lang="en-IN" dirty="0"/>
          </a:p>
        </p:txBody>
      </p:sp>
      <p:sp>
        <p:nvSpPr>
          <p:cNvPr id="32" name="TextBox 31"/>
          <p:cNvSpPr txBox="1"/>
          <p:nvPr/>
        </p:nvSpPr>
        <p:spPr>
          <a:xfrm>
            <a:off x="354842" y="2418498"/>
            <a:ext cx="4751712" cy="3970318"/>
          </a:xfrm>
          <a:prstGeom prst="rect">
            <a:avLst/>
          </a:prstGeom>
          <a:noFill/>
        </p:spPr>
        <p:txBody>
          <a:bodyPr wrap="square" rtlCol="0">
            <a:spAutoFit/>
          </a:bodyPr>
          <a:lstStyle/>
          <a:p>
            <a:r>
              <a:rPr lang="en-IN" dirty="0" smtClean="0"/>
              <a:t>Class </a:t>
            </a:r>
            <a:r>
              <a:rPr lang="en-IN" dirty="0" err="1" smtClean="0"/>
              <a:t>LinkedList</a:t>
            </a:r>
            <a:r>
              <a:rPr lang="en-IN" dirty="0" smtClean="0"/>
              <a:t>{</a:t>
            </a:r>
          </a:p>
          <a:p>
            <a:r>
              <a:rPr lang="en-IN" dirty="0" smtClean="0"/>
              <a:t>  void</a:t>
            </a:r>
            <a:r>
              <a:rPr lang="en-IN" dirty="0"/>
              <a:t> </a:t>
            </a:r>
            <a:r>
              <a:rPr lang="en-IN" dirty="0" err="1" smtClean="0"/>
              <a:t>insertLast</a:t>
            </a:r>
            <a:r>
              <a:rPr lang="en-IN" dirty="0" smtClean="0"/>
              <a:t>(</a:t>
            </a:r>
            <a:r>
              <a:rPr lang="en-IN" dirty="0" err="1" smtClean="0"/>
              <a:t>int</a:t>
            </a:r>
            <a:r>
              <a:rPr lang="en-IN" dirty="0"/>
              <a:t> data</a:t>
            </a:r>
            <a:r>
              <a:rPr lang="en-IN" dirty="0" smtClean="0"/>
              <a:t>){</a:t>
            </a:r>
            <a:endParaRPr lang="en-IN" dirty="0"/>
          </a:p>
          <a:p>
            <a:r>
              <a:rPr lang="en-IN" dirty="0"/>
              <a:t>    </a:t>
            </a:r>
            <a:r>
              <a:rPr lang="en-US" dirty="0"/>
              <a:t> Node *</a:t>
            </a:r>
            <a:r>
              <a:rPr lang="en-US" dirty="0" err="1"/>
              <a:t>nn</a:t>
            </a:r>
            <a:r>
              <a:rPr lang="en-US" dirty="0"/>
              <a:t> = new Node(data);</a:t>
            </a:r>
          </a:p>
          <a:p>
            <a:r>
              <a:rPr lang="en-US" dirty="0"/>
              <a:t>    if (this-&gt;head == </a:t>
            </a:r>
            <a:r>
              <a:rPr lang="en-US" dirty="0" err="1"/>
              <a:t>nullptr</a:t>
            </a:r>
            <a:r>
              <a:rPr lang="en-US" dirty="0"/>
              <a:t>)</a:t>
            </a:r>
          </a:p>
          <a:p>
            <a:r>
              <a:rPr lang="en-US" dirty="0"/>
              <a:t>    {</a:t>
            </a:r>
          </a:p>
          <a:p>
            <a:r>
              <a:rPr lang="en-US" dirty="0"/>
              <a:t>        this-&gt;head = this-&gt;tail = </a:t>
            </a:r>
            <a:r>
              <a:rPr lang="en-US" dirty="0" err="1"/>
              <a:t>nn</a:t>
            </a:r>
            <a:r>
              <a:rPr lang="en-US" dirty="0"/>
              <a:t>;</a:t>
            </a:r>
          </a:p>
          <a:p>
            <a:r>
              <a:rPr lang="en-US" dirty="0"/>
              <a:t>    }</a:t>
            </a:r>
          </a:p>
          <a:p>
            <a:r>
              <a:rPr lang="en-US" dirty="0"/>
              <a:t>    else</a:t>
            </a:r>
          </a:p>
          <a:p>
            <a:r>
              <a:rPr lang="en-US" dirty="0"/>
              <a:t>    {</a:t>
            </a:r>
          </a:p>
          <a:p>
            <a:r>
              <a:rPr lang="en-US" dirty="0"/>
              <a:t>        this-&gt;tail-&gt;</a:t>
            </a:r>
            <a:r>
              <a:rPr lang="en-US" dirty="0" err="1"/>
              <a:t>setNext</a:t>
            </a:r>
            <a:r>
              <a:rPr lang="en-US" dirty="0"/>
              <a:t>(</a:t>
            </a:r>
            <a:r>
              <a:rPr lang="en-US" dirty="0" err="1"/>
              <a:t>nn</a:t>
            </a:r>
            <a:r>
              <a:rPr lang="en-US" dirty="0"/>
              <a:t>);</a:t>
            </a:r>
          </a:p>
          <a:p>
            <a:r>
              <a:rPr lang="en-US" dirty="0"/>
              <a:t>        tail = </a:t>
            </a:r>
            <a:r>
              <a:rPr lang="en-US" dirty="0" err="1"/>
              <a:t>nn</a:t>
            </a:r>
            <a:r>
              <a:rPr lang="en-US" dirty="0"/>
              <a:t>;</a:t>
            </a:r>
          </a:p>
          <a:p>
            <a:r>
              <a:rPr lang="en-US" dirty="0"/>
              <a:t>    }</a:t>
            </a:r>
          </a:p>
          <a:p>
            <a:r>
              <a:rPr lang="en-IN" dirty="0" smtClean="0"/>
              <a:t>  }</a:t>
            </a:r>
          </a:p>
          <a:p>
            <a:r>
              <a:rPr lang="en-US" dirty="0" smtClean="0"/>
              <a:t>}</a:t>
            </a:r>
            <a:endParaRPr lang="en-IN" dirty="0"/>
          </a:p>
        </p:txBody>
      </p:sp>
      <p:sp>
        <p:nvSpPr>
          <p:cNvPr id="33" name="TextBox 32"/>
          <p:cNvSpPr txBox="1"/>
          <p:nvPr/>
        </p:nvSpPr>
        <p:spPr>
          <a:xfrm>
            <a:off x="5241880" y="2418498"/>
            <a:ext cx="6111920" cy="1477328"/>
          </a:xfrm>
          <a:prstGeom prst="rect">
            <a:avLst/>
          </a:prstGeom>
          <a:noFill/>
        </p:spPr>
        <p:txBody>
          <a:bodyPr wrap="square" rtlCol="0">
            <a:spAutoFit/>
          </a:bodyPr>
          <a:lstStyle/>
          <a:p>
            <a:r>
              <a:rPr lang="en-US" dirty="0" smtClean="0"/>
              <a:t>Class </a:t>
            </a:r>
            <a:r>
              <a:rPr lang="en-US" dirty="0" err="1" smtClean="0"/>
              <a:t>LinkeList</a:t>
            </a:r>
            <a:r>
              <a:rPr lang="en-US" dirty="0" smtClean="0"/>
              <a:t>{</a:t>
            </a:r>
          </a:p>
          <a:p>
            <a:r>
              <a:rPr lang="en-US" dirty="0" smtClean="0"/>
              <a:t>   bool </a:t>
            </a:r>
            <a:r>
              <a:rPr lang="en-US" dirty="0" err="1" smtClean="0"/>
              <a:t>isEmpty</a:t>
            </a:r>
            <a:r>
              <a:rPr lang="en-US" dirty="0" smtClean="0"/>
              <a:t>(){</a:t>
            </a:r>
          </a:p>
          <a:p>
            <a:r>
              <a:rPr lang="en-US" dirty="0" smtClean="0"/>
              <a:t>	return </a:t>
            </a:r>
            <a:r>
              <a:rPr lang="en-IN" dirty="0"/>
              <a:t>this-&gt;head == </a:t>
            </a:r>
            <a:r>
              <a:rPr lang="en-IN" dirty="0" err="1" smtClean="0"/>
              <a:t>nullptr</a:t>
            </a:r>
            <a:r>
              <a:rPr lang="en-IN" dirty="0" smtClean="0"/>
              <a:t> &amp;&amp; this-&gt;tail == </a:t>
            </a:r>
            <a:r>
              <a:rPr lang="en-IN" dirty="0" err="1" smtClean="0"/>
              <a:t>nullptr</a:t>
            </a:r>
            <a:r>
              <a:rPr lang="en-IN" dirty="0" smtClean="0"/>
              <a:t>;</a:t>
            </a:r>
            <a:endParaRPr lang="en-US" dirty="0"/>
          </a:p>
          <a:p>
            <a:r>
              <a:rPr lang="en-US" dirty="0" smtClean="0"/>
              <a:t>  }</a:t>
            </a:r>
          </a:p>
          <a:p>
            <a:r>
              <a:rPr lang="en-US" dirty="0"/>
              <a:t>}</a:t>
            </a:r>
            <a:endParaRPr lang="en-IN" dirty="0"/>
          </a:p>
        </p:txBody>
      </p:sp>
      <p:sp>
        <p:nvSpPr>
          <p:cNvPr id="22" name="Footer Placeholder 21"/>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29" name="Slide Number Placeholder 28"/>
          <p:cNvSpPr>
            <a:spLocks noGrp="1"/>
          </p:cNvSpPr>
          <p:nvPr>
            <p:ph type="sldNum" sz="quarter" idx="12"/>
          </p:nvPr>
        </p:nvSpPr>
        <p:spPr/>
        <p:txBody>
          <a:bodyPr/>
          <a:lstStyle/>
          <a:p>
            <a:fld id="{B80CADA0-E01C-459D-AB8F-6AC03931BC5C}" type="slidenum">
              <a:rPr lang="en-IN" smtClean="0"/>
              <a:t>31</a:t>
            </a:fld>
            <a:endParaRPr lang="en-IN"/>
          </a:p>
        </p:txBody>
      </p:sp>
    </p:spTree>
    <p:extLst>
      <p:ext uri="{BB962C8B-B14F-4D97-AF65-F5344CB8AC3E}">
        <p14:creationId xmlns:p14="http://schemas.microsoft.com/office/powerpoint/2010/main" val="123077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circle(in)">
                                      <p:cBhvr>
                                        <p:cTn id="48" dur="2000"/>
                                        <p:tgtEl>
                                          <p:spTgt spid="12"/>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circle(in)">
                                      <p:cBhvr>
                                        <p:cTn id="51" dur="2000"/>
                                        <p:tgtEl>
                                          <p:spTgt spid="13"/>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circle(in)">
                                      <p:cBhvr>
                                        <p:cTn id="54" dur="2000"/>
                                        <p:tgtEl>
                                          <p:spTgt spid="14"/>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circle(in)">
                                      <p:cBhvr>
                                        <p:cTn id="57" dur="20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grpId="1" nodeType="clickEffect">
                                  <p:stCondLst>
                                    <p:cond delay="0"/>
                                  </p:stCondLst>
                                  <p:childTnLst>
                                    <p:animEffect transition="out" filter="wipe(down)">
                                      <p:cBhvr>
                                        <p:cTn id="61" dur="500"/>
                                        <p:tgtEl>
                                          <p:spTgt spid="7"/>
                                        </p:tgtEl>
                                      </p:cBhvr>
                                    </p:animEffect>
                                    <p:set>
                                      <p:cBhvr>
                                        <p:cTn id="62" dur="1" fill="hold">
                                          <p:stCondLst>
                                            <p:cond delay="499"/>
                                          </p:stCondLst>
                                        </p:cTn>
                                        <p:tgtEl>
                                          <p:spTgt spid="7"/>
                                        </p:tgtEl>
                                        <p:attrNameLst>
                                          <p:attrName>style.visibility</p:attrName>
                                        </p:attrNameLst>
                                      </p:cBhvr>
                                      <p:to>
                                        <p:strVal val="hidden"/>
                                      </p:to>
                                    </p:set>
                                  </p:childTnLst>
                                </p:cTn>
                              </p:par>
                              <p:par>
                                <p:cTn id="63" presetID="22" presetClass="exit" presetSubtype="4" fill="hold" grpId="1" nodeType="withEffect">
                                  <p:stCondLst>
                                    <p:cond delay="0"/>
                                  </p:stCondLst>
                                  <p:childTnLst>
                                    <p:animEffect transition="out" filter="wipe(down)">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42"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1000"/>
                                        <p:tgtEl>
                                          <p:spTgt spid="17"/>
                                        </p:tgtEl>
                                      </p:cBhvr>
                                    </p:animEffect>
                                    <p:anim calcmode="lin" valueType="num">
                                      <p:cBhvr>
                                        <p:cTn id="74" dur="1000" fill="hold"/>
                                        <p:tgtEl>
                                          <p:spTgt spid="17"/>
                                        </p:tgtEl>
                                        <p:attrNameLst>
                                          <p:attrName>ppt_x</p:attrName>
                                        </p:attrNameLst>
                                      </p:cBhvr>
                                      <p:tavLst>
                                        <p:tav tm="0">
                                          <p:val>
                                            <p:strVal val="#ppt_x"/>
                                          </p:val>
                                        </p:tav>
                                        <p:tav tm="100000">
                                          <p:val>
                                            <p:strVal val="#ppt_x"/>
                                          </p:val>
                                        </p:tav>
                                      </p:tavLst>
                                    </p:anim>
                                    <p:anim calcmode="lin" valueType="num">
                                      <p:cBhvr>
                                        <p:cTn id="7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1000"/>
                                        <p:tgtEl>
                                          <p:spTgt spid="10"/>
                                        </p:tgtEl>
                                      </p:cBhvr>
                                    </p:animEffect>
                                    <p:anim calcmode="lin" valueType="num">
                                      <p:cBhvr>
                                        <p:cTn id="81" dur="1000" fill="hold"/>
                                        <p:tgtEl>
                                          <p:spTgt spid="10"/>
                                        </p:tgtEl>
                                        <p:attrNameLst>
                                          <p:attrName>ppt_x</p:attrName>
                                        </p:attrNameLst>
                                      </p:cBhvr>
                                      <p:tavLst>
                                        <p:tav tm="0">
                                          <p:val>
                                            <p:strVal val="#ppt_x"/>
                                          </p:val>
                                        </p:tav>
                                        <p:tav tm="100000">
                                          <p:val>
                                            <p:strVal val="#ppt_x"/>
                                          </p:val>
                                        </p:tav>
                                      </p:tavLst>
                                    </p:anim>
                                    <p:anim calcmode="lin" valueType="num">
                                      <p:cBhvr>
                                        <p:cTn id="8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circle(in)">
                                      <p:cBhvr>
                                        <p:cTn id="87" dur="2000"/>
                                        <p:tgtEl>
                                          <p:spTgt spid="18"/>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circle(in)">
                                      <p:cBhvr>
                                        <p:cTn id="90" dur="2000"/>
                                        <p:tgtEl>
                                          <p:spTgt spid="19"/>
                                        </p:tgtEl>
                                      </p:cBhvr>
                                    </p:animEffect>
                                  </p:childTnLst>
                                </p:cTn>
                              </p:par>
                              <p:par>
                                <p:cTn id="91" presetID="6"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circle(in)">
                                      <p:cBhvr>
                                        <p:cTn id="93" dur="2000"/>
                                        <p:tgtEl>
                                          <p:spTgt spid="20"/>
                                        </p:tgtEl>
                                      </p:cBhvr>
                                    </p:animEffect>
                                  </p:childTnLst>
                                </p:cTn>
                              </p:par>
                              <p:par>
                                <p:cTn id="94" presetID="6" presetClass="entr" presetSubtype="16"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circle(in)">
                                      <p:cBhvr>
                                        <p:cTn id="96" dur="20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4" fill="hold" grpId="1" nodeType="clickEffect">
                                  <p:stCondLst>
                                    <p:cond delay="0"/>
                                  </p:stCondLst>
                                  <p:childTnLst>
                                    <p:animEffect transition="out" filter="wipe(down)">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5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xit" presetSubtype="4" fill="hold" grpId="1" nodeType="clickEffect">
                                  <p:stCondLst>
                                    <p:cond delay="0"/>
                                  </p:stCondLst>
                                  <p:childTnLst>
                                    <p:animEffect transition="out" filter="wipe(down)">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fade">
                                      <p:cBhvr>
                                        <p:cTn id="119" dur="1000"/>
                                        <p:tgtEl>
                                          <p:spTgt spid="11"/>
                                        </p:tgtEl>
                                      </p:cBhvr>
                                    </p:animEffect>
                                    <p:anim calcmode="lin" valueType="num">
                                      <p:cBhvr>
                                        <p:cTn id="120" dur="1000" fill="hold"/>
                                        <p:tgtEl>
                                          <p:spTgt spid="11"/>
                                        </p:tgtEl>
                                        <p:attrNameLst>
                                          <p:attrName>ppt_x</p:attrName>
                                        </p:attrNameLst>
                                      </p:cBhvr>
                                      <p:tavLst>
                                        <p:tav tm="0">
                                          <p:val>
                                            <p:strVal val="#ppt_x"/>
                                          </p:val>
                                        </p:tav>
                                        <p:tav tm="100000">
                                          <p:val>
                                            <p:strVal val="#ppt_x"/>
                                          </p:val>
                                        </p:tav>
                                      </p:tavLst>
                                    </p:anim>
                                    <p:anim calcmode="lin" valueType="num">
                                      <p:cBhvr>
                                        <p:cTn id="1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6" presetClass="entr" presetSubtype="16"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circle(in)">
                                      <p:cBhvr>
                                        <p:cTn id="126" dur="2000"/>
                                        <p:tgtEl>
                                          <p:spTgt spid="25"/>
                                        </p:tgtEl>
                                      </p:cBhvr>
                                    </p:animEffect>
                                  </p:childTnLst>
                                </p:cTn>
                              </p:par>
                              <p:par>
                                <p:cTn id="127" presetID="6" presetClass="entr" presetSubtype="16" fill="hold" grpId="0" nodeType="with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circle(in)">
                                      <p:cBhvr>
                                        <p:cTn id="129" dur="2000"/>
                                        <p:tgtEl>
                                          <p:spTgt spid="26"/>
                                        </p:tgtEl>
                                      </p:cBhvr>
                                    </p:animEffect>
                                  </p:childTnLst>
                                </p:cTn>
                              </p:par>
                              <p:par>
                                <p:cTn id="130" presetID="6" presetClass="entr" presetSubtype="16"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circle(in)">
                                      <p:cBhvr>
                                        <p:cTn id="132" dur="2000"/>
                                        <p:tgtEl>
                                          <p:spTgt spid="27"/>
                                        </p:tgtEl>
                                      </p:cBhvr>
                                    </p:animEffect>
                                  </p:childTnLst>
                                </p:cTn>
                              </p:par>
                              <p:par>
                                <p:cTn id="133" presetID="6" presetClass="entr" presetSubtype="16" fill="hold" grpId="0" nodeType="with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circle(in)">
                                      <p:cBhvr>
                                        <p:cTn id="135" dur="2000"/>
                                        <p:tgtEl>
                                          <p:spTgt spid="28"/>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xit" presetSubtype="4" fill="hold" grpId="1" nodeType="clickEffect">
                                  <p:stCondLst>
                                    <p:cond delay="0"/>
                                  </p:stCondLst>
                                  <p:childTnLst>
                                    <p:animEffect transition="out" filter="wipe(down)">
                                      <p:cBhvr>
                                        <p:cTn id="139" dur="500"/>
                                        <p:tgtEl>
                                          <p:spTgt spid="21"/>
                                        </p:tgtEl>
                                      </p:cBhvr>
                                    </p:animEffect>
                                    <p:set>
                                      <p:cBhvr>
                                        <p:cTn id="140" dur="1" fill="hold">
                                          <p:stCondLst>
                                            <p:cond delay="499"/>
                                          </p:stCondLst>
                                        </p:cTn>
                                        <p:tgtEl>
                                          <p:spTgt spid="21"/>
                                        </p:tgtEl>
                                        <p:attrNameLst>
                                          <p:attrName>style.visibility</p:attrName>
                                        </p:attrNameLst>
                                      </p:cBhvr>
                                      <p:to>
                                        <p:strVal val="hidden"/>
                                      </p:to>
                                    </p:set>
                                  </p:childTnLst>
                                </p:cTn>
                              </p:par>
                            </p:childTnLst>
                          </p:cTn>
                        </p:par>
                        <p:par>
                          <p:cTn id="141" fill="hold">
                            <p:stCondLst>
                              <p:cond delay="500"/>
                            </p:stCondLst>
                            <p:childTnLst>
                              <p:par>
                                <p:cTn id="142" presetID="10" presetClass="entr" presetSubtype="0" fill="hold" grpId="0" nodeType="afterEffect">
                                  <p:stCondLst>
                                    <p:cond delay="0"/>
                                  </p:stCondLst>
                                  <p:childTnLst>
                                    <p:set>
                                      <p:cBhvr>
                                        <p:cTn id="143" dur="1" fill="hold">
                                          <p:stCondLst>
                                            <p:cond delay="0"/>
                                          </p:stCondLst>
                                        </p:cTn>
                                        <p:tgtEl>
                                          <p:spTgt spid="30"/>
                                        </p:tgtEl>
                                        <p:attrNameLst>
                                          <p:attrName>style.visibility</p:attrName>
                                        </p:attrNameLst>
                                      </p:cBhvr>
                                      <p:to>
                                        <p:strVal val="visible"/>
                                      </p:to>
                                    </p:set>
                                    <p:animEffect transition="in" filter="fade">
                                      <p:cBhvr>
                                        <p:cTn id="144" dur="500"/>
                                        <p:tgtEl>
                                          <p:spTgt spid="3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xit" presetSubtype="4" fill="hold" grpId="1" nodeType="clickEffect">
                                  <p:stCondLst>
                                    <p:cond delay="0"/>
                                  </p:stCondLst>
                                  <p:childTnLst>
                                    <p:animEffect transition="out" filter="wipe(down)">
                                      <p:cBhvr>
                                        <p:cTn id="148" dur="500"/>
                                        <p:tgtEl>
                                          <p:spTgt spid="24"/>
                                        </p:tgtEl>
                                      </p:cBhvr>
                                    </p:animEffect>
                                    <p:set>
                                      <p:cBhvr>
                                        <p:cTn id="149" dur="1" fill="hold">
                                          <p:stCondLst>
                                            <p:cond delay="499"/>
                                          </p:stCondLst>
                                        </p:cTn>
                                        <p:tgtEl>
                                          <p:spTgt spid="24"/>
                                        </p:tgtEl>
                                        <p:attrNameLst>
                                          <p:attrName>style.visibility</p:attrName>
                                        </p:attrNameLst>
                                      </p:cBhvr>
                                      <p:to>
                                        <p:strVal val="hidden"/>
                                      </p:to>
                                    </p:set>
                                  </p:childTnLst>
                                </p:cTn>
                              </p:par>
                            </p:childTnLst>
                          </p:cTn>
                        </p:par>
                        <p:par>
                          <p:cTn id="150" fill="hold">
                            <p:stCondLst>
                              <p:cond delay="500"/>
                            </p:stCondLst>
                            <p:childTnLst>
                              <p:par>
                                <p:cTn id="151" presetID="10" presetClass="entr" presetSubtype="0" fill="hold" grpId="0" nodeType="after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fade">
                                      <p:cBhvr>
                                        <p:cTn id="153" dur="500"/>
                                        <p:tgtEl>
                                          <p:spTgt spid="31"/>
                                        </p:tgtEl>
                                      </p:cBhvr>
                                    </p:animEffect>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2"/>
                                        </p:tgtEl>
                                        <p:attrNameLst>
                                          <p:attrName>style.visibility</p:attrName>
                                        </p:attrNameLst>
                                      </p:cBhvr>
                                      <p:to>
                                        <p:strVal val="visible"/>
                                      </p:to>
                                    </p:set>
                                    <p:animEffect transition="in" filter="fade">
                                      <p:cBhvr>
                                        <p:cTn id="158" dur="1000"/>
                                        <p:tgtEl>
                                          <p:spTgt spid="32"/>
                                        </p:tgtEl>
                                      </p:cBhvr>
                                    </p:animEffect>
                                    <p:anim calcmode="lin" valueType="num">
                                      <p:cBhvr>
                                        <p:cTn id="159" dur="1000" fill="hold"/>
                                        <p:tgtEl>
                                          <p:spTgt spid="32"/>
                                        </p:tgtEl>
                                        <p:attrNameLst>
                                          <p:attrName>ppt_x</p:attrName>
                                        </p:attrNameLst>
                                      </p:cBhvr>
                                      <p:tavLst>
                                        <p:tav tm="0">
                                          <p:val>
                                            <p:strVal val="#ppt_x"/>
                                          </p:val>
                                        </p:tav>
                                        <p:tav tm="100000">
                                          <p:val>
                                            <p:strVal val="#ppt_x"/>
                                          </p:val>
                                        </p:tav>
                                      </p:tavLst>
                                    </p:anim>
                                    <p:anim calcmode="lin" valueType="num">
                                      <p:cBhvr>
                                        <p:cTn id="16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grpId="0" nodeType="clickEffect">
                                  <p:stCondLst>
                                    <p:cond delay="0"/>
                                  </p:stCondLst>
                                  <p:childTnLst>
                                    <p:set>
                                      <p:cBhvr>
                                        <p:cTn id="164" dur="1" fill="hold">
                                          <p:stCondLst>
                                            <p:cond delay="0"/>
                                          </p:stCondLst>
                                        </p:cTn>
                                        <p:tgtEl>
                                          <p:spTgt spid="33"/>
                                        </p:tgtEl>
                                        <p:attrNameLst>
                                          <p:attrName>style.visibility</p:attrName>
                                        </p:attrNameLst>
                                      </p:cBhvr>
                                      <p:to>
                                        <p:strVal val="visible"/>
                                      </p:to>
                                    </p:set>
                                    <p:animEffect transition="in" filter="fade">
                                      <p:cBhvr>
                                        <p:cTn id="165" dur="1000"/>
                                        <p:tgtEl>
                                          <p:spTgt spid="33"/>
                                        </p:tgtEl>
                                      </p:cBhvr>
                                    </p:animEffect>
                                    <p:anim calcmode="lin" valueType="num">
                                      <p:cBhvr>
                                        <p:cTn id="166" dur="1000" fill="hold"/>
                                        <p:tgtEl>
                                          <p:spTgt spid="33"/>
                                        </p:tgtEl>
                                        <p:attrNameLst>
                                          <p:attrName>ppt_x</p:attrName>
                                        </p:attrNameLst>
                                      </p:cBhvr>
                                      <p:tavLst>
                                        <p:tav tm="0">
                                          <p:val>
                                            <p:strVal val="#ppt_x"/>
                                          </p:val>
                                        </p:tav>
                                        <p:tav tm="100000">
                                          <p:val>
                                            <p:strVal val="#ppt_x"/>
                                          </p:val>
                                        </p:tav>
                                      </p:tavLst>
                                    </p:anim>
                                    <p:anim calcmode="lin" valueType="num">
                                      <p:cBhvr>
                                        <p:cTn id="1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P spid="7" grpId="0"/>
      <p:bldP spid="7" grpId="1"/>
      <p:bldP spid="8" grpId="0"/>
      <p:bldP spid="8" grpId="1"/>
      <p:bldP spid="9" grpId="0"/>
      <p:bldP spid="10" grpId="0"/>
      <p:bldP spid="11" grpId="0"/>
      <p:bldP spid="13" grpId="0"/>
      <p:bldP spid="14" grpId="0"/>
      <p:bldP spid="15" grpId="0"/>
      <p:bldP spid="15" grpId="1"/>
      <p:bldP spid="16" grpId="0"/>
      <p:bldP spid="16" grpId="1"/>
      <p:bldP spid="17" grpId="0"/>
      <p:bldP spid="19" grpId="0"/>
      <p:bldP spid="20" grpId="0"/>
      <p:bldP spid="21" grpId="0"/>
      <p:bldP spid="21" grpId="1"/>
      <p:bldP spid="23" grpId="0"/>
      <p:bldP spid="24" grpId="0"/>
      <p:bldP spid="24" grpId="1"/>
      <p:bldP spid="26" grpId="0"/>
      <p:bldP spid="27" grpId="0"/>
      <p:bldP spid="28" grpId="0"/>
      <p:bldP spid="30" grpId="0"/>
      <p:bldP spid="31" grpId="0"/>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19116"/>
          </a:xfrm>
        </p:spPr>
        <p:txBody>
          <a:bodyPr/>
          <a:lstStyle/>
          <a:p>
            <a:r>
              <a:rPr lang="en-US" dirty="0" err="1"/>
              <a:t>LinkedList</a:t>
            </a:r>
            <a:r>
              <a:rPr lang="en-US" dirty="0"/>
              <a:t> (Delete First)</a:t>
            </a:r>
            <a:endParaRPr lang="en-IN" dirty="0"/>
          </a:p>
        </p:txBody>
      </p:sp>
      <p:sp>
        <p:nvSpPr>
          <p:cNvPr id="3" name="TextBox 2"/>
          <p:cNvSpPr txBox="1"/>
          <p:nvPr/>
        </p:nvSpPr>
        <p:spPr>
          <a:xfrm>
            <a:off x="46630" y="907155"/>
            <a:ext cx="1583140" cy="369332"/>
          </a:xfrm>
          <a:prstGeom prst="rect">
            <a:avLst/>
          </a:prstGeom>
          <a:noFill/>
        </p:spPr>
        <p:txBody>
          <a:bodyPr wrap="square" rtlCol="0">
            <a:spAutoFit/>
          </a:bodyPr>
          <a:lstStyle/>
          <a:p>
            <a:r>
              <a:rPr lang="en-US" dirty="0" err="1" smtClean="0"/>
              <a:t>LinkedList</a:t>
            </a:r>
            <a:r>
              <a:rPr lang="en-US" dirty="0" smtClean="0"/>
              <a:t> </a:t>
            </a:r>
            <a:r>
              <a:rPr lang="en-US" dirty="0" err="1" smtClean="0"/>
              <a:t>ll</a:t>
            </a:r>
            <a:r>
              <a:rPr lang="en-US" dirty="0" smtClean="0"/>
              <a:t>;</a:t>
            </a:r>
            <a:endParaRPr lang="en-IN" dirty="0"/>
          </a:p>
        </p:txBody>
      </p:sp>
      <p:sp>
        <p:nvSpPr>
          <p:cNvPr id="4" name="Oval 3"/>
          <p:cNvSpPr/>
          <p:nvPr/>
        </p:nvSpPr>
        <p:spPr>
          <a:xfrm>
            <a:off x="4649338" y="966716"/>
            <a:ext cx="1382975" cy="1088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p:cNvSpPr txBox="1"/>
          <p:nvPr/>
        </p:nvSpPr>
        <p:spPr>
          <a:xfrm>
            <a:off x="4642520" y="1230576"/>
            <a:ext cx="920854" cy="369332"/>
          </a:xfrm>
          <a:prstGeom prst="rect">
            <a:avLst/>
          </a:prstGeom>
          <a:noFill/>
        </p:spPr>
        <p:txBody>
          <a:bodyPr wrap="square" rtlCol="0">
            <a:spAutoFit/>
          </a:bodyPr>
          <a:lstStyle/>
          <a:p>
            <a:r>
              <a:rPr lang="en-US" dirty="0" smtClean="0"/>
              <a:t>Head =</a:t>
            </a:r>
            <a:endParaRPr lang="en-IN" dirty="0"/>
          </a:p>
        </p:txBody>
      </p:sp>
      <p:sp>
        <p:nvSpPr>
          <p:cNvPr id="6" name="TextBox 5"/>
          <p:cNvSpPr txBox="1"/>
          <p:nvPr/>
        </p:nvSpPr>
        <p:spPr>
          <a:xfrm>
            <a:off x="4655027" y="1510776"/>
            <a:ext cx="908347" cy="369332"/>
          </a:xfrm>
          <a:prstGeom prst="rect">
            <a:avLst/>
          </a:prstGeom>
          <a:noFill/>
        </p:spPr>
        <p:txBody>
          <a:bodyPr wrap="square" rtlCol="0">
            <a:spAutoFit/>
          </a:bodyPr>
          <a:lstStyle/>
          <a:p>
            <a:r>
              <a:rPr lang="en-US" dirty="0" smtClean="0"/>
              <a:t>Tail =</a:t>
            </a:r>
            <a:endParaRPr lang="en-IN" dirty="0"/>
          </a:p>
        </p:txBody>
      </p:sp>
      <p:sp>
        <p:nvSpPr>
          <p:cNvPr id="7" name="TextBox 6"/>
          <p:cNvSpPr txBox="1"/>
          <p:nvPr/>
        </p:nvSpPr>
        <p:spPr>
          <a:xfrm>
            <a:off x="5174977" y="1506651"/>
            <a:ext cx="790430" cy="369332"/>
          </a:xfrm>
          <a:prstGeom prst="rect">
            <a:avLst/>
          </a:prstGeom>
          <a:noFill/>
        </p:spPr>
        <p:txBody>
          <a:bodyPr wrap="square" rtlCol="0">
            <a:spAutoFit/>
          </a:bodyPr>
          <a:lstStyle/>
          <a:p>
            <a:r>
              <a:rPr lang="en-US" dirty="0" smtClean="0"/>
              <a:t>NULL</a:t>
            </a:r>
            <a:endParaRPr lang="en-IN" dirty="0"/>
          </a:p>
        </p:txBody>
      </p:sp>
      <p:sp>
        <p:nvSpPr>
          <p:cNvPr id="8" name="TextBox 7"/>
          <p:cNvSpPr txBox="1"/>
          <p:nvPr/>
        </p:nvSpPr>
        <p:spPr>
          <a:xfrm>
            <a:off x="5320741" y="1235973"/>
            <a:ext cx="790430" cy="369332"/>
          </a:xfrm>
          <a:prstGeom prst="rect">
            <a:avLst/>
          </a:prstGeom>
          <a:noFill/>
        </p:spPr>
        <p:txBody>
          <a:bodyPr wrap="square" rtlCol="0">
            <a:spAutoFit/>
          </a:bodyPr>
          <a:lstStyle/>
          <a:p>
            <a:r>
              <a:rPr lang="en-US" dirty="0" smtClean="0"/>
              <a:t>NULL</a:t>
            </a:r>
            <a:endParaRPr lang="en-IN" dirty="0"/>
          </a:p>
        </p:txBody>
      </p:sp>
      <p:sp>
        <p:nvSpPr>
          <p:cNvPr id="9" name="TextBox 8"/>
          <p:cNvSpPr txBox="1"/>
          <p:nvPr/>
        </p:nvSpPr>
        <p:spPr>
          <a:xfrm>
            <a:off x="60268" y="1139307"/>
            <a:ext cx="1820839" cy="369332"/>
          </a:xfrm>
          <a:prstGeom prst="rect">
            <a:avLst/>
          </a:prstGeom>
          <a:noFill/>
        </p:spPr>
        <p:txBody>
          <a:bodyPr wrap="square" rtlCol="0">
            <a:spAutoFit/>
          </a:bodyPr>
          <a:lstStyle/>
          <a:p>
            <a:r>
              <a:rPr lang="en-US" dirty="0" err="1" smtClean="0"/>
              <a:t>ll.insertLast</a:t>
            </a:r>
            <a:r>
              <a:rPr lang="en-US" dirty="0" smtClean="0"/>
              <a:t>(10);</a:t>
            </a:r>
            <a:endParaRPr lang="en-IN" dirty="0"/>
          </a:p>
        </p:txBody>
      </p:sp>
      <p:sp>
        <p:nvSpPr>
          <p:cNvPr id="10" name="TextBox 9"/>
          <p:cNvSpPr txBox="1"/>
          <p:nvPr/>
        </p:nvSpPr>
        <p:spPr>
          <a:xfrm>
            <a:off x="53450" y="1391655"/>
            <a:ext cx="1820839" cy="369332"/>
          </a:xfrm>
          <a:prstGeom prst="rect">
            <a:avLst/>
          </a:prstGeom>
          <a:noFill/>
        </p:spPr>
        <p:txBody>
          <a:bodyPr wrap="square" rtlCol="0">
            <a:spAutoFit/>
          </a:bodyPr>
          <a:lstStyle/>
          <a:p>
            <a:r>
              <a:rPr lang="en-US" dirty="0" err="1" smtClean="0"/>
              <a:t>ll.insertLast</a:t>
            </a:r>
            <a:r>
              <a:rPr lang="en-US" dirty="0" smtClean="0"/>
              <a:t>(20);</a:t>
            </a:r>
            <a:endParaRPr lang="en-IN" dirty="0"/>
          </a:p>
        </p:txBody>
      </p:sp>
      <p:sp>
        <p:nvSpPr>
          <p:cNvPr id="11" name="TextBox 10"/>
          <p:cNvSpPr txBox="1"/>
          <p:nvPr/>
        </p:nvSpPr>
        <p:spPr>
          <a:xfrm>
            <a:off x="55722" y="1625943"/>
            <a:ext cx="1820839" cy="369332"/>
          </a:xfrm>
          <a:prstGeom prst="rect">
            <a:avLst/>
          </a:prstGeom>
          <a:noFill/>
        </p:spPr>
        <p:txBody>
          <a:bodyPr wrap="square" rtlCol="0">
            <a:spAutoFit/>
          </a:bodyPr>
          <a:lstStyle/>
          <a:p>
            <a:r>
              <a:rPr lang="en-US" dirty="0" err="1" smtClean="0"/>
              <a:t>ll.insertLast</a:t>
            </a:r>
            <a:r>
              <a:rPr lang="en-US" dirty="0" smtClean="0"/>
              <a:t>(30);</a:t>
            </a:r>
            <a:endParaRPr lang="en-IN" dirty="0"/>
          </a:p>
        </p:txBody>
      </p:sp>
      <p:graphicFrame>
        <p:nvGraphicFramePr>
          <p:cNvPr id="12" name="Table 11"/>
          <p:cNvGraphicFramePr>
            <a:graphicFrameLocks noGrp="1"/>
          </p:cNvGraphicFramePr>
          <p:nvPr>
            <p:extLst/>
          </p:nvPr>
        </p:nvGraphicFramePr>
        <p:xfrm>
          <a:off x="6657079" y="781296"/>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13" name="TextBox 12"/>
          <p:cNvSpPr txBox="1"/>
          <p:nvPr/>
        </p:nvSpPr>
        <p:spPr>
          <a:xfrm>
            <a:off x="6958657" y="1139307"/>
            <a:ext cx="694520" cy="369332"/>
          </a:xfrm>
          <a:prstGeom prst="rect">
            <a:avLst/>
          </a:prstGeom>
          <a:noFill/>
        </p:spPr>
        <p:txBody>
          <a:bodyPr wrap="square" rtlCol="0">
            <a:spAutoFit/>
          </a:bodyPr>
          <a:lstStyle/>
          <a:p>
            <a:r>
              <a:rPr lang="en-US" dirty="0" smtClean="0"/>
              <a:t>1000</a:t>
            </a:r>
            <a:endParaRPr lang="en-IN" dirty="0"/>
          </a:p>
        </p:txBody>
      </p:sp>
      <p:sp>
        <p:nvSpPr>
          <p:cNvPr id="14" name="TextBox 13"/>
          <p:cNvSpPr txBox="1"/>
          <p:nvPr/>
        </p:nvSpPr>
        <p:spPr>
          <a:xfrm>
            <a:off x="6732152" y="781296"/>
            <a:ext cx="426113" cy="369332"/>
          </a:xfrm>
          <a:prstGeom prst="rect">
            <a:avLst/>
          </a:prstGeom>
          <a:noFill/>
        </p:spPr>
        <p:txBody>
          <a:bodyPr wrap="square" rtlCol="0">
            <a:spAutoFit/>
          </a:bodyPr>
          <a:lstStyle/>
          <a:p>
            <a:r>
              <a:rPr lang="en-US" dirty="0" smtClean="0"/>
              <a:t>10</a:t>
            </a:r>
            <a:endParaRPr lang="en-IN" dirty="0"/>
          </a:p>
        </p:txBody>
      </p:sp>
      <p:sp>
        <p:nvSpPr>
          <p:cNvPr id="15" name="TextBox 14"/>
          <p:cNvSpPr txBox="1"/>
          <p:nvPr/>
        </p:nvSpPr>
        <p:spPr>
          <a:xfrm>
            <a:off x="7227831" y="781296"/>
            <a:ext cx="755556" cy="369332"/>
          </a:xfrm>
          <a:prstGeom prst="rect">
            <a:avLst/>
          </a:prstGeom>
          <a:noFill/>
        </p:spPr>
        <p:txBody>
          <a:bodyPr wrap="square" rtlCol="0">
            <a:spAutoFit/>
          </a:bodyPr>
          <a:lstStyle/>
          <a:p>
            <a:r>
              <a:rPr lang="en-US" dirty="0" smtClean="0"/>
              <a:t>NULL</a:t>
            </a:r>
            <a:endParaRPr lang="en-IN" dirty="0"/>
          </a:p>
        </p:txBody>
      </p:sp>
      <p:sp>
        <p:nvSpPr>
          <p:cNvPr id="16" name="TextBox 15"/>
          <p:cNvSpPr txBox="1"/>
          <p:nvPr/>
        </p:nvSpPr>
        <p:spPr>
          <a:xfrm>
            <a:off x="5183983" y="1485677"/>
            <a:ext cx="790430" cy="369332"/>
          </a:xfrm>
          <a:prstGeom prst="rect">
            <a:avLst/>
          </a:prstGeom>
          <a:noFill/>
        </p:spPr>
        <p:txBody>
          <a:bodyPr wrap="square" rtlCol="0">
            <a:spAutoFit/>
          </a:bodyPr>
          <a:lstStyle/>
          <a:p>
            <a:r>
              <a:rPr lang="en-US" dirty="0" smtClean="0"/>
              <a:t>1000</a:t>
            </a:r>
            <a:endParaRPr lang="en-IN" dirty="0"/>
          </a:p>
        </p:txBody>
      </p:sp>
      <p:sp>
        <p:nvSpPr>
          <p:cNvPr id="17" name="TextBox 16"/>
          <p:cNvSpPr txBox="1"/>
          <p:nvPr/>
        </p:nvSpPr>
        <p:spPr>
          <a:xfrm>
            <a:off x="5329747" y="1214999"/>
            <a:ext cx="790430" cy="369332"/>
          </a:xfrm>
          <a:prstGeom prst="rect">
            <a:avLst/>
          </a:prstGeom>
          <a:noFill/>
        </p:spPr>
        <p:txBody>
          <a:bodyPr wrap="square" rtlCol="0">
            <a:spAutoFit/>
          </a:bodyPr>
          <a:lstStyle/>
          <a:p>
            <a:r>
              <a:rPr lang="en-US" dirty="0" smtClean="0"/>
              <a:t>1000</a:t>
            </a:r>
            <a:endParaRPr lang="en-IN" dirty="0"/>
          </a:p>
        </p:txBody>
      </p:sp>
      <p:graphicFrame>
        <p:nvGraphicFramePr>
          <p:cNvPr id="18" name="Table 17"/>
          <p:cNvGraphicFramePr>
            <a:graphicFrameLocks noGrp="1"/>
          </p:cNvGraphicFramePr>
          <p:nvPr>
            <p:extLst/>
          </p:nvPr>
        </p:nvGraphicFramePr>
        <p:xfrm>
          <a:off x="7653177" y="1690563"/>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19" name="TextBox 18"/>
          <p:cNvSpPr txBox="1"/>
          <p:nvPr/>
        </p:nvSpPr>
        <p:spPr>
          <a:xfrm>
            <a:off x="7954755" y="2037538"/>
            <a:ext cx="694520" cy="369332"/>
          </a:xfrm>
          <a:prstGeom prst="rect">
            <a:avLst/>
          </a:prstGeom>
          <a:noFill/>
        </p:spPr>
        <p:txBody>
          <a:bodyPr wrap="square" rtlCol="0">
            <a:spAutoFit/>
          </a:bodyPr>
          <a:lstStyle/>
          <a:p>
            <a:r>
              <a:rPr lang="en-US" dirty="0"/>
              <a:t>2</a:t>
            </a:r>
            <a:r>
              <a:rPr lang="en-US" dirty="0" smtClean="0"/>
              <a:t>000</a:t>
            </a:r>
            <a:endParaRPr lang="en-IN" dirty="0"/>
          </a:p>
        </p:txBody>
      </p:sp>
      <p:sp>
        <p:nvSpPr>
          <p:cNvPr id="20" name="TextBox 19"/>
          <p:cNvSpPr txBox="1"/>
          <p:nvPr/>
        </p:nvSpPr>
        <p:spPr>
          <a:xfrm>
            <a:off x="7728250" y="1690563"/>
            <a:ext cx="426113" cy="369332"/>
          </a:xfrm>
          <a:prstGeom prst="rect">
            <a:avLst/>
          </a:prstGeom>
          <a:noFill/>
        </p:spPr>
        <p:txBody>
          <a:bodyPr wrap="square" rtlCol="0">
            <a:spAutoFit/>
          </a:bodyPr>
          <a:lstStyle/>
          <a:p>
            <a:r>
              <a:rPr lang="en-US" dirty="0"/>
              <a:t>2</a:t>
            </a:r>
            <a:r>
              <a:rPr lang="en-US" dirty="0" smtClean="0"/>
              <a:t>0</a:t>
            </a:r>
            <a:endParaRPr lang="en-IN" dirty="0"/>
          </a:p>
        </p:txBody>
      </p:sp>
      <p:sp>
        <p:nvSpPr>
          <p:cNvPr id="21" name="TextBox 20"/>
          <p:cNvSpPr txBox="1"/>
          <p:nvPr/>
        </p:nvSpPr>
        <p:spPr>
          <a:xfrm>
            <a:off x="8223929" y="1690563"/>
            <a:ext cx="755556" cy="369332"/>
          </a:xfrm>
          <a:prstGeom prst="rect">
            <a:avLst/>
          </a:prstGeom>
          <a:noFill/>
        </p:spPr>
        <p:txBody>
          <a:bodyPr wrap="square" rtlCol="0">
            <a:spAutoFit/>
          </a:bodyPr>
          <a:lstStyle/>
          <a:p>
            <a:r>
              <a:rPr lang="en-US" dirty="0" smtClean="0"/>
              <a:t>NULL</a:t>
            </a:r>
            <a:endParaRPr lang="en-IN" dirty="0"/>
          </a:p>
        </p:txBody>
      </p:sp>
      <p:sp>
        <p:nvSpPr>
          <p:cNvPr id="23" name="TextBox 22"/>
          <p:cNvSpPr txBox="1"/>
          <p:nvPr/>
        </p:nvSpPr>
        <p:spPr>
          <a:xfrm>
            <a:off x="7232958" y="766295"/>
            <a:ext cx="755556" cy="369332"/>
          </a:xfrm>
          <a:prstGeom prst="rect">
            <a:avLst/>
          </a:prstGeom>
          <a:noFill/>
        </p:spPr>
        <p:txBody>
          <a:bodyPr wrap="square" rtlCol="0">
            <a:spAutoFit/>
          </a:bodyPr>
          <a:lstStyle/>
          <a:p>
            <a:r>
              <a:rPr lang="en-US" dirty="0" smtClean="0"/>
              <a:t>2000</a:t>
            </a:r>
            <a:endParaRPr lang="en-IN" dirty="0"/>
          </a:p>
        </p:txBody>
      </p:sp>
      <p:sp>
        <p:nvSpPr>
          <p:cNvPr id="24" name="TextBox 23"/>
          <p:cNvSpPr txBox="1"/>
          <p:nvPr/>
        </p:nvSpPr>
        <p:spPr>
          <a:xfrm>
            <a:off x="5185596" y="1480280"/>
            <a:ext cx="755556" cy="369332"/>
          </a:xfrm>
          <a:prstGeom prst="rect">
            <a:avLst/>
          </a:prstGeom>
          <a:noFill/>
        </p:spPr>
        <p:txBody>
          <a:bodyPr wrap="square" rtlCol="0">
            <a:spAutoFit/>
          </a:bodyPr>
          <a:lstStyle/>
          <a:p>
            <a:r>
              <a:rPr lang="en-US" dirty="0" smtClean="0"/>
              <a:t>2000</a:t>
            </a:r>
            <a:endParaRPr lang="en-IN" dirty="0"/>
          </a:p>
        </p:txBody>
      </p:sp>
      <p:graphicFrame>
        <p:nvGraphicFramePr>
          <p:cNvPr id="25" name="Table 24"/>
          <p:cNvGraphicFramePr>
            <a:graphicFrameLocks noGrp="1"/>
          </p:cNvGraphicFramePr>
          <p:nvPr>
            <p:extLst/>
          </p:nvPr>
        </p:nvGraphicFramePr>
        <p:xfrm>
          <a:off x="9070469" y="779778"/>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26" name="TextBox 25"/>
          <p:cNvSpPr txBox="1"/>
          <p:nvPr/>
        </p:nvSpPr>
        <p:spPr>
          <a:xfrm>
            <a:off x="9324479" y="1203001"/>
            <a:ext cx="694520" cy="369332"/>
          </a:xfrm>
          <a:prstGeom prst="rect">
            <a:avLst/>
          </a:prstGeom>
          <a:noFill/>
        </p:spPr>
        <p:txBody>
          <a:bodyPr wrap="square" rtlCol="0">
            <a:spAutoFit/>
          </a:bodyPr>
          <a:lstStyle/>
          <a:p>
            <a:r>
              <a:rPr lang="en-US" dirty="0" smtClean="0"/>
              <a:t>3000</a:t>
            </a:r>
            <a:endParaRPr lang="en-IN" dirty="0"/>
          </a:p>
        </p:txBody>
      </p:sp>
      <p:sp>
        <p:nvSpPr>
          <p:cNvPr id="27" name="TextBox 26"/>
          <p:cNvSpPr txBox="1"/>
          <p:nvPr/>
        </p:nvSpPr>
        <p:spPr>
          <a:xfrm>
            <a:off x="9145542" y="779778"/>
            <a:ext cx="426113" cy="369332"/>
          </a:xfrm>
          <a:prstGeom prst="rect">
            <a:avLst/>
          </a:prstGeom>
          <a:noFill/>
        </p:spPr>
        <p:txBody>
          <a:bodyPr wrap="square" rtlCol="0">
            <a:spAutoFit/>
          </a:bodyPr>
          <a:lstStyle/>
          <a:p>
            <a:r>
              <a:rPr lang="en-US" dirty="0" smtClean="0"/>
              <a:t>30</a:t>
            </a:r>
            <a:endParaRPr lang="en-IN" dirty="0"/>
          </a:p>
        </p:txBody>
      </p:sp>
      <p:sp>
        <p:nvSpPr>
          <p:cNvPr id="28" name="TextBox 27"/>
          <p:cNvSpPr txBox="1"/>
          <p:nvPr/>
        </p:nvSpPr>
        <p:spPr>
          <a:xfrm>
            <a:off x="9641221" y="779778"/>
            <a:ext cx="755556" cy="369332"/>
          </a:xfrm>
          <a:prstGeom prst="rect">
            <a:avLst/>
          </a:prstGeom>
          <a:noFill/>
        </p:spPr>
        <p:txBody>
          <a:bodyPr wrap="square" rtlCol="0">
            <a:spAutoFit/>
          </a:bodyPr>
          <a:lstStyle/>
          <a:p>
            <a:r>
              <a:rPr lang="en-US" dirty="0" smtClean="0"/>
              <a:t>NULL</a:t>
            </a:r>
            <a:endParaRPr lang="en-IN" dirty="0"/>
          </a:p>
        </p:txBody>
      </p:sp>
      <p:sp>
        <p:nvSpPr>
          <p:cNvPr id="30" name="TextBox 29"/>
          <p:cNvSpPr txBox="1"/>
          <p:nvPr/>
        </p:nvSpPr>
        <p:spPr>
          <a:xfrm>
            <a:off x="8223929" y="1664946"/>
            <a:ext cx="755556" cy="369332"/>
          </a:xfrm>
          <a:prstGeom prst="rect">
            <a:avLst/>
          </a:prstGeom>
          <a:noFill/>
        </p:spPr>
        <p:txBody>
          <a:bodyPr wrap="square" rtlCol="0">
            <a:spAutoFit/>
          </a:bodyPr>
          <a:lstStyle/>
          <a:p>
            <a:r>
              <a:rPr lang="en-US" dirty="0" smtClean="0"/>
              <a:t>3000</a:t>
            </a:r>
            <a:endParaRPr lang="en-IN" dirty="0"/>
          </a:p>
        </p:txBody>
      </p:sp>
      <p:sp>
        <p:nvSpPr>
          <p:cNvPr id="31" name="TextBox 30"/>
          <p:cNvSpPr txBox="1"/>
          <p:nvPr/>
        </p:nvSpPr>
        <p:spPr>
          <a:xfrm>
            <a:off x="5209851" y="1476425"/>
            <a:ext cx="755556" cy="369332"/>
          </a:xfrm>
          <a:prstGeom prst="rect">
            <a:avLst/>
          </a:prstGeom>
          <a:noFill/>
        </p:spPr>
        <p:txBody>
          <a:bodyPr wrap="square" rtlCol="0">
            <a:spAutoFit/>
          </a:bodyPr>
          <a:lstStyle/>
          <a:p>
            <a:r>
              <a:rPr lang="en-US" dirty="0" smtClean="0"/>
              <a:t>3000</a:t>
            </a:r>
            <a:endParaRPr lang="en-IN" dirty="0"/>
          </a:p>
        </p:txBody>
      </p:sp>
      <p:sp>
        <p:nvSpPr>
          <p:cNvPr id="34" name="TextBox 33"/>
          <p:cNvSpPr txBox="1"/>
          <p:nvPr/>
        </p:nvSpPr>
        <p:spPr>
          <a:xfrm>
            <a:off x="1797041" y="907256"/>
            <a:ext cx="2227531" cy="369332"/>
          </a:xfrm>
          <a:prstGeom prst="rect">
            <a:avLst/>
          </a:prstGeom>
          <a:noFill/>
        </p:spPr>
        <p:txBody>
          <a:bodyPr wrap="square" rtlCol="0">
            <a:spAutoFit/>
          </a:bodyPr>
          <a:lstStyle/>
          <a:p>
            <a:r>
              <a:rPr lang="en-US" dirty="0" err="1" smtClean="0"/>
              <a:t>cout</a:t>
            </a:r>
            <a:r>
              <a:rPr lang="en-US" dirty="0" smtClean="0"/>
              <a:t>&lt;&lt;</a:t>
            </a:r>
            <a:r>
              <a:rPr lang="en-US" dirty="0" err="1" smtClean="0"/>
              <a:t>ll.deleteFirst</a:t>
            </a:r>
            <a:r>
              <a:rPr lang="en-US" dirty="0" smtClean="0"/>
              <a:t>();</a:t>
            </a:r>
            <a:endParaRPr lang="en-IN" dirty="0"/>
          </a:p>
        </p:txBody>
      </p:sp>
      <p:sp>
        <p:nvSpPr>
          <p:cNvPr id="35" name="TextBox 34"/>
          <p:cNvSpPr txBox="1"/>
          <p:nvPr/>
        </p:nvSpPr>
        <p:spPr>
          <a:xfrm>
            <a:off x="1798229" y="1166603"/>
            <a:ext cx="2219526" cy="369332"/>
          </a:xfrm>
          <a:prstGeom prst="rect">
            <a:avLst/>
          </a:prstGeom>
          <a:noFill/>
        </p:spPr>
        <p:txBody>
          <a:bodyPr wrap="square" rtlCol="0">
            <a:spAutoFit/>
          </a:bodyPr>
          <a:lstStyle/>
          <a:p>
            <a:r>
              <a:rPr lang="en-US" dirty="0" err="1" smtClean="0"/>
              <a:t>cout</a:t>
            </a:r>
            <a:r>
              <a:rPr lang="en-US" dirty="0" smtClean="0"/>
              <a:t>&lt;&lt;</a:t>
            </a:r>
            <a:r>
              <a:rPr lang="en-US" dirty="0" err="1" smtClean="0"/>
              <a:t>ll.deleteFirst</a:t>
            </a:r>
            <a:r>
              <a:rPr lang="en-US" dirty="0" smtClean="0"/>
              <a:t>();</a:t>
            </a:r>
            <a:endParaRPr lang="en-IN" dirty="0"/>
          </a:p>
        </p:txBody>
      </p:sp>
      <p:sp>
        <p:nvSpPr>
          <p:cNvPr id="22" name="TextBox 21"/>
          <p:cNvSpPr txBox="1"/>
          <p:nvPr/>
        </p:nvSpPr>
        <p:spPr>
          <a:xfrm>
            <a:off x="5320741" y="2047161"/>
            <a:ext cx="465910" cy="369332"/>
          </a:xfrm>
          <a:prstGeom prst="rect">
            <a:avLst/>
          </a:prstGeom>
          <a:noFill/>
        </p:spPr>
        <p:txBody>
          <a:bodyPr wrap="square" rtlCol="0">
            <a:spAutoFit/>
          </a:bodyPr>
          <a:lstStyle/>
          <a:p>
            <a:r>
              <a:rPr lang="en-US" dirty="0" smtClean="0"/>
              <a:t>*it</a:t>
            </a:r>
            <a:endParaRPr lang="en-IN" dirty="0"/>
          </a:p>
        </p:txBody>
      </p:sp>
      <p:sp>
        <p:nvSpPr>
          <p:cNvPr id="29" name="Rectangle 28"/>
          <p:cNvSpPr/>
          <p:nvPr/>
        </p:nvSpPr>
        <p:spPr>
          <a:xfrm>
            <a:off x="5209851" y="2388353"/>
            <a:ext cx="901320" cy="4094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36" name="TextBox 35"/>
          <p:cNvSpPr txBox="1"/>
          <p:nvPr/>
        </p:nvSpPr>
        <p:spPr>
          <a:xfrm>
            <a:off x="5329747" y="1226269"/>
            <a:ext cx="790430" cy="369332"/>
          </a:xfrm>
          <a:prstGeom prst="rect">
            <a:avLst/>
          </a:prstGeom>
          <a:noFill/>
        </p:spPr>
        <p:txBody>
          <a:bodyPr wrap="square" rtlCol="0">
            <a:spAutoFit/>
          </a:bodyPr>
          <a:lstStyle/>
          <a:p>
            <a:r>
              <a:rPr lang="en-US" dirty="0" smtClean="0"/>
              <a:t>2000</a:t>
            </a:r>
            <a:endParaRPr lang="en-IN" dirty="0"/>
          </a:p>
        </p:txBody>
      </p:sp>
      <p:sp>
        <p:nvSpPr>
          <p:cNvPr id="37" name="TextBox 36"/>
          <p:cNvSpPr txBox="1"/>
          <p:nvPr/>
        </p:nvSpPr>
        <p:spPr>
          <a:xfrm>
            <a:off x="4312693" y="2061403"/>
            <a:ext cx="897158" cy="369332"/>
          </a:xfrm>
          <a:prstGeom prst="rect">
            <a:avLst/>
          </a:prstGeom>
          <a:noFill/>
        </p:spPr>
        <p:txBody>
          <a:bodyPr wrap="square" rtlCol="0">
            <a:spAutoFit/>
          </a:bodyPr>
          <a:lstStyle/>
          <a:p>
            <a:r>
              <a:rPr lang="en-US" dirty="0" smtClean="0"/>
              <a:t>Data</a:t>
            </a:r>
            <a:endParaRPr lang="en-IN" dirty="0"/>
          </a:p>
        </p:txBody>
      </p:sp>
      <p:sp>
        <p:nvSpPr>
          <p:cNvPr id="38" name="Rectangle 37"/>
          <p:cNvSpPr/>
          <p:nvPr/>
        </p:nvSpPr>
        <p:spPr>
          <a:xfrm>
            <a:off x="4135272" y="2388353"/>
            <a:ext cx="1039705" cy="4094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p:cNvSpPr txBox="1"/>
          <p:nvPr/>
        </p:nvSpPr>
        <p:spPr>
          <a:xfrm>
            <a:off x="4421875" y="2430735"/>
            <a:ext cx="568656" cy="367051"/>
          </a:xfrm>
          <a:prstGeom prst="rect">
            <a:avLst/>
          </a:prstGeom>
          <a:noFill/>
        </p:spPr>
        <p:txBody>
          <a:bodyPr wrap="square" rtlCol="0">
            <a:spAutoFit/>
          </a:bodyPr>
          <a:lstStyle/>
          <a:p>
            <a:r>
              <a:rPr lang="en-US" dirty="0" smtClean="0"/>
              <a:t>10</a:t>
            </a:r>
            <a:endParaRPr lang="en-IN" dirty="0"/>
          </a:p>
        </p:txBody>
      </p:sp>
      <p:sp>
        <p:nvSpPr>
          <p:cNvPr id="40" name="TextBox 39"/>
          <p:cNvSpPr txBox="1"/>
          <p:nvPr/>
        </p:nvSpPr>
        <p:spPr>
          <a:xfrm>
            <a:off x="5329747" y="2388353"/>
            <a:ext cx="702566" cy="369332"/>
          </a:xfrm>
          <a:prstGeom prst="rect">
            <a:avLst/>
          </a:prstGeom>
          <a:noFill/>
        </p:spPr>
        <p:txBody>
          <a:bodyPr wrap="square" rtlCol="0">
            <a:spAutoFit/>
          </a:bodyPr>
          <a:lstStyle/>
          <a:p>
            <a:r>
              <a:rPr lang="en-US" dirty="0" smtClean="0"/>
              <a:t>1000</a:t>
            </a:r>
            <a:endParaRPr lang="en-IN" dirty="0"/>
          </a:p>
        </p:txBody>
      </p:sp>
      <p:sp>
        <p:nvSpPr>
          <p:cNvPr id="41" name="TextBox 40"/>
          <p:cNvSpPr txBox="1"/>
          <p:nvPr/>
        </p:nvSpPr>
        <p:spPr>
          <a:xfrm>
            <a:off x="5305570" y="2374111"/>
            <a:ext cx="790430" cy="369332"/>
          </a:xfrm>
          <a:prstGeom prst="rect">
            <a:avLst/>
          </a:prstGeom>
          <a:noFill/>
        </p:spPr>
        <p:txBody>
          <a:bodyPr wrap="square" rtlCol="0">
            <a:spAutoFit/>
          </a:bodyPr>
          <a:lstStyle/>
          <a:p>
            <a:r>
              <a:rPr lang="en-US" dirty="0" smtClean="0"/>
              <a:t>2000</a:t>
            </a:r>
            <a:endParaRPr lang="en-IN" dirty="0"/>
          </a:p>
        </p:txBody>
      </p:sp>
      <p:sp>
        <p:nvSpPr>
          <p:cNvPr id="42" name="TextBox 41"/>
          <p:cNvSpPr txBox="1"/>
          <p:nvPr/>
        </p:nvSpPr>
        <p:spPr>
          <a:xfrm>
            <a:off x="5332576" y="1242584"/>
            <a:ext cx="790430" cy="369332"/>
          </a:xfrm>
          <a:prstGeom prst="rect">
            <a:avLst/>
          </a:prstGeom>
          <a:noFill/>
        </p:spPr>
        <p:txBody>
          <a:bodyPr wrap="square" rtlCol="0">
            <a:spAutoFit/>
          </a:bodyPr>
          <a:lstStyle/>
          <a:p>
            <a:r>
              <a:rPr lang="en-US" dirty="0"/>
              <a:t>3</a:t>
            </a:r>
            <a:r>
              <a:rPr lang="en-US" dirty="0" smtClean="0"/>
              <a:t>000</a:t>
            </a:r>
            <a:endParaRPr lang="en-IN" dirty="0"/>
          </a:p>
        </p:txBody>
      </p:sp>
      <p:sp>
        <p:nvSpPr>
          <p:cNvPr id="43" name="TextBox 42"/>
          <p:cNvSpPr txBox="1"/>
          <p:nvPr/>
        </p:nvSpPr>
        <p:spPr>
          <a:xfrm>
            <a:off x="4423685" y="2416493"/>
            <a:ext cx="568656" cy="367051"/>
          </a:xfrm>
          <a:prstGeom prst="rect">
            <a:avLst/>
          </a:prstGeom>
          <a:noFill/>
        </p:spPr>
        <p:txBody>
          <a:bodyPr wrap="square" rtlCol="0">
            <a:spAutoFit/>
          </a:bodyPr>
          <a:lstStyle/>
          <a:p>
            <a:r>
              <a:rPr lang="en-US" dirty="0"/>
              <a:t>2</a:t>
            </a:r>
            <a:r>
              <a:rPr lang="en-US" dirty="0" smtClean="0"/>
              <a:t>0</a:t>
            </a:r>
            <a:endParaRPr lang="en-IN" dirty="0"/>
          </a:p>
        </p:txBody>
      </p:sp>
      <p:sp>
        <p:nvSpPr>
          <p:cNvPr id="44" name="TextBox 43"/>
          <p:cNvSpPr txBox="1"/>
          <p:nvPr/>
        </p:nvSpPr>
        <p:spPr>
          <a:xfrm>
            <a:off x="354842" y="2418498"/>
            <a:ext cx="4751712" cy="3970318"/>
          </a:xfrm>
          <a:prstGeom prst="rect">
            <a:avLst/>
          </a:prstGeom>
          <a:noFill/>
        </p:spPr>
        <p:txBody>
          <a:bodyPr wrap="square" rtlCol="0">
            <a:spAutoFit/>
          </a:bodyPr>
          <a:lstStyle/>
          <a:p>
            <a:r>
              <a:rPr lang="en-IN" dirty="0" smtClean="0"/>
              <a:t>Class </a:t>
            </a:r>
            <a:r>
              <a:rPr lang="en-IN" dirty="0" err="1" smtClean="0"/>
              <a:t>LinkedList</a:t>
            </a:r>
            <a:r>
              <a:rPr lang="en-IN" dirty="0" smtClean="0"/>
              <a:t>{</a:t>
            </a:r>
          </a:p>
          <a:p>
            <a:r>
              <a:rPr lang="en-IN" dirty="0" smtClean="0"/>
              <a:t>  void</a:t>
            </a:r>
            <a:r>
              <a:rPr lang="en-IN" dirty="0"/>
              <a:t> </a:t>
            </a:r>
            <a:r>
              <a:rPr lang="en-IN" dirty="0" err="1" smtClean="0"/>
              <a:t>insertLast</a:t>
            </a:r>
            <a:r>
              <a:rPr lang="en-IN" dirty="0" smtClean="0"/>
              <a:t>(</a:t>
            </a:r>
            <a:r>
              <a:rPr lang="en-IN" dirty="0" err="1" smtClean="0"/>
              <a:t>int</a:t>
            </a:r>
            <a:r>
              <a:rPr lang="en-IN" dirty="0"/>
              <a:t> data</a:t>
            </a:r>
            <a:r>
              <a:rPr lang="en-IN" dirty="0" smtClean="0"/>
              <a:t>){</a:t>
            </a:r>
            <a:endParaRPr lang="en-IN" dirty="0"/>
          </a:p>
          <a:p>
            <a:r>
              <a:rPr lang="en-IN" dirty="0" smtClean="0"/>
              <a:t>    </a:t>
            </a:r>
            <a:r>
              <a:rPr lang="en-US" dirty="0"/>
              <a:t>if (</a:t>
            </a:r>
            <a:r>
              <a:rPr lang="en-US" dirty="0" err="1"/>
              <a:t>isEmpty</a:t>
            </a:r>
            <a:r>
              <a:rPr lang="en-US" dirty="0"/>
              <a:t>())</a:t>
            </a:r>
          </a:p>
          <a:p>
            <a:r>
              <a:rPr lang="en-US" dirty="0"/>
              <a:t>        throw "Linked list is empty...";</a:t>
            </a:r>
          </a:p>
          <a:p>
            <a:r>
              <a:rPr lang="en-US" dirty="0"/>
              <a:t>    Node *ep = this-&gt;head;</a:t>
            </a:r>
          </a:p>
          <a:p>
            <a:r>
              <a:rPr lang="en-US" dirty="0"/>
              <a:t>    this-&gt;head = this-&gt;head-&gt;</a:t>
            </a:r>
            <a:r>
              <a:rPr lang="en-US" dirty="0" err="1"/>
              <a:t>getNext</a:t>
            </a:r>
            <a:r>
              <a:rPr lang="en-US" dirty="0"/>
              <a:t>();</a:t>
            </a:r>
          </a:p>
          <a:p>
            <a:r>
              <a:rPr lang="en-US" dirty="0"/>
              <a:t>    if (this-&gt;head == </a:t>
            </a:r>
            <a:r>
              <a:rPr lang="en-US" dirty="0" err="1"/>
              <a:t>nullptr</a:t>
            </a:r>
            <a:r>
              <a:rPr lang="en-US" dirty="0"/>
              <a:t>)</a:t>
            </a:r>
          </a:p>
          <a:p>
            <a:r>
              <a:rPr lang="en-US" dirty="0"/>
              <a:t>        this-&gt;tail = </a:t>
            </a:r>
            <a:r>
              <a:rPr lang="en-US" dirty="0" err="1"/>
              <a:t>nullptr</a:t>
            </a:r>
            <a:r>
              <a:rPr lang="en-US" dirty="0"/>
              <a:t>;</a:t>
            </a:r>
          </a:p>
          <a:p>
            <a:r>
              <a:rPr lang="en-US" dirty="0"/>
              <a:t>    </a:t>
            </a:r>
            <a:r>
              <a:rPr lang="en-US" dirty="0" err="1"/>
              <a:t>int</a:t>
            </a:r>
            <a:r>
              <a:rPr lang="en-US" dirty="0"/>
              <a:t> data = ep-&gt;</a:t>
            </a:r>
            <a:r>
              <a:rPr lang="en-US" dirty="0" err="1"/>
              <a:t>getData</a:t>
            </a:r>
            <a:r>
              <a:rPr lang="en-US" dirty="0"/>
              <a:t>();</a:t>
            </a:r>
          </a:p>
          <a:p>
            <a:r>
              <a:rPr lang="en-US" dirty="0"/>
              <a:t>    delete ep;</a:t>
            </a:r>
          </a:p>
          <a:p>
            <a:r>
              <a:rPr lang="en-US" dirty="0"/>
              <a:t>    this-&gt;</a:t>
            </a:r>
            <a:r>
              <a:rPr lang="en-US" dirty="0" err="1"/>
              <a:t>len</a:t>
            </a:r>
            <a:r>
              <a:rPr lang="en-US" dirty="0"/>
              <a:t>-</a:t>
            </a:r>
            <a:r>
              <a:rPr lang="en-US" dirty="0" smtClean="0"/>
              <a:t>-;3</a:t>
            </a:r>
            <a:endParaRPr lang="en-US" dirty="0"/>
          </a:p>
          <a:p>
            <a:r>
              <a:rPr lang="en-US" dirty="0"/>
              <a:t>    return data;</a:t>
            </a:r>
          </a:p>
          <a:p>
            <a:r>
              <a:rPr lang="en-IN" dirty="0" smtClean="0"/>
              <a:t>  }</a:t>
            </a:r>
          </a:p>
          <a:p>
            <a:r>
              <a:rPr lang="en-US" dirty="0" smtClean="0"/>
              <a:t>}</a:t>
            </a:r>
            <a:endParaRPr lang="en-IN" dirty="0"/>
          </a:p>
        </p:txBody>
      </p:sp>
      <p:sp>
        <p:nvSpPr>
          <p:cNvPr id="32" name="Footer Placeholder 31"/>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33" name="Slide Number Placeholder 32"/>
          <p:cNvSpPr>
            <a:spLocks noGrp="1"/>
          </p:cNvSpPr>
          <p:nvPr>
            <p:ph type="sldNum" sz="quarter" idx="12"/>
          </p:nvPr>
        </p:nvSpPr>
        <p:spPr/>
        <p:txBody>
          <a:bodyPr/>
          <a:lstStyle/>
          <a:p>
            <a:fld id="{B80CADA0-E01C-459D-AB8F-6AC03931BC5C}" type="slidenum">
              <a:rPr lang="en-IN" smtClean="0"/>
              <a:t>32</a:t>
            </a:fld>
            <a:endParaRPr lang="en-IN"/>
          </a:p>
        </p:txBody>
      </p:sp>
    </p:spTree>
    <p:extLst>
      <p:ext uri="{BB962C8B-B14F-4D97-AF65-F5344CB8AC3E}">
        <p14:creationId xmlns:p14="http://schemas.microsoft.com/office/powerpoint/2010/main" val="230654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6" presetClass="entr" presetSubtype="16"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circle(in)">
                                      <p:cBhvr>
                                        <p:cTn id="44" dur="2000"/>
                                        <p:tgtEl>
                                          <p:spTgt spid="12"/>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circle(in)">
                                      <p:cBhvr>
                                        <p:cTn id="47" dur="2000"/>
                                        <p:tgtEl>
                                          <p:spTgt spid="13"/>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circle(in)">
                                      <p:cBhvr>
                                        <p:cTn id="50" dur="2000"/>
                                        <p:tgtEl>
                                          <p:spTgt spid="14"/>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circle(in)">
                                      <p:cBhvr>
                                        <p:cTn id="53" dur="2000"/>
                                        <p:tgtEl>
                                          <p:spTgt spid="15"/>
                                        </p:tgtEl>
                                      </p:cBhvr>
                                    </p:animEffect>
                                  </p:childTnLst>
                                </p:cTn>
                              </p:par>
                              <p:par>
                                <p:cTn id="54" presetID="22" presetClass="exit" presetSubtype="4" fill="hold" grpId="1" nodeType="withEffect">
                                  <p:stCondLst>
                                    <p:cond delay="0"/>
                                  </p:stCondLst>
                                  <p:childTnLst>
                                    <p:animEffect transition="out" filter="wipe(down)">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par>
                                <p:cTn id="60" presetID="42"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1000"/>
                                        <p:tgtEl>
                                          <p:spTgt spid="10"/>
                                        </p:tgtEl>
                                      </p:cBhvr>
                                    </p:animEffect>
                                    <p:anim calcmode="lin" valueType="num">
                                      <p:cBhvr>
                                        <p:cTn id="73" dur="1000" fill="hold"/>
                                        <p:tgtEl>
                                          <p:spTgt spid="10"/>
                                        </p:tgtEl>
                                        <p:attrNameLst>
                                          <p:attrName>ppt_x</p:attrName>
                                        </p:attrNameLst>
                                      </p:cBhvr>
                                      <p:tavLst>
                                        <p:tav tm="0">
                                          <p:val>
                                            <p:strVal val="#ppt_x"/>
                                          </p:val>
                                        </p:tav>
                                        <p:tav tm="100000">
                                          <p:val>
                                            <p:strVal val="#ppt_x"/>
                                          </p:val>
                                        </p:tav>
                                      </p:tavLst>
                                    </p:anim>
                                    <p:anim calcmode="lin" valueType="num">
                                      <p:cBhvr>
                                        <p:cTn id="74" dur="1000" fill="hold"/>
                                        <p:tgtEl>
                                          <p:spTgt spid="10"/>
                                        </p:tgtEl>
                                        <p:attrNameLst>
                                          <p:attrName>ppt_y</p:attrName>
                                        </p:attrNameLst>
                                      </p:cBhvr>
                                      <p:tavLst>
                                        <p:tav tm="0">
                                          <p:val>
                                            <p:strVal val="#ppt_y+.1"/>
                                          </p:val>
                                        </p:tav>
                                        <p:tav tm="100000">
                                          <p:val>
                                            <p:strVal val="#ppt_y"/>
                                          </p:val>
                                        </p:tav>
                                      </p:tavLst>
                                    </p:anim>
                                  </p:childTnLst>
                                </p:cTn>
                              </p:par>
                              <p:par>
                                <p:cTn id="75" presetID="6" presetClass="entr" presetSubtype="16"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circle(in)">
                                      <p:cBhvr>
                                        <p:cTn id="77" dur="2000"/>
                                        <p:tgtEl>
                                          <p:spTgt spid="18"/>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circle(in)">
                                      <p:cBhvr>
                                        <p:cTn id="80" dur="2000"/>
                                        <p:tgtEl>
                                          <p:spTgt spid="19"/>
                                        </p:tgtEl>
                                      </p:cBhvr>
                                    </p:animEffect>
                                  </p:childTnLst>
                                </p:cTn>
                              </p:par>
                              <p:par>
                                <p:cTn id="81" presetID="6" presetClass="entr" presetSubtype="16"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circle(in)">
                                      <p:cBhvr>
                                        <p:cTn id="83" dur="2000"/>
                                        <p:tgtEl>
                                          <p:spTgt spid="20"/>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circle(in)">
                                      <p:cBhvr>
                                        <p:cTn id="86" dur="2000"/>
                                        <p:tgtEl>
                                          <p:spTgt spid="21"/>
                                        </p:tgtEl>
                                      </p:cBhvr>
                                    </p:animEffect>
                                  </p:childTnLst>
                                </p:cTn>
                              </p:par>
                              <p:par>
                                <p:cTn id="87" presetID="22" presetClass="exit" presetSubtype="4" fill="hold" grpId="1" nodeType="withEffect">
                                  <p:stCondLst>
                                    <p:cond delay="0"/>
                                  </p:stCondLst>
                                  <p:childTnLst>
                                    <p:animEffect transition="out" filter="wipe(down)">
                                      <p:cBhvr>
                                        <p:cTn id="88" dur="500"/>
                                        <p:tgtEl>
                                          <p:spTgt spid="15"/>
                                        </p:tgtEl>
                                      </p:cBhvr>
                                    </p:animEffect>
                                    <p:set>
                                      <p:cBhvr>
                                        <p:cTn id="89" dur="1" fill="hold">
                                          <p:stCondLst>
                                            <p:cond delay="499"/>
                                          </p:stCondLst>
                                        </p:cTn>
                                        <p:tgtEl>
                                          <p:spTgt spid="15"/>
                                        </p:tgtEl>
                                        <p:attrNameLst>
                                          <p:attrName>style.visibility</p:attrName>
                                        </p:attrNameLst>
                                      </p:cBhvr>
                                      <p:to>
                                        <p:strVal val="hidden"/>
                                      </p:to>
                                    </p:set>
                                  </p:childTnLst>
                                </p:cTn>
                              </p:par>
                            </p:childTnLst>
                          </p:cTn>
                        </p:par>
                        <p:par>
                          <p:cTn id="90" fill="hold">
                            <p:stCondLst>
                              <p:cond delay="2000"/>
                            </p:stCondLst>
                            <p:childTnLst>
                              <p:par>
                                <p:cTn id="91" presetID="10" presetClass="entr" presetSubtype="0" fill="hold" grpId="0" nodeType="after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22" presetClass="exit" presetSubtype="4" fill="hold" grpId="1" nodeType="withEffect">
                                  <p:stCondLst>
                                    <p:cond delay="0"/>
                                  </p:stCondLst>
                                  <p:childTnLst>
                                    <p:animEffect transition="out" filter="wipe(down)">
                                      <p:cBhvr>
                                        <p:cTn id="95" dur="500"/>
                                        <p:tgtEl>
                                          <p:spTgt spid="16"/>
                                        </p:tgtEl>
                                      </p:cBhvr>
                                    </p:animEffect>
                                    <p:set>
                                      <p:cBhvr>
                                        <p:cTn id="96" dur="1" fill="hold">
                                          <p:stCondLst>
                                            <p:cond delay="499"/>
                                          </p:stCondLst>
                                        </p:cTn>
                                        <p:tgtEl>
                                          <p:spTgt spid="16"/>
                                        </p:tgtEl>
                                        <p:attrNameLst>
                                          <p:attrName>style.visibility</p:attrName>
                                        </p:attrNameLst>
                                      </p:cBhvr>
                                      <p:to>
                                        <p:strVal val="hidden"/>
                                      </p:to>
                                    </p:set>
                                  </p:childTnLst>
                                </p:cTn>
                              </p:par>
                            </p:childTnLst>
                          </p:cTn>
                        </p:par>
                        <p:par>
                          <p:cTn id="97" fill="hold">
                            <p:stCondLst>
                              <p:cond delay="25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par>
                                <p:cTn id="101" presetID="42" presetClass="entr" presetSubtype="0" fill="hold" grpId="0" nodeType="with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fade">
                                      <p:cBhvr>
                                        <p:cTn id="103" dur="1000"/>
                                        <p:tgtEl>
                                          <p:spTgt spid="11"/>
                                        </p:tgtEl>
                                      </p:cBhvr>
                                    </p:animEffect>
                                    <p:anim calcmode="lin" valueType="num">
                                      <p:cBhvr>
                                        <p:cTn id="104" dur="1000" fill="hold"/>
                                        <p:tgtEl>
                                          <p:spTgt spid="11"/>
                                        </p:tgtEl>
                                        <p:attrNameLst>
                                          <p:attrName>ppt_x</p:attrName>
                                        </p:attrNameLst>
                                      </p:cBhvr>
                                      <p:tavLst>
                                        <p:tav tm="0">
                                          <p:val>
                                            <p:strVal val="#ppt_x"/>
                                          </p:val>
                                        </p:tav>
                                        <p:tav tm="100000">
                                          <p:val>
                                            <p:strVal val="#ppt_x"/>
                                          </p:val>
                                        </p:tav>
                                      </p:tavLst>
                                    </p:anim>
                                    <p:anim calcmode="lin" valueType="num">
                                      <p:cBhvr>
                                        <p:cTn id="105" dur="1000" fill="hold"/>
                                        <p:tgtEl>
                                          <p:spTgt spid="11"/>
                                        </p:tgtEl>
                                        <p:attrNameLst>
                                          <p:attrName>ppt_y</p:attrName>
                                        </p:attrNameLst>
                                      </p:cBhvr>
                                      <p:tavLst>
                                        <p:tav tm="0">
                                          <p:val>
                                            <p:strVal val="#ppt_y+.1"/>
                                          </p:val>
                                        </p:tav>
                                        <p:tav tm="100000">
                                          <p:val>
                                            <p:strVal val="#ppt_y"/>
                                          </p:val>
                                        </p:tav>
                                      </p:tavLst>
                                    </p:anim>
                                  </p:childTnLst>
                                </p:cTn>
                              </p:par>
                              <p:par>
                                <p:cTn id="106" presetID="6" presetClass="entr" presetSubtype="16" fill="hold"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circle(in)">
                                      <p:cBhvr>
                                        <p:cTn id="108" dur="2000"/>
                                        <p:tgtEl>
                                          <p:spTgt spid="25"/>
                                        </p:tgtEl>
                                      </p:cBhvr>
                                    </p:animEffect>
                                  </p:childTnLst>
                                </p:cTn>
                              </p:par>
                              <p:par>
                                <p:cTn id="109" presetID="6" presetClass="entr" presetSubtype="16"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circle(in)">
                                      <p:cBhvr>
                                        <p:cTn id="111" dur="2000"/>
                                        <p:tgtEl>
                                          <p:spTgt spid="26"/>
                                        </p:tgtEl>
                                      </p:cBhvr>
                                    </p:animEffect>
                                  </p:childTnLst>
                                </p:cTn>
                              </p:par>
                              <p:par>
                                <p:cTn id="112" presetID="6" presetClass="entr" presetSubtype="16" fill="hold" grpId="0"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circle(in)">
                                      <p:cBhvr>
                                        <p:cTn id="114" dur="2000"/>
                                        <p:tgtEl>
                                          <p:spTgt spid="27"/>
                                        </p:tgtEl>
                                      </p:cBhvr>
                                    </p:animEffect>
                                  </p:childTnLst>
                                </p:cTn>
                              </p:par>
                              <p:par>
                                <p:cTn id="115" presetID="6" presetClass="entr" presetSubtype="16"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circle(in)">
                                      <p:cBhvr>
                                        <p:cTn id="117" dur="2000"/>
                                        <p:tgtEl>
                                          <p:spTgt spid="28"/>
                                        </p:tgtEl>
                                      </p:cBhvr>
                                    </p:animEffect>
                                  </p:childTnLst>
                                </p:cTn>
                              </p:par>
                              <p:par>
                                <p:cTn id="118" presetID="22" presetClass="exit" presetSubtype="4" fill="hold" grpId="1" nodeType="withEffect">
                                  <p:stCondLst>
                                    <p:cond delay="0"/>
                                  </p:stCondLst>
                                  <p:childTnLst>
                                    <p:animEffect transition="out" filter="wipe(down)">
                                      <p:cBhvr>
                                        <p:cTn id="119" dur="500"/>
                                        <p:tgtEl>
                                          <p:spTgt spid="21"/>
                                        </p:tgtEl>
                                      </p:cBhvr>
                                    </p:animEffect>
                                    <p:set>
                                      <p:cBhvr>
                                        <p:cTn id="120" dur="1" fill="hold">
                                          <p:stCondLst>
                                            <p:cond delay="499"/>
                                          </p:stCondLst>
                                        </p:cTn>
                                        <p:tgtEl>
                                          <p:spTgt spid="21"/>
                                        </p:tgtEl>
                                        <p:attrNameLst>
                                          <p:attrName>style.visibility</p:attrName>
                                        </p:attrNameLst>
                                      </p:cBhvr>
                                      <p:to>
                                        <p:strVal val="hidden"/>
                                      </p:to>
                                    </p:set>
                                  </p:childTnLst>
                                </p:cTn>
                              </p:par>
                            </p:childTnLst>
                          </p:cTn>
                        </p:par>
                        <p:par>
                          <p:cTn id="121" fill="hold">
                            <p:stCondLst>
                              <p:cond delay="45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par>
                                <p:cTn id="125" presetID="22" presetClass="exit" presetSubtype="4" fill="hold" grpId="1" nodeType="withEffect">
                                  <p:stCondLst>
                                    <p:cond delay="0"/>
                                  </p:stCondLst>
                                  <p:childTnLst>
                                    <p:animEffect transition="out" filter="wipe(down)">
                                      <p:cBhvr>
                                        <p:cTn id="126" dur="500"/>
                                        <p:tgtEl>
                                          <p:spTgt spid="24"/>
                                        </p:tgtEl>
                                      </p:cBhvr>
                                    </p:animEffect>
                                    <p:set>
                                      <p:cBhvr>
                                        <p:cTn id="127" dur="1" fill="hold">
                                          <p:stCondLst>
                                            <p:cond delay="499"/>
                                          </p:stCondLst>
                                        </p:cTn>
                                        <p:tgtEl>
                                          <p:spTgt spid="24"/>
                                        </p:tgtEl>
                                        <p:attrNameLst>
                                          <p:attrName>style.visibility</p:attrName>
                                        </p:attrNameLst>
                                      </p:cBhvr>
                                      <p:to>
                                        <p:strVal val="hidden"/>
                                      </p:to>
                                    </p:set>
                                  </p:childTnLst>
                                </p:cTn>
                              </p:par>
                            </p:childTnLst>
                          </p:cTn>
                        </p:par>
                        <p:par>
                          <p:cTn id="128" fill="hold">
                            <p:stCondLst>
                              <p:cond delay="5000"/>
                            </p:stCondLst>
                            <p:childTnLst>
                              <p:par>
                                <p:cTn id="129" presetID="10" presetClass="entr" presetSubtype="0" fill="hold" grpId="0" nodeType="after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34"/>
                                        </p:tgtEl>
                                        <p:attrNameLst>
                                          <p:attrName>style.visibility</p:attrName>
                                        </p:attrNameLst>
                                      </p:cBhvr>
                                      <p:to>
                                        <p:strVal val="visible"/>
                                      </p:to>
                                    </p:set>
                                    <p:animEffect transition="in" filter="fade">
                                      <p:cBhvr>
                                        <p:cTn id="136" dur="1000"/>
                                        <p:tgtEl>
                                          <p:spTgt spid="34"/>
                                        </p:tgtEl>
                                      </p:cBhvr>
                                    </p:animEffect>
                                    <p:anim calcmode="lin" valueType="num">
                                      <p:cBhvr>
                                        <p:cTn id="137" dur="1000" fill="hold"/>
                                        <p:tgtEl>
                                          <p:spTgt spid="34"/>
                                        </p:tgtEl>
                                        <p:attrNameLst>
                                          <p:attrName>ppt_x</p:attrName>
                                        </p:attrNameLst>
                                      </p:cBhvr>
                                      <p:tavLst>
                                        <p:tav tm="0">
                                          <p:val>
                                            <p:strVal val="#ppt_x"/>
                                          </p:val>
                                        </p:tav>
                                        <p:tav tm="100000">
                                          <p:val>
                                            <p:strVal val="#ppt_x"/>
                                          </p:val>
                                        </p:tav>
                                      </p:tavLst>
                                    </p:anim>
                                    <p:anim calcmode="lin" valueType="num">
                                      <p:cBhvr>
                                        <p:cTn id="13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fade">
                                      <p:cBhvr>
                                        <p:cTn id="143" dur="1000"/>
                                        <p:tgtEl>
                                          <p:spTgt spid="29"/>
                                        </p:tgtEl>
                                      </p:cBhvr>
                                    </p:animEffect>
                                    <p:anim calcmode="lin" valueType="num">
                                      <p:cBhvr>
                                        <p:cTn id="144" dur="1000" fill="hold"/>
                                        <p:tgtEl>
                                          <p:spTgt spid="29"/>
                                        </p:tgtEl>
                                        <p:attrNameLst>
                                          <p:attrName>ppt_x</p:attrName>
                                        </p:attrNameLst>
                                      </p:cBhvr>
                                      <p:tavLst>
                                        <p:tav tm="0">
                                          <p:val>
                                            <p:strVal val="#ppt_x"/>
                                          </p:val>
                                        </p:tav>
                                        <p:tav tm="100000">
                                          <p:val>
                                            <p:strVal val="#ppt_x"/>
                                          </p:val>
                                        </p:tav>
                                      </p:tavLst>
                                    </p:anim>
                                    <p:anim calcmode="lin" valueType="num">
                                      <p:cBhvr>
                                        <p:cTn id="145" dur="1000" fill="hold"/>
                                        <p:tgtEl>
                                          <p:spTgt spid="29"/>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fade">
                                      <p:cBhvr>
                                        <p:cTn id="148" dur="1000"/>
                                        <p:tgtEl>
                                          <p:spTgt spid="22"/>
                                        </p:tgtEl>
                                      </p:cBhvr>
                                    </p:animEffect>
                                    <p:anim calcmode="lin" valueType="num">
                                      <p:cBhvr>
                                        <p:cTn id="149" dur="1000" fill="hold"/>
                                        <p:tgtEl>
                                          <p:spTgt spid="22"/>
                                        </p:tgtEl>
                                        <p:attrNameLst>
                                          <p:attrName>ppt_x</p:attrName>
                                        </p:attrNameLst>
                                      </p:cBhvr>
                                      <p:tavLst>
                                        <p:tav tm="0">
                                          <p:val>
                                            <p:strVal val="#ppt_x"/>
                                          </p:val>
                                        </p:tav>
                                        <p:tav tm="100000">
                                          <p:val>
                                            <p:strVal val="#ppt_x"/>
                                          </p:val>
                                        </p:tav>
                                      </p:tavLst>
                                    </p:anim>
                                    <p:anim calcmode="lin" valueType="num">
                                      <p:cBhvr>
                                        <p:cTn id="150" dur="1000" fill="hold"/>
                                        <p:tgtEl>
                                          <p:spTgt spid="22"/>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fade">
                                      <p:cBhvr>
                                        <p:cTn id="153" dur="1000"/>
                                        <p:tgtEl>
                                          <p:spTgt spid="40"/>
                                        </p:tgtEl>
                                      </p:cBhvr>
                                    </p:animEffect>
                                    <p:anim calcmode="lin" valueType="num">
                                      <p:cBhvr>
                                        <p:cTn id="154" dur="1000" fill="hold"/>
                                        <p:tgtEl>
                                          <p:spTgt spid="40"/>
                                        </p:tgtEl>
                                        <p:attrNameLst>
                                          <p:attrName>ppt_x</p:attrName>
                                        </p:attrNameLst>
                                      </p:cBhvr>
                                      <p:tavLst>
                                        <p:tav tm="0">
                                          <p:val>
                                            <p:strVal val="#ppt_x"/>
                                          </p:val>
                                        </p:tav>
                                        <p:tav tm="100000">
                                          <p:val>
                                            <p:strVal val="#ppt_x"/>
                                          </p:val>
                                        </p:tav>
                                      </p:tavLst>
                                    </p:anim>
                                    <p:anim calcmode="lin" valueType="num">
                                      <p:cBhvr>
                                        <p:cTn id="15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2" presetClass="exit" presetSubtype="4" fill="hold" grpId="1" nodeType="clickEffect">
                                  <p:stCondLst>
                                    <p:cond delay="0"/>
                                  </p:stCondLst>
                                  <p:childTnLst>
                                    <p:animEffect transition="out" filter="wipe(down)">
                                      <p:cBhvr>
                                        <p:cTn id="159" dur="500"/>
                                        <p:tgtEl>
                                          <p:spTgt spid="17"/>
                                        </p:tgtEl>
                                      </p:cBhvr>
                                    </p:animEffect>
                                    <p:set>
                                      <p:cBhvr>
                                        <p:cTn id="160" dur="1" fill="hold">
                                          <p:stCondLst>
                                            <p:cond delay="499"/>
                                          </p:stCondLst>
                                        </p:cTn>
                                        <p:tgtEl>
                                          <p:spTgt spid="17"/>
                                        </p:tgtEl>
                                        <p:attrNameLst>
                                          <p:attrName>style.visibility</p:attrName>
                                        </p:attrNameLst>
                                      </p:cBhvr>
                                      <p:to>
                                        <p:strVal val="hidden"/>
                                      </p:to>
                                    </p:set>
                                  </p:childTnLst>
                                </p:cTn>
                              </p:par>
                            </p:childTnLst>
                          </p:cTn>
                        </p:par>
                        <p:par>
                          <p:cTn id="161" fill="hold">
                            <p:stCondLst>
                              <p:cond delay="500"/>
                            </p:stCondLst>
                            <p:childTnLst>
                              <p:par>
                                <p:cTn id="162" presetID="42" presetClass="entr" presetSubtype="0" fill="hold" grpId="0" nodeType="afterEffect">
                                  <p:stCondLst>
                                    <p:cond delay="0"/>
                                  </p:stCondLst>
                                  <p:childTnLst>
                                    <p:set>
                                      <p:cBhvr>
                                        <p:cTn id="163" dur="1" fill="hold">
                                          <p:stCondLst>
                                            <p:cond delay="0"/>
                                          </p:stCondLst>
                                        </p:cTn>
                                        <p:tgtEl>
                                          <p:spTgt spid="36"/>
                                        </p:tgtEl>
                                        <p:attrNameLst>
                                          <p:attrName>style.visibility</p:attrName>
                                        </p:attrNameLst>
                                      </p:cBhvr>
                                      <p:to>
                                        <p:strVal val="visible"/>
                                      </p:to>
                                    </p:set>
                                    <p:animEffect transition="in" filter="fade">
                                      <p:cBhvr>
                                        <p:cTn id="164" dur="1000"/>
                                        <p:tgtEl>
                                          <p:spTgt spid="36"/>
                                        </p:tgtEl>
                                      </p:cBhvr>
                                    </p:animEffect>
                                    <p:anim calcmode="lin" valueType="num">
                                      <p:cBhvr>
                                        <p:cTn id="165" dur="1000" fill="hold"/>
                                        <p:tgtEl>
                                          <p:spTgt spid="36"/>
                                        </p:tgtEl>
                                        <p:attrNameLst>
                                          <p:attrName>ppt_x</p:attrName>
                                        </p:attrNameLst>
                                      </p:cBhvr>
                                      <p:tavLst>
                                        <p:tav tm="0">
                                          <p:val>
                                            <p:strVal val="#ppt_x"/>
                                          </p:val>
                                        </p:tav>
                                        <p:tav tm="100000">
                                          <p:val>
                                            <p:strVal val="#ppt_x"/>
                                          </p:val>
                                        </p:tav>
                                      </p:tavLst>
                                    </p:anim>
                                    <p:anim calcmode="lin" valueType="num">
                                      <p:cBhvr>
                                        <p:cTn id="16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fade">
                                      <p:cBhvr>
                                        <p:cTn id="171" dur="1000"/>
                                        <p:tgtEl>
                                          <p:spTgt spid="37"/>
                                        </p:tgtEl>
                                      </p:cBhvr>
                                    </p:animEffect>
                                    <p:anim calcmode="lin" valueType="num">
                                      <p:cBhvr>
                                        <p:cTn id="172" dur="1000" fill="hold"/>
                                        <p:tgtEl>
                                          <p:spTgt spid="37"/>
                                        </p:tgtEl>
                                        <p:attrNameLst>
                                          <p:attrName>ppt_x</p:attrName>
                                        </p:attrNameLst>
                                      </p:cBhvr>
                                      <p:tavLst>
                                        <p:tav tm="0">
                                          <p:val>
                                            <p:strVal val="#ppt_x"/>
                                          </p:val>
                                        </p:tav>
                                        <p:tav tm="100000">
                                          <p:val>
                                            <p:strVal val="#ppt_x"/>
                                          </p:val>
                                        </p:tav>
                                      </p:tavLst>
                                    </p:anim>
                                    <p:anim calcmode="lin" valueType="num">
                                      <p:cBhvr>
                                        <p:cTn id="173" dur="1000" fill="hold"/>
                                        <p:tgtEl>
                                          <p:spTgt spid="37"/>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38"/>
                                        </p:tgtEl>
                                        <p:attrNameLst>
                                          <p:attrName>style.visibility</p:attrName>
                                        </p:attrNameLst>
                                      </p:cBhvr>
                                      <p:to>
                                        <p:strVal val="visible"/>
                                      </p:to>
                                    </p:set>
                                    <p:animEffect transition="in" filter="fade">
                                      <p:cBhvr>
                                        <p:cTn id="176" dur="1000"/>
                                        <p:tgtEl>
                                          <p:spTgt spid="38"/>
                                        </p:tgtEl>
                                      </p:cBhvr>
                                    </p:animEffect>
                                    <p:anim calcmode="lin" valueType="num">
                                      <p:cBhvr>
                                        <p:cTn id="177" dur="1000" fill="hold"/>
                                        <p:tgtEl>
                                          <p:spTgt spid="38"/>
                                        </p:tgtEl>
                                        <p:attrNameLst>
                                          <p:attrName>ppt_x</p:attrName>
                                        </p:attrNameLst>
                                      </p:cBhvr>
                                      <p:tavLst>
                                        <p:tav tm="0">
                                          <p:val>
                                            <p:strVal val="#ppt_x"/>
                                          </p:val>
                                        </p:tav>
                                        <p:tav tm="100000">
                                          <p:val>
                                            <p:strVal val="#ppt_x"/>
                                          </p:val>
                                        </p:tav>
                                      </p:tavLst>
                                    </p:anim>
                                    <p:anim calcmode="lin" valueType="num">
                                      <p:cBhvr>
                                        <p:cTn id="17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39"/>
                                        </p:tgtEl>
                                        <p:attrNameLst>
                                          <p:attrName>style.visibility</p:attrName>
                                        </p:attrNameLst>
                                      </p:cBhvr>
                                      <p:to>
                                        <p:strVal val="visible"/>
                                      </p:to>
                                    </p:set>
                                    <p:animEffect transition="in" filter="fade">
                                      <p:cBhvr>
                                        <p:cTn id="183" dur="500"/>
                                        <p:tgtEl>
                                          <p:spTgt spid="3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xit" presetSubtype="4" fill="hold" nodeType="clickEffect">
                                  <p:stCondLst>
                                    <p:cond delay="0"/>
                                  </p:stCondLst>
                                  <p:childTnLst>
                                    <p:animEffect transition="out" filter="wipe(down)">
                                      <p:cBhvr>
                                        <p:cTn id="187" dur="500"/>
                                        <p:tgtEl>
                                          <p:spTgt spid="12"/>
                                        </p:tgtEl>
                                      </p:cBhvr>
                                    </p:animEffect>
                                    <p:set>
                                      <p:cBhvr>
                                        <p:cTn id="188" dur="1" fill="hold">
                                          <p:stCondLst>
                                            <p:cond delay="499"/>
                                          </p:stCondLst>
                                        </p:cTn>
                                        <p:tgtEl>
                                          <p:spTgt spid="12"/>
                                        </p:tgtEl>
                                        <p:attrNameLst>
                                          <p:attrName>style.visibility</p:attrName>
                                        </p:attrNameLst>
                                      </p:cBhvr>
                                      <p:to>
                                        <p:strVal val="hidden"/>
                                      </p:to>
                                    </p:set>
                                  </p:childTnLst>
                                </p:cTn>
                              </p:par>
                              <p:par>
                                <p:cTn id="189" presetID="22" presetClass="exit" presetSubtype="4" fill="hold" grpId="1" nodeType="withEffect">
                                  <p:stCondLst>
                                    <p:cond delay="0"/>
                                  </p:stCondLst>
                                  <p:childTnLst>
                                    <p:animEffect transition="out" filter="wipe(down)">
                                      <p:cBhvr>
                                        <p:cTn id="190" dur="500"/>
                                        <p:tgtEl>
                                          <p:spTgt spid="13"/>
                                        </p:tgtEl>
                                      </p:cBhvr>
                                    </p:animEffect>
                                    <p:set>
                                      <p:cBhvr>
                                        <p:cTn id="191" dur="1" fill="hold">
                                          <p:stCondLst>
                                            <p:cond delay="499"/>
                                          </p:stCondLst>
                                        </p:cTn>
                                        <p:tgtEl>
                                          <p:spTgt spid="13"/>
                                        </p:tgtEl>
                                        <p:attrNameLst>
                                          <p:attrName>style.visibility</p:attrName>
                                        </p:attrNameLst>
                                      </p:cBhvr>
                                      <p:to>
                                        <p:strVal val="hidden"/>
                                      </p:to>
                                    </p:set>
                                  </p:childTnLst>
                                </p:cTn>
                              </p:par>
                              <p:par>
                                <p:cTn id="192" presetID="22" presetClass="exit" presetSubtype="4" fill="hold" grpId="1" nodeType="withEffect">
                                  <p:stCondLst>
                                    <p:cond delay="0"/>
                                  </p:stCondLst>
                                  <p:childTnLst>
                                    <p:animEffect transition="out" filter="wipe(down)">
                                      <p:cBhvr>
                                        <p:cTn id="193" dur="500"/>
                                        <p:tgtEl>
                                          <p:spTgt spid="14"/>
                                        </p:tgtEl>
                                      </p:cBhvr>
                                    </p:animEffect>
                                    <p:set>
                                      <p:cBhvr>
                                        <p:cTn id="194" dur="1" fill="hold">
                                          <p:stCondLst>
                                            <p:cond delay="499"/>
                                          </p:stCondLst>
                                        </p:cTn>
                                        <p:tgtEl>
                                          <p:spTgt spid="14"/>
                                        </p:tgtEl>
                                        <p:attrNameLst>
                                          <p:attrName>style.visibility</p:attrName>
                                        </p:attrNameLst>
                                      </p:cBhvr>
                                      <p:to>
                                        <p:strVal val="hidden"/>
                                      </p:to>
                                    </p:set>
                                  </p:childTnLst>
                                </p:cTn>
                              </p:par>
                              <p:par>
                                <p:cTn id="195" presetID="22" presetClass="exit" presetSubtype="4" fill="hold" grpId="2" nodeType="withEffect">
                                  <p:stCondLst>
                                    <p:cond delay="0"/>
                                  </p:stCondLst>
                                  <p:childTnLst>
                                    <p:animEffect transition="out" filter="wipe(down)">
                                      <p:cBhvr>
                                        <p:cTn id="196" dur="500"/>
                                        <p:tgtEl>
                                          <p:spTgt spid="15"/>
                                        </p:tgtEl>
                                      </p:cBhvr>
                                    </p:animEffect>
                                    <p:set>
                                      <p:cBhvr>
                                        <p:cTn id="197" dur="1" fill="hold">
                                          <p:stCondLst>
                                            <p:cond delay="499"/>
                                          </p:stCondLst>
                                        </p:cTn>
                                        <p:tgtEl>
                                          <p:spTgt spid="15"/>
                                        </p:tgtEl>
                                        <p:attrNameLst>
                                          <p:attrName>style.visibility</p:attrName>
                                        </p:attrNameLst>
                                      </p:cBhvr>
                                      <p:to>
                                        <p:strVal val="hidden"/>
                                      </p:to>
                                    </p:set>
                                  </p:childTnLst>
                                </p:cTn>
                              </p:par>
                              <p:par>
                                <p:cTn id="198" presetID="22" presetClass="exit" presetSubtype="4" fill="hold" grpId="1" nodeType="withEffect">
                                  <p:stCondLst>
                                    <p:cond delay="0"/>
                                  </p:stCondLst>
                                  <p:childTnLst>
                                    <p:animEffect transition="out" filter="wipe(down)">
                                      <p:cBhvr>
                                        <p:cTn id="199" dur="500"/>
                                        <p:tgtEl>
                                          <p:spTgt spid="23"/>
                                        </p:tgtEl>
                                      </p:cBhvr>
                                    </p:animEffect>
                                    <p:set>
                                      <p:cBhvr>
                                        <p:cTn id="200" dur="1" fill="hold">
                                          <p:stCondLst>
                                            <p:cond delay="499"/>
                                          </p:stCondLst>
                                        </p:cTn>
                                        <p:tgtEl>
                                          <p:spTgt spid="2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2" presetClass="exit" presetSubtype="4" fill="hold" grpId="1" nodeType="clickEffect">
                                  <p:stCondLst>
                                    <p:cond delay="0"/>
                                  </p:stCondLst>
                                  <p:childTnLst>
                                    <p:animEffect transition="out" filter="wipe(down)">
                                      <p:cBhvr>
                                        <p:cTn id="204" dur="500"/>
                                        <p:tgtEl>
                                          <p:spTgt spid="29"/>
                                        </p:tgtEl>
                                      </p:cBhvr>
                                    </p:animEffect>
                                    <p:set>
                                      <p:cBhvr>
                                        <p:cTn id="205" dur="1" fill="hold">
                                          <p:stCondLst>
                                            <p:cond delay="499"/>
                                          </p:stCondLst>
                                        </p:cTn>
                                        <p:tgtEl>
                                          <p:spTgt spid="29"/>
                                        </p:tgtEl>
                                        <p:attrNameLst>
                                          <p:attrName>style.visibility</p:attrName>
                                        </p:attrNameLst>
                                      </p:cBhvr>
                                      <p:to>
                                        <p:strVal val="hidden"/>
                                      </p:to>
                                    </p:set>
                                  </p:childTnLst>
                                </p:cTn>
                              </p:par>
                              <p:par>
                                <p:cTn id="206" presetID="22" presetClass="exit" presetSubtype="4" fill="hold" grpId="1" nodeType="withEffect">
                                  <p:stCondLst>
                                    <p:cond delay="0"/>
                                  </p:stCondLst>
                                  <p:childTnLst>
                                    <p:animEffect transition="out" filter="wipe(down)">
                                      <p:cBhvr>
                                        <p:cTn id="207" dur="500"/>
                                        <p:tgtEl>
                                          <p:spTgt spid="22"/>
                                        </p:tgtEl>
                                      </p:cBhvr>
                                    </p:animEffect>
                                    <p:set>
                                      <p:cBhvr>
                                        <p:cTn id="208" dur="1" fill="hold">
                                          <p:stCondLst>
                                            <p:cond delay="499"/>
                                          </p:stCondLst>
                                        </p:cTn>
                                        <p:tgtEl>
                                          <p:spTgt spid="22"/>
                                        </p:tgtEl>
                                        <p:attrNameLst>
                                          <p:attrName>style.visibility</p:attrName>
                                        </p:attrNameLst>
                                      </p:cBhvr>
                                      <p:to>
                                        <p:strVal val="hidden"/>
                                      </p:to>
                                    </p:set>
                                  </p:childTnLst>
                                </p:cTn>
                              </p:par>
                              <p:par>
                                <p:cTn id="209" presetID="22" presetClass="exit" presetSubtype="4" fill="hold" grpId="1" nodeType="withEffect">
                                  <p:stCondLst>
                                    <p:cond delay="0"/>
                                  </p:stCondLst>
                                  <p:childTnLst>
                                    <p:animEffect transition="out" filter="wipe(down)">
                                      <p:cBhvr>
                                        <p:cTn id="210" dur="500"/>
                                        <p:tgtEl>
                                          <p:spTgt spid="39"/>
                                        </p:tgtEl>
                                      </p:cBhvr>
                                    </p:animEffect>
                                    <p:set>
                                      <p:cBhvr>
                                        <p:cTn id="211" dur="1" fill="hold">
                                          <p:stCondLst>
                                            <p:cond delay="499"/>
                                          </p:stCondLst>
                                        </p:cTn>
                                        <p:tgtEl>
                                          <p:spTgt spid="39"/>
                                        </p:tgtEl>
                                        <p:attrNameLst>
                                          <p:attrName>style.visibility</p:attrName>
                                        </p:attrNameLst>
                                      </p:cBhvr>
                                      <p:to>
                                        <p:strVal val="hidden"/>
                                      </p:to>
                                    </p:set>
                                  </p:childTnLst>
                                </p:cTn>
                              </p:par>
                              <p:par>
                                <p:cTn id="212" presetID="22" presetClass="exit" presetSubtype="4" fill="hold" grpId="1" nodeType="withEffect">
                                  <p:stCondLst>
                                    <p:cond delay="0"/>
                                  </p:stCondLst>
                                  <p:childTnLst>
                                    <p:animEffect transition="out" filter="wipe(down)">
                                      <p:cBhvr>
                                        <p:cTn id="213" dur="500"/>
                                        <p:tgtEl>
                                          <p:spTgt spid="40"/>
                                        </p:tgtEl>
                                      </p:cBhvr>
                                    </p:animEffect>
                                    <p:set>
                                      <p:cBhvr>
                                        <p:cTn id="214" dur="1" fill="hold">
                                          <p:stCondLst>
                                            <p:cond delay="499"/>
                                          </p:stCondLst>
                                        </p:cTn>
                                        <p:tgtEl>
                                          <p:spTgt spid="40"/>
                                        </p:tgtEl>
                                        <p:attrNameLst>
                                          <p:attrName>style.visibility</p:attrName>
                                        </p:attrNameLst>
                                      </p:cBhvr>
                                      <p:to>
                                        <p:strVal val="hidden"/>
                                      </p:to>
                                    </p:set>
                                  </p:childTnLst>
                                </p:cTn>
                              </p:par>
                              <p:par>
                                <p:cTn id="215" presetID="22" presetClass="exit" presetSubtype="4" fill="hold" grpId="1" nodeType="withEffect">
                                  <p:stCondLst>
                                    <p:cond delay="0"/>
                                  </p:stCondLst>
                                  <p:childTnLst>
                                    <p:animEffect transition="out" filter="wipe(down)">
                                      <p:cBhvr>
                                        <p:cTn id="216" dur="500"/>
                                        <p:tgtEl>
                                          <p:spTgt spid="37"/>
                                        </p:tgtEl>
                                      </p:cBhvr>
                                    </p:animEffect>
                                    <p:set>
                                      <p:cBhvr>
                                        <p:cTn id="217" dur="1" fill="hold">
                                          <p:stCondLst>
                                            <p:cond delay="499"/>
                                          </p:stCondLst>
                                        </p:cTn>
                                        <p:tgtEl>
                                          <p:spTgt spid="37"/>
                                        </p:tgtEl>
                                        <p:attrNameLst>
                                          <p:attrName>style.visibility</p:attrName>
                                        </p:attrNameLst>
                                      </p:cBhvr>
                                      <p:to>
                                        <p:strVal val="hidden"/>
                                      </p:to>
                                    </p:set>
                                  </p:childTnLst>
                                </p:cTn>
                              </p:par>
                              <p:par>
                                <p:cTn id="218" presetID="22" presetClass="exit" presetSubtype="4" fill="hold" grpId="1" nodeType="withEffect">
                                  <p:stCondLst>
                                    <p:cond delay="0"/>
                                  </p:stCondLst>
                                  <p:childTnLst>
                                    <p:animEffect transition="out" filter="wipe(down)">
                                      <p:cBhvr>
                                        <p:cTn id="219" dur="500"/>
                                        <p:tgtEl>
                                          <p:spTgt spid="38"/>
                                        </p:tgtEl>
                                      </p:cBhvr>
                                    </p:animEffect>
                                    <p:set>
                                      <p:cBhvr>
                                        <p:cTn id="220" dur="1" fill="hold">
                                          <p:stCondLst>
                                            <p:cond delay="499"/>
                                          </p:stCondLst>
                                        </p:cTn>
                                        <p:tgtEl>
                                          <p:spTgt spid="38"/>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42" presetClass="entr" presetSubtype="0" fill="hold" grpId="0" nodeType="clickEffect">
                                  <p:stCondLst>
                                    <p:cond delay="0"/>
                                  </p:stCondLst>
                                  <p:childTnLst>
                                    <p:set>
                                      <p:cBhvr>
                                        <p:cTn id="224" dur="1" fill="hold">
                                          <p:stCondLst>
                                            <p:cond delay="0"/>
                                          </p:stCondLst>
                                        </p:cTn>
                                        <p:tgtEl>
                                          <p:spTgt spid="35"/>
                                        </p:tgtEl>
                                        <p:attrNameLst>
                                          <p:attrName>style.visibility</p:attrName>
                                        </p:attrNameLst>
                                      </p:cBhvr>
                                      <p:to>
                                        <p:strVal val="visible"/>
                                      </p:to>
                                    </p:set>
                                    <p:animEffect transition="in" filter="fade">
                                      <p:cBhvr>
                                        <p:cTn id="225" dur="1000"/>
                                        <p:tgtEl>
                                          <p:spTgt spid="35"/>
                                        </p:tgtEl>
                                      </p:cBhvr>
                                    </p:animEffect>
                                    <p:anim calcmode="lin" valueType="num">
                                      <p:cBhvr>
                                        <p:cTn id="226" dur="1000" fill="hold"/>
                                        <p:tgtEl>
                                          <p:spTgt spid="35"/>
                                        </p:tgtEl>
                                        <p:attrNameLst>
                                          <p:attrName>ppt_x</p:attrName>
                                        </p:attrNameLst>
                                      </p:cBhvr>
                                      <p:tavLst>
                                        <p:tav tm="0">
                                          <p:val>
                                            <p:strVal val="#ppt_x"/>
                                          </p:val>
                                        </p:tav>
                                        <p:tav tm="100000">
                                          <p:val>
                                            <p:strVal val="#ppt_x"/>
                                          </p:val>
                                        </p:tav>
                                      </p:tavLst>
                                    </p:anim>
                                    <p:anim calcmode="lin" valueType="num">
                                      <p:cBhvr>
                                        <p:cTn id="22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42" presetClass="entr" presetSubtype="0" fill="hold" grpId="2" nodeType="clickEffect">
                                  <p:stCondLst>
                                    <p:cond delay="0"/>
                                  </p:stCondLst>
                                  <p:childTnLst>
                                    <p:set>
                                      <p:cBhvr>
                                        <p:cTn id="231" dur="1" fill="hold">
                                          <p:stCondLst>
                                            <p:cond delay="0"/>
                                          </p:stCondLst>
                                        </p:cTn>
                                        <p:tgtEl>
                                          <p:spTgt spid="29"/>
                                        </p:tgtEl>
                                        <p:attrNameLst>
                                          <p:attrName>style.visibility</p:attrName>
                                        </p:attrNameLst>
                                      </p:cBhvr>
                                      <p:to>
                                        <p:strVal val="visible"/>
                                      </p:to>
                                    </p:set>
                                    <p:animEffect transition="in" filter="fade">
                                      <p:cBhvr>
                                        <p:cTn id="232" dur="1000"/>
                                        <p:tgtEl>
                                          <p:spTgt spid="29"/>
                                        </p:tgtEl>
                                      </p:cBhvr>
                                    </p:animEffect>
                                    <p:anim calcmode="lin" valueType="num">
                                      <p:cBhvr>
                                        <p:cTn id="233" dur="1000" fill="hold"/>
                                        <p:tgtEl>
                                          <p:spTgt spid="29"/>
                                        </p:tgtEl>
                                        <p:attrNameLst>
                                          <p:attrName>ppt_x</p:attrName>
                                        </p:attrNameLst>
                                      </p:cBhvr>
                                      <p:tavLst>
                                        <p:tav tm="0">
                                          <p:val>
                                            <p:strVal val="#ppt_x"/>
                                          </p:val>
                                        </p:tav>
                                        <p:tav tm="100000">
                                          <p:val>
                                            <p:strVal val="#ppt_x"/>
                                          </p:val>
                                        </p:tav>
                                      </p:tavLst>
                                    </p:anim>
                                    <p:anim calcmode="lin" valueType="num">
                                      <p:cBhvr>
                                        <p:cTn id="234" dur="1000" fill="hold"/>
                                        <p:tgtEl>
                                          <p:spTgt spid="29"/>
                                        </p:tgtEl>
                                        <p:attrNameLst>
                                          <p:attrName>ppt_y</p:attrName>
                                        </p:attrNameLst>
                                      </p:cBhvr>
                                      <p:tavLst>
                                        <p:tav tm="0">
                                          <p:val>
                                            <p:strVal val="#ppt_y+.1"/>
                                          </p:val>
                                        </p:tav>
                                        <p:tav tm="100000">
                                          <p:val>
                                            <p:strVal val="#ppt_y"/>
                                          </p:val>
                                        </p:tav>
                                      </p:tavLst>
                                    </p:anim>
                                  </p:childTnLst>
                                </p:cTn>
                              </p:par>
                              <p:par>
                                <p:cTn id="235" presetID="42" presetClass="entr" presetSubtype="0" fill="hold" grpId="2" nodeType="withEffect">
                                  <p:stCondLst>
                                    <p:cond delay="0"/>
                                  </p:stCondLst>
                                  <p:childTnLst>
                                    <p:set>
                                      <p:cBhvr>
                                        <p:cTn id="236" dur="1" fill="hold">
                                          <p:stCondLst>
                                            <p:cond delay="0"/>
                                          </p:stCondLst>
                                        </p:cTn>
                                        <p:tgtEl>
                                          <p:spTgt spid="22"/>
                                        </p:tgtEl>
                                        <p:attrNameLst>
                                          <p:attrName>style.visibility</p:attrName>
                                        </p:attrNameLst>
                                      </p:cBhvr>
                                      <p:to>
                                        <p:strVal val="visible"/>
                                      </p:to>
                                    </p:set>
                                    <p:animEffect transition="in" filter="fade">
                                      <p:cBhvr>
                                        <p:cTn id="237" dur="1000"/>
                                        <p:tgtEl>
                                          <p:spTgt spid="22"/>
                                        </p:tgtEl>
                                      </p:cBhvr>
                                    </p:animEffect>
                                    <p:anim calcmode="lin" valueType="num">
                                      <p:cBhvr>
                                        <p:cTn id="238" dur="1000" fill="hold"/>
                                        <p:tgtEl>
                                          <p:spTgt spid="22"/>
                                        </p:tgtEl>
                                        <p:attrNameLst>
                                          <p:attrName>ppt_x</p:attrName>
                                        </p:attrNameLst>
                                      </p:cBhvr>
                                      <p:tavLst>
                                        <p:tav tm="0">
                                          <p:val>
                                            <p:strVal val="#ppt_x"/>
                                          </p:val>
                                        </p:tav>
                                        <p:tav tm="100000">
                                          <p:val>
                                            <p:strVal val="#ppt_x"/>
                                          </p:val>
                                        </p:tav>
                                      </p:tavLst>
                                    </p:anim>
                                    <p:anim calcmode="lin" valueType="num">
                                      <p:cBhvr>
                                        <p:cTn id="2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grpId="0" nodeType="clickEffect">
                                  <p:stCondLst>
                                    <p:cond delay="0"/>
                                  </p:stCondLst>
                                  <p:childTnLst>
                                    <p:set>
                                      <p:cBhvr>
                                        <p:cTn id="243" dur="1" fill="hold">
                                          <p:stCondLst>
                                            <p:cond delay="0"/>
                                          </p:stCondLst>
                                        </p:cTn>
                                        <p:tgtEl>
                                          <p:spTgt spid="41"/>
                                        </p:tgtEl>
                                        <p:attrNameLst>
                                          <p:attrName>style.visibility</p:attrName>
                                        </p:attrNameLst>
                                      </p:cBhvr>
                                      <p:to>
                                        <p:strVal val="visible"/>
                                      </p:to>
                                    </p:set>
                                    <p:animEffect transition="in" filter="fade">
                                      <p:cBhvr>
                                        <p:cTn id="244" dur="1000"/>
                                        <p:tgtEl>
                                          <p:spTgt spid="41"/>
                                        </p:tgtEl>
                                      </p:cBhvr>
                                    </p:animEffect>
                                    <p:anim calcmode="lin" valueType="num">
                                      <p:cBhvr>
                                        <p:cTn id="245" dur="1000" fill="hold"/>
                                        <p:tgtEl>
                                          <p:spTgt spid="41"/>
                                        </p:tgtEl>
                                        <p:attrNameLst>
                                          <p:attrName>ppt_x</p:attrName>
                                        </p:attrNameLst>
                                      </p:cBhvr>
                                      <p:tavLst>
                                        <p:tav tm="0">
                                          <p:val>
                                            <p:strVal val="#ppt_x"/>
                                          </p:val>
                                        </p:tav>
                                        <p:tav tm="100000">
                                          <p:val>
                                            <p:strVal val="#ppt_x"/>
                                          </p:val>
                                        </p:tav>
                                      </p:tavLst>
                                    </p:anim>
                                    <p:anim calcmode="lin" valueType="num">
                                      <p:cBhvr>
                                        <p:cTn id="24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2" presetClass="exit" presetSubtype="4" fill="hold" grpId="1" nodeType="clickEffect">
                                  <p:stCondLst>
                                    <p:cond delay="0"/>
                                  </p:stCondLst>
                                  <p:childTnLst>
                                    <p:animEffect transition="out" filter="wipe(down)">
                                      <p:cBhvr>
                                        <p:cTn id="250" dur="500"/>
                                        <p:tgtEl>
                                          <p:spTgt spid="36"/>
                                        </p:tgtEl>
                                      </p:cBhvr>
                                    </p:animEffect>
                                    <p:set>
                                      <p:cBhvr>
                                        <p:cTn id="251" dur="1" fill="hold">
                                          <p:stCondLst>
                                            <p:cond delay="499"/>
                                          </p:stCondLst>
                                        </p:cTn>
                                        <p:tgtEl>
                                          <p:spTgt spid="36"/>
                                        </p:tgtEl>
                                        <p:attrNameLst>
                                          <p:attrName>style.visibility</p:attrName>
                                        </p:attrNameLst>
                                      </p:cBhvr>
                                      <p:to>
                                        <p:strVal val="hidden"/>
                                      </p:to>
                                    </p:set>
                                  </p:childTnLst>
                                </p:cTn>
                              </p:par>
                            </p:childTnLst>
                          </p:cTn>
                        </p:par>
                        <p:par>
                          <p:cTn id="252" fill="hold">
                            <p:stCondLst>
                              <p:cond delay="500"/>
                            </p:stCondLst>
                            <p:childTnLst>
                              <p:par>
                                <p:cTn id="253" presetID="42" presetClass="entr" presetSubtype="0" fill="hold" grpId="0" nodeType="afterEffect">
                                  <p:stCondLst>
                                    <p:cond delay="0"/>
                                  </p:stCondLst>
                                  <p:childTnLst>
                                    <p:set>
                                      <p:cBhvr>
                                        <p:cTn id="254" dur="1" fill="hold">
                                          <p:stCondLst>
                                            <p:cond delay="0"/>
                                          </p:stCondLst>
                                        </p:cTn>
                                        <p:tgtEl>
                                          <p:spTgt spid="42"/>
                                        </p:tgtEl>
                                        <p:attrNameLst>
                                          <p:attrName>style.visibility</p:attrName>
                                        </p:attrNameLst>
                                      </p:cBhvr>
                                      <p:to>
                                        <p:strVal val="visible"/>
                                      </p:to>
                                    </p:set>
                                    <p:animEffect transition="in" filter="fade">
                                      <p:cBhvr>
                                        <p:cTn id="255" dur="1000"/>
                                        <p:tgtEl>
                                          <p:spTgt spid="42"/>
                                        </p:tgtEl>
                                      </p:cBhvr>
                                    </p:animEffect>
                                    <p:anim calcmode="lin" valueType="num">
                                      <p:cBhvr>
                                        <p:cTn id="256" dur="1000" fill="hold"/>
                                        <p:tgtEl>
                                          <p:spTgt spid="42"/>
                                        </p:tgtEl>
                                        <p:attrNameLst>
                                          <p:attrName>ppt_x</p:attrName>
                                        </p:attrNameLst>
                                      </p:cBhvr>
                                      <p:tavLst>
                                        <p:tav tm="0">
                                          <p:val>
                                            <p:strVal val="#ppt_x"/>
                                          </p:val>
                                        </p:tav>
                                        <p:tav tm="100000">
                                          <p:val>
                                            <p:strVal val="#ppt_x"/>
                                          </p:val>
                                        </p:tav>
                                      </p:tavLst>
                                    </p:anim>
                                    <p:anim calcmode="lin" valueType="num">
                                      <p:cBhvr>
                                        <p:cTn id="25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42" presetClass="entr" presetSubtype="0" fill="hold" grpId="2" nodeType="clickEffect">
                                  <p:stCondLst>
                                    <p:cond delay="0"/>
                                  </p:stCondLst>
                                  <p:childTnLst>
                                    <p:set>
                                      <p:cBhvr>
                                        <p:cTn id="261" dur="1" fill="hold">
                                          <p:stCondLst>
                                            <p:cond delay="0"/>
                                          </p:stCondLst>
                                        </p:cTn>
                                        <p:tgtEl>
                                          <p:spTgt spid="37"/>
                                        </p:tgtEl>
                                        <p:attrNameLst>
                                          <p:attrName>style.visibility</p:attrName>
                                        </p:attrNameLst>
                                      </p:cBhvr>
                                      <p:to>
                                        <p:strVal val="visible"/>
                                      </p:to>
                                    </p:set>
                                    <p:animEffect transition="in" filter="fade">
                                      <p:cBhvr>
                                        <p:cTn id="262" dur="1000"/>
                                        <p:tgtEl>
                                          <p:spTgt spid="37"/>
                                        </p:tgtEl>
                                      </p:cBhvr>
                                    </p:animEffect>
                                    <p:anim calcmode="lin" valueType="num">
                                      <p:cBhvr>
                                        <p:cTn id="263" dur="1000" fill="hold"/>
                                        <p:tgtEl>
                                          <p:spTgt spid="37"/>
                                        </p:tgtEl>
                                        <p:attrNameLst>
                                          <p:attrName>ppt_x</p:attrName>
                                        </p:attrNameLst>
                                      </p:cBhvr>
                                      <p:tavLst>
                                        <p:tav tm="0">
                                          <p:val>
                                            <p:strVal val="#ppt_x"/>
                                          </p:val>
                                        </p:tav>
                                        <p:tav tm="100000">
                                          <p:val>
                                            <p:strVal val="#ppt_x"/>
                                          </p:val>
                                        </p:tav>
                                      </p:tavLst>
                                    </p:anim>
                                    <p:anim calcmode="lin" valueType="num">
                                      <p:cBhvr>
                                        <p:cTn id="264" dur="1000" fill="hold"/>
                                        <p:tgtEl>
                                          <p:spTgt spid="37"/>
                                        </p:tgtEl>
                                        <p:attrNameLst>
                                          <p:attrName>ppt_y</p:attrName>
                                        </p:attrNameLst>
                                      </p:cBhvr>
                                      <p:tavLst>
                                        <p:tav tm="0">
                                          <p:val>
                                            <p:strVal val="#ppt_y+.1"/>
                                          </p:val>
                                        </p:tav>
                                        <p:tav tm="100000">
                                          <p:val>
                                            <p:strVal val="#ppt_y"/>
                                          </p:val>
                                        </p:tav>
                                      </p:tavLst>
                                    </p:anim>
                                  </p:childTnLst>
                                </p:cTn>
                              </p:par>
                              <p:par>
                                <p:cTn id="265" presetID="42" presetClass="entr" presetSubtype="0" fill="hold" grpId="2" nodeType="withEffect">
                                  <p:stCondLst>
                                    <p:cond delay="0"/>
                                  </p:stCondLst>
                                  <p:childTnLst>
                                    <p:set>
                                      <p:cBhvr>
                                        <p:cTn id="266" dur="1" fill="hold">
                                          <p:stCondLst>
                                            <p:cond delay="0"/>
                                          </p:stCondLst>
                                        </p:cTn>
                                        <p:tgtEl>
                                          <p:spTgt spid="38"/>
                                        </p:tgtEl>
                                        <p:attrNameLst>
                                          <p:attrName>style.visibility</p:attrName>
                                        </p:attrNameLst>
                                      </p:cBhvr>
                                      <p:to>
                                        <p:strVal val="visible"/>
                                      </p:to>
                                    </p:set>
                                    <p:animEffect transition="in" filter="fade">
                                      <p:cBhvr>
                                        <p:cTn id="267" dur="1000"/>
                                        <p:tgtEl>
                                          <p:spTgt spid="38"/>
                                        </p:tgtEl>
                                      </p:cBhvr>
                                    </p:animEffect>
                                    <p:anim calcmode="lin" valueType="num">
                                      <p:cBhvr>
                                        <p:cTn id="268" dur="1000" fill="hold"/>
                                        <p:tgtEl>
                                          <p:spTgt spid="38"/>
                                        </p:tgtEl>
                                        <p:attrNameLst>
                                          <p:attrName>ppt_x</p:attrName>
                                        </p:attrNameLst>
                                      </p:cBhvr>
                                      <p:tavLst>
                                        <p:tav tm="0">
                                          <p:val>
                                            <p:strVal val="#ppt_x"/>
                                          </p:val>
                                        </p:tav>
                                        <p:tav tm="100000">
                                          <p:val>
                                            <p:strVal val="#ppt_x"/>
                                          </p:val>
                                        </p:tav>
                                      </p:tavLst>
                                    </p:anim>
                                    <p:anim calcmode="lin" valueType="num">
                                      <p:cBhvr>
                                        <p:cTn id="26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43"/>
                                        </p:tgtEl>
                                        <p:attrNameLst>
                                          <p:attrName>style.visibility</p:attrName>
                                        </p:attrNameLst>
                                      </p:cBhvr>
                                      <p:to>
                                        <p:strVal val="visible"/>
                                      </p:to>
                                    </p:set>
                                    <p:animEffect transition="in" filter="fade">
                                      <p:cBhvr>
                                        <p:cTn id="274" dur="500"/>
                                        <p:tgtEl>
                                          <p:spTgt spid="43"/>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xit" presetSubtype="4" fill="hold" nodeType="clickEffect">
                                  <p:stCondLst>
                                    <p:cond delay="0"/>
                                  </p:stCondLst>
                                  <p:childTnLst>
                                    <p:animEffect transition="out" filter="wipe(down)">
                                      <p:cBhvr>
                                        <p:cTn id="278" dur="500"/>
                                        <p:tgtEl>
                                          <p:spTgt spid="18"/>
                                        </p:tgtEl>
                                      </p:cBhvr>
                                    </p:animEffect>
                                    <p:set>
                                      <p:cBhvr>
                                        <p:cTn id="279" dur="1" fill="hold">
                                          <p:stCondLst>
                                            <p:cond delay="499"/>
                                          </p:stCondLst>
                                        </p:cTn>
                                        <p:tgtEl>
                                          <p:spTgt spid="18"/>
                                        </p:tgtEl>
                                        <p:attrNameLst>
                                          <p:attrName>style.visibility</p:attrName>
                                        </p:attrNameLst>
                                      </p:cBhvr>
                                      <p:to>
                                        <p:strVal val="hidden"/>
                                      </p:to>
                                    </p:set>
                                  </p:childTnLst>
                                </p:cTn>
                              </p:par>
                              <p:par>
                                <p:cTn id="280" presetID="22" presetClass="exit" presetSubtype="4" fill="hold" grpId="1" nodeType="withEffect">
                                  <p:stCondLst>
                                    <p:cond delay="0"/>
                                  </p:stCondLst>
                                  <p:childTnLst>
                                    <p:animEffect transition="out" filter="wipe(down)">
                                      <p:cBhvr>
                                        <p:cTn id="281" dur="500"/>
                                        <p:tgtEl>
                                          <p:spTgt spid="19"/>
                                        </p:tgtEl>
                                      </p:cBhvr>
                                    </p:animEffect>
                                    <p:set>
                                      <p:cBhvr>
                                        <p:cTn id="282" dur="1" fill="hold">
                                          <p:stCondLst>
                                            <p:cond delay="499"/>
                                          </p:stCondLst>
                                        </p:cTn>
                                        <p:tgtEl>
                                          <p:spTgt spid="19"/>
                                        </p:tgtEl>
                                        <p:attrNameLst>
                                          <p:attrName>style.visibility</p:attrName>
                                        </p:attrNameLst>
                                      </p:cBhvr>
                                      <p:to>
                                        <p:strVal val="hidden"/>
                                      </p:to>
                                    </p:set>
                                  </p:childTnLst>
                                </p:cTn>
                              </p:par>
                              <p:par>
                                <p:cTn id="283" presetID="22" presetClass="exit" presetSubtype="4" fill="hold" grpId="1" nodeType="withEffect">
                                  <p:stCondLst>
                                    <p:cond delay="0"/>
                                  </p:stCondLst>
                                  <p:childTnLst>
                                    <p:animEffect transition="out" filter="wipe(down)">
                                      <p:cBhvr>
                                        <p:cTn id="284" dur="500"/>
                                        <p:tgtEl>
                                          <p:spTgt spid="20"/>
                                        </p:tgtEl>
                                      </p:cBhvr>
                                    </p:animEffect>
                                    <p:set>
                                      <p:cBhvr>
                                        <p:cTn id="285" dur="1" fill="hold">
                                          <p:stCondLst>
                                            <p:cond delay="499"/>
                                          </p:stCondLst>
                                        </p:cTn>
                                        <p:tgtEl>
                                          <p:spTgt spid="20"/>
                                        </p:tgtEl>
                                        <p:attrNameLst>
                                          <p:attrName>style.visibility</p:attrName>
                                        </p:attrNameLst>
                                      </p:cBhvr>
                                      <p:to>
                                        <p:strVal val="hidden"/>
                                      </p:to>
                                    </p:set>
                                  </p:childTnLst>
                                </p:cTn>
                              </p:par>
                              <p:par>
                                <p:cTn id="286" presetID="22" presetClass="exit" presetSubtype="4" fill="hold" grpId="2" nodeType="withEffect">
                                  <p:stCondLst>
                                    <p:cond delay="0"/>
                                  </p:stCondLst>
                                  <p:childTnLst>
                                    <p:animEffect transition="out" filter="wipe(down)">
                                      <p:cBhvr>
                                        <p:cTn id="287" dur="500"/>
                                        <p:tgtEl>
                                          <p:spTgt spid="21"/>
                                        </p:tgtEl>
                                      </p:cBhvr>
                                    </p:animEffect>
                                    <p:set>
                                      <p:cBhvr>
                                        <p:cTn id="288" dur="1" fill="hold">
                                          <p:stCondLst>
                                            <p:cond delay="499"/>
                                          </p:stCondLst>
                                        </p:cTn>
                                        <p:tgtEl>
                                          <p:spTgt spid="21"/>
                                        </p:tgtEl>
                                        <p:attrNameLst>
                                          <p:attrName>style.visibility</p:attrName>
                                        </p:attrNameLst>
                                      </p:cBhvr>
                                      <p:to>
                                        <p:strVal val="hidden"/>
                                      </p:to>
                                    </p:set>
                                  </p:childTnLst>
                                </p:cTn>
                              </p:par>
                              <p:par>
                                <p:cTn id="289" presetID="22" presetClass="exit" presetSubtype="4" fill="hold" grpId="1" nodeType="withEffect">
                                  <p:stCondLst>
                                    <p:cond delay="0"/>
                                  </p:stCondLst>
                                  <p:childTnLst>
                                    <p:animEffect transition="out" filter="wipe(down)">
                                      <p:cBhvr>
                                        <p:cTn id="290" dur="500"/>
                                        <p:tgtEl>
                                          <p:spTgt spid="30"/>
                                        </p:tgtEl>
                                      </p:cBhvr>
                                    </p:animEffect>
                                    <p:set>
                                      <p:cBhvr>
                                        <p:cTn id="291" dur="1" fill="hold">
                                          <p:stCondLst>
                                            <p:cond delay="499"/>
                                          </p:stCondLst>
                                        </p:cTn>
                                        <p:tgtEl>
                                          <p:spTgt spid="30"/>
                                        </p:tgtEl>
                                        <p:attrNameLst>
                                          <p:attrName>style.visibility</p:attrName>
                                        </p:attrNameLst>
                                      </p:cBhvr>
                                      <p:to>
                                        <p:strVal val="hidden"/>
                                      </p:to>
                                    </p:set>
                                  </p:childTnLst>
                                </p:cTn>
                              </p:par>
                            </p:childTnLst>
                          </p:cTn>
                        </p:par>
                      </p:childTnLst>
                    </p:cTn>
                  </p:par>
                  <p:par>
                    <p:cTn id="292" fill="hold">
                      <p:stCondLst>
                        <p:cond delay="indefinite"/>
                      </p:stCondLst>
                      <p:childTnLst>
                        <p:par>
                          <p:cTn id="293" fill="hold">
                            <p:stCondLst>
                              <p:cond delay="0"/>
                            </p:stCondLst>
                            <p:childTnLst>
                              <p:par>
                                <p:cTn id="294" presetID="22" presetClass="exit" presetSubtype="4" fill="hold" grpId="3" nodeType="clickEffect">
                                  <p:stCondLst>
                                    <p:cond delay="0"/>
                                  </p:stCondLst>
                                  <p:childTnLst>
                                    <p:animEffect transition="out" filter="wipe(down)">
                                      <p:cBhvr>
                                        <p:cTn id="295" dur="500"/>
                                        <p:tgtEl>
                                          <p:spTgt spid="29"/>
                                        </p:tgtEl>
                                      </p:cBhvr>
                                    </p:animEffect>
                                    <p:set>
                                      <p:cBhvr>
                                        <p:cTn id="296" dur="1" fill="hold">
                                          <p:stCondLst>
                                            <p:cond delay="499"/>
                                          </p:stCondLst>
                                        </p:cTn>
                                        <p:tgtEl>
                                          <p:spTgt spid="29"/>
                                        </p:tgtEl>
                                        <p:attrNameLst>
                                          <p:attrName>style.visibility</p:attrName>
                                        </p:attrNameLst>
                                      </p:cBhvr>
                                      <p:to>
                                        <p:strVal val="hidden"/>
                                      </p:to>
                                    </p:set>
                                  </p:childTnLst>
                                </p:cTn>
                              </p:par>
                              <p:par>
                                <p:cTn id="297" presetID="22" presetClass="exit" presetSubtype="4" fill="hold" grpId="3" nodeType="withEffect">
                                  <p:stCondLst>
                                    <p:cond delay="0"/>
                                  </p:stCondLst>
                                  <p:childTnLst>
                                    <p:animEffect transition="out" filter="wipe(down)">
                                      <p:cBhvr>
                                        <p:cTn id="298" dur="500"/>
                                        <p:tgtEl>
                                          <p:spTgt spid="22"/>
                                        </p:tgtEl>
                                      </p:cBhvr>
                                    </p:animEffect>
                                    <p:set>
                                      <p:cBhvr>
                                        <p:cTn id="299" dur="1" fill="hold">
                                          <p:stCondLst>
                                            <p:cond delay="499"/>
                                          </p:stCondLst>
                                        </p:cTn>
                                        <p:tgtEl>
                                          <p:spTgt spid="22"/>
                                        </p:tgtEl>
                                        <p:attrNameLst>
                                          <p:attrName>style.visibility</p:attrName>
                                        </p:attrNameLst>
                                      </p:cBhvr>
                                      <p:to>
                                        <p:strVal val="hidden"/>
                                      </p:to>
                                    </p:set>
                                  </p:childTnLst>
                                </p:cTn>
                              </p:par>
                              <p:par>
                                <p:cTn id="300" presetID="22" presetClass="exit" presetSubtype="4" fill="hold" grpId="2" nodeType="withEffect">
                                  <p:stCondLst>
                                    <p:cond delay="0"/>
                                  </p:stCondLst>
                                  <p:childTnLst>
                                    <p:animEffect transition="out" filter="wipe(down)">
                                      <p:cBhvr>
                                        <p:cTn id="301" dur="500"/>
                                        <p:tgtEl>
                                          <p:spTgt spid="40"/>
                                        </p:tgtEl>
                                      </p:cBhvr>
                                    </p:animEffect>
                                    <p:set>
                                      <p:cBhvr>
                                        <p:cTn id="302" dur="1" fill="hold">
                                          <p:stCondLst>
                                            <p:cond delay="499"/>
                                          </p:stCondLst>
                                        </p:cTn>
                                        <p:tgtEl>
                                          <p:spTgt spid="40"/>
                                        </p:tgtEl>
                                        <p:attrNameLst>
                                          <p:attrName>style.visibility</p:attrName>
                                        </p:attrNameLst>
                                      </p:cBhvr>
                                      <p:to>
                                        <p:strVal val="hidden"/>
                                      </p:to>
                                    </p:set>
                                  </p:childTnLst>
                                </p:cTn>
                              </p:par>
                              <p:par>
                                <p:cTn id="303" presetID="22" presetClass="exit" presetSubtype="4" fill="hold" grpId="3" nodeType="withEffect">
                                  <p:stCondLst>
                                    <p:cond delay="0"/>
                                  </p:stCondLst>
                                  <p:childTnLst>
                                    <p:animEffect transition="out" filter="wipe(down)">
                                      <p:cBhvr>
                                        <p:cTn id="304" dur="500"/>
                                        <p:tgtEl>
                                          <p:spTgt spid="37"/>
                                        </p:tgtEl>
                                      </p:cBhvr>
                                    </p:animEffect>
                                    <p:set>
                                      <p:cBhvr>
                                        <p:cTn id="305" dur="1" fill="hold">
                                          <p:stCondLst>
                                            <p:cond delay="499"/>
                                          </p:stCondLst>
                                        </p:cTn>
                                        <p:tgtEl>
                                          <p:spTgt spid="37"/>
                                        </p:tgtEl>
                                        <p:attrNameLst>
                                          <p:attrName>style.visibility</p:attrName>
                                        </p:attrNameLst>
                                      </p:cBhvr>
                                      <p:to>
                                        <p:strVal val="hidden"/>
                                      </p:to>
                                    </p:set>
                                  </p:childTnLst>
                                </p:cTn>
                              </p:par>
                              <p:par>
                                <p:cTn id="306" presetID="22" presetClass="exit" presetSubtype="4" fill="hold" grpId="3" nodeType="withEffect">
                                  <p:stCondLst>
                                    <p:cond delay="0"/>
                                  </p:stCondLst>
                                  <p:childTnLst>
                                    <p:animEffect transition="out" filter="wipe(down)">
                                      <p:cBhvr>
                                        <p:cTn id="307" dur="500"/>
                                        <p:tgtEl>
                                          <p:spTgt spid="38"/>
                                        </p:tgtEl>
                                      </p:cBhvr>
                                    </p:animEffect>
                                    <p:set>
                                      <p:cBhvr>
                                        <p:cTn id="308" dur="1" fill="hold">
                                          <p:stCondLst>
                                            <p:cond delay="499"/>
                                          </p:stCondLst>
                                        </p:cTn>
                                        <p:tgtEl>
                                          <p:spTgt spid="38"/>
                                        </p:tgtEl>
                                        <p:attrNameLst>
                                          <p:attrName>style.visibility</p:attrName>
                                        </p:attrNameLst>
                                      </p:cBhvr>
                                      <p:to>
                                        <p:strVal val="hidden"/>
                                      </p:to>
                                    </p:set>
                                  </p:childTnLst>
                                </p:cTn>
                              </p:par>
                              <p:par>
                                <p:cTn id="309" presetID="22" presetClass="exit" presetSubtype="4" fill="hold" grpId="2" nodeType="withEffect">
                                  <p:stCondLst>
                                    <p:cond delay="0"/>
                                  </p:stCondLst>
                                  <p:childTnLst>
                                    <p:animEffect transition="out" filter="wipe(down)">
                                      <p:cBhvr>
                                        <p:cTn id="310" dur="500"/>
                                        <p:tgtEl>
                                          <p:spTgt spid="39"/>
                                        </p:tgtEl>
                                      </p:cBhvr>
                                    </p:animEffect>
                                    <p:set>
                                      <p:cBhvr>
                                        <p:cTn id="311" dur="1" fill="hold">
                                          <p:stCondLst>
                                            <p:cond delay="499"/>
                                          </p:stCondLst>
                                        </p:cTn>
                                        <p:tgtEl>
                                          <p:spTgt spid="39"/>
                                        </p:tgtEl>
                                        <p:attrNameLst>
                                          <p:attrName>style.visibility</p:attrName>
                                        </p:attrNameLst>
                                      </p:cBhvr>
                                      <p:to>
                                        <p:strVal val="hidden"/>
                                      </p:to>
                                    </p:set>
                                  </p:childTnLst>
                                </p:cTn>
                              </p:par>
                              <p:par>
                                <p:cTn id="312" presetID="22" presetClass="exit" presetSubtype="4" fill="hold" grpId="1" nodeType="withEffect">
                                  <p:stCondLst>
                                    <p:cond delay="0"/>
                                  </p:stCondLst>
                                  <p:childTnLst>
                                    <p:animEffect transition="out" filter="wipe(down)">
                                      <p:cBhvr>
                                        <p:cTn id="313" dur="500"/>
                                        <p:tgtEl>
                                          <p:spTgt spid="41"/>
                                        </p:tgtEl>
                                      </p:cBhvr>
                                    </p:animEffect>
                                    <p:set>
                                      <p:cBhvr>
                                        <p:cTn id="314" dur="1" fill="hold">
                                          <p:stCondLst>
                                            <p:cond delay="499"/>
                                          </p:stCondLst>
                                        </p:cTn>
                                        <p:tgtEl>
                                          <p:spTgt spid="41"/>
                                        </p:tgtEl>
                                        <p:attrNameLst>
                                          <p:attrName>style.visibility</p:attrName>
                                        </p:attrNameLst>
                                      </p:cBhvr>
                                      <p:to>
                                        <p:strVal val="hidden"/>
                                      </p:to>
                                    </p:set>
                                  </p:childTnLst>
                                </p:cTn>
                              </p:par>
                              <p:par>
                                <p:cTn id="315" presetID="22" presetClass="exit" presetSubtype="4" fill="hold" grpId="1" nodeType="withEffect">
                                  <p:stCondLst>
                                    <p:cond delay="0"/>
                                  </p:stCondLst>
                                  <p:childTnLst>
                                    <p:animEffect transition="out" filter="wipe(down)">
                                      <p:cBhvr>
                                        <p:cTn id="316" dur="500"/>
                                        <p:tgtEl>
                                          <p:spTgt spid="43"/>
                                        </p:tgtEl>
                                      </p:cBhvr>
                                    </p:animEffect>
                                    <p:set>
                                      <p:cBhvr>
                                        <p:cTn id="317" dur="1" fill="hold">
                                          <p:stCondLst>
                                            <p:cond delay="499"/>
                                          </p:stCondLst>
                                        </p:cTn>
                                        <p:tgtEl>
                                          <p:spTgt spid="43"/>
                                        </p:tgtEl>
                                        <p:attrNameLst>
                                          <p:attrName>style.visibility</p:attrName>
                                        </p:attrNameLst>
                                      </p:cBhvr>
                                      <p:to>
                                        <p:strVal val="hidden"/>
                                      </p:to>
                                    </p:set>
                                  </p:childTnLst>
                                </p:cTn>
                              </p:par>
                            </p:childTnLst>
                          </p:cTn>
                        </p:par>
                      </p:childTnLst>
                    </p:cTn>
                  </p:par>
                  <p:par>
                    <p:cTn id="318" fill="hold">
                      <p:stCondLst>
                        <p:cond delay="indefinite"/>
                      </p:stCondLst>
                      <p:childTnLst>
                        <p:par>
                          <p:cTn id="319" fill="hold">
                            <p:stCondLst>
                              <p:cond delay="0"/>
                            </p:stCondLst>
                            <p:childTnLst>
                              <p:par>
                                <p:cTn id="320" presetID="42" presetClass="entr" presetSubtype="0" fill="hold" grpId="0" nodeType="clickEffect">
                                  <p:stCondLst>
                                    <p:cond delay="0"/>
                                  </p:stCondLst>
                                  <p:childTnLst>
                                    <p:set>
                                      <p:cBhvr>
                                        <p:cTn id="321" dur="1" fill="hold">
                                          <p:stCondLst>
                                            <p:cond delay="0"/>
                                          </p:stCondLst>
                                        </p:cTn>
                                        <p:tgtEl>
                                          <p:spTgt spid="44"/>
                                        </p:tgtEl>
                                        <p:attrNameLst>
                                          <p:attrName>style.visibility</p:attrName>
                                        </p:attrNameLst>
                                      </p:cBhvr>
                                      <p:to>
                                        <p:strVal val="visible"/>
                                      </p:to>
                                    </p:set>
                                    <p:animEffect transition="in" filter="fade">
                                      <p:cBhvr>
                                        <p:cTn id="322" dur="1000"/>
                                        <p:tgtEl>
                                          <p:spTgt spid="44"/>
                                        </p:tgtEl>
                                      </p:cBhvr>
                                    </p:animEffect>
                                    <p:anim calcmode="lin" valueType="num">
                                      <p:cBhvr>
                                        <p:cTn id="323" dur="1000" fill="hold"/>
                                        <p:tgtEl>
                                          <p:spTgt spid="44"/>
                                        </p:tgtEl>
                                        <p:attrNameLst>
                                          <p:attrName>ppt_x</p:attrName>
                                        </p:attrNameLst>
                                      </p:cBhvr>
                                      <p:tavLst>
                                        <p:tav tm="0">
                                          <p:val>
                                            <p:strVal val="#ppt_x"/>
                                          </p:val>
                                        </p:tav>
                                        <p:tav tm="100000">
                                          <p:val>
                                            <p:strVal val="#ppt_x"/>
                                          </p:val>
                                        </p:tav>
                                      </p:tavLst>
                                    </p:anim>
                                    <p:anim calcmode="lin" valueType="num">
                                      <p:cBhvr>
                                        <p:cTn id="32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P spid="7" grpId="0"/>
      <p:bldP spid="7" grpId="1"/>
      <p:bldP spid="8" grpId="0"/>
      <p:bldP spid="8" grpId="1"/>
      <p:bldP spid="9" grpId="0"/>
      <p:bldP spid="10" grpId="0"/>
      <p:bldP spid="11" grpId="0"/>
      <p:bldP spid="13" grpId="0"/>
      <p:bldP spid="13" grpId="1"/>
      <p:bldP spid="14" grpId="0"/>
      <p:bldP spid="14" grpId="1"/>
      <p:bldP spid="15" grpId="0"/>
      <p:bldP spid="15" grpId="1"/>
      <p:bldP spid="15" grpId="2"/>
      <p:bldP spid="16" grpId="0"/>
      <p:bldP spid="16" grpId="1"/>
      <p:bldP spid="17" grpId="0"/>
      <p:bldP spid="17" grpId="1"/>
      <p:bldP spid="19" grpId="0"/>
      <p:bldP spid="19" grpId="1"/>
      <p:bldP spid="20" grpId="0"/>
      <p:bldP spid="20" grpId="1"/>
      <p:bldP spid="21" grpId="0"/>
      <p:bldP spid="21" grpId="1"/>
      <p:bldP spid="21" grpId="2"/>
      <p:bldP spid="23" grpId="0"/>
      <p:bldP spid="23" grpId="1"/>
      <p:bldP spid="24" grpId="0"/>
      <p:bldP spid="24" grpId="1"/>
      <p:bldP spid="26" grpId="0"/>
      <p:bldP spid="27" grpId="0"/>
      <p:bldP spid="28" grpId="0"/>
      <p:bldP spid="30" grpId="0"/>
      <p:bldP spid="30" grpId="1"/>
      <p:bldP spid="31" grpId="0"/>
      <p:bldP spid="34" grpId="0"/>
      <p:bldP spid="35" grpId="0"/>
      <p:bldP spid="22" grpId="0"/>
      <p:bldP spid="22" grpId="1"/>
      <p:bldP spid="22" grpId="2"/>
      <p:bldP spid="22" grpId="3"/>
      <p:bldP spid="29" grpId="0" animBg="1"/>
      <p:bldP spid="29" grpId="1" animBg="1"/>
      <p:bldP spid="29" grpId="2" animBg="1"/>
      <p:bldP spid="29" grpId="3" animBg="1"/>
      <p:bldP spid="36" grpId="0"/>
      <p:bldP spid="36" grpId="1"/>
      <p:bldP spid="37" grpId="0"/>
      <p:bldP spid="37" grpId="1"/>
      <p:bldP spid="37" grpId="2"/>
      <p:bldP spid="37" grpId="3"/>
      <p:bldP spid="38" grpId="0" animBg="1"/>
      <p:bldP spid="38" grpId="1" animBg="1"/>
      <p:bldP spid="38" grpId="2" animBg="1"/>
      <p:bldP spid="38" grpId="3" animBg="1"/>
      <p:bldP spid="39" grpId="0"/>
      <p:bldP spid="39" grpId="1"/>
      <p:bldP spid="39" grpId="2"/>
      <p:bldP spid="40" grpId="0"/>
      <p:bldP spid="40" grpId="1"/>
      <p:bldP spid="40" grpId="2"/>
      <p:bldP spid="41" grpId="0"/>
      <p:bldP spid="41" grpId="1"/>
      <p:bldP spid="42" grpId="0"/>
      <p:bldP spid="43" grpId="0"/>
      <p:bldP spid="43" grpId="1"/>
      <p:bldP spid="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19116"/>
          </a:xfrm>
        </p:spPr>
        <p:txBody>
          <a:bodyPr/>
          <a:lstStyle/>
          <a:p>
            <a:r>
              <a:rPr lang="en-US" dirty="0" err="1" smtClean="0"/>
              <a:t>LinkedList</a:t>
            </a:r>
            <a:r>
              <a:rPr lang="en-US" dirty="0" smtClean="0"/>
              <a:t> (Delete Last)</a:t>
            </a:r>
            <a:endParaRPr lang="en-IN" dirty="0"/>
          </a:p>
        </p:txBody>
      </p:sp>
      <p:sp>
        <p:nvSpPr>
          <p:cNvPr id="3" name="TextBox 2"/>
          <p:cNvSpPr txBox="1"/>
          <p:nvPr/>
        </p:nvSpPr>
        <p:spPr>
          <a:xfrm>
            <a:off x="46630" y="907155"/>
            <a:ext cx="1583140" cy="369332"/>
          </a:xfrm>
          <a:prstGeom prst="rect">
            <a:avLst/>
          </a:prstGeom>
          <a:noFill/>
        </p:spPr>
        <p:txBody>
          <a:bodyPr wrap="square" rtlCol="0">
            <a:spAutoFit/>
          </a:bodyPr>
          <a:lstStyle/>
          <a:p>
            <a:r>
              <a:rPr lang="en-US" dirty="0" err="1" smtClean="0"/>
              <a:t>LinkedList</a:t>
            </a:r>
            <a:r>
              <a:rPr lang="en-US" dirty="0" smtClean="0"/>
              <a:t> </a:t>
            </a:r>
            <a:r>
              <a:rPr lang="en-US" dirty="0" err="1" smtClean="0"/>
              <a:t>ll</a:t>
            </a:r>
            <a:r>
              <a:rPr lang="en-US" dirty="0" smtClean="0"/>
              <a:t>;</a:t>
            </a:r>
            <a:endParaRPr lang="en-IN" dirty="0"/>
          </a:p>
        </p:txBody>
      </p:sp>
      <p:sp>
        <p:nvSpPr>
          <p:cNvPr id="4" name="Oval 3"/>
          <p:cNvSpPr/>
          <p:nvPr/>
        </p:nvSpPr>
        <p:spPr>
          <a:xfrm>
            <a:off x="4403677" y="787109"/>
            <a:ext cx="1382975" cy="1088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p:cNvSpPr txBox="1"/>
          <p:nvPr/>
        </p:nvSpPr>
        <p:spPr>
          <a:xfrm>
            <a:off x="4394671" y="986512"/>
            <a:ext cx="920854" cy="369332"/>
          </a:xfrm>
          <a:prstGeom prst="rect">
            <a:avLst/>
          </a:prstGeom>
          <a:noFill/>
        </p:spPr>
        <p:txBody>
          <a:bodyPr wrap="square" rtlCol="0">
            <a:spAutoFit/>
          </a:bodyPr>
          <a:lstStyle/>
          <a:p>
            <a:r>
              <a:rPr lang="en-US" dirty="0" smtClean="0"/>
              <a:t>Head =</a:t>
            </a:r>
            <a:endParaRPr lang="en-IN" dirty="0"/>
          </a:p>
        </p:txBody>
      </p:sp>
      <p:sp>
        <p:nvSpPr>
          <p:cNvPr id="6" name="TextBox 5"/>
          <p:cNvSpPr txBox="1"/>
          <p:nvPr/>
        </p:nvSpPr>
        <p:spPr>
          <a:xfrm>
            <a:off x="4424007" y="1305724"/>
            <a:ext cx="908347" cy="369332"/>
          </a:xfrm>
          <a:prstGeom prst="rect">
            <a:avLst/>
          </a:prstGeom>
          <a:noFill/>
        </p:spPr>
        <p:txBody>
          <a:bodyPr wrap="square" rtlCol="0">
            <a:spAutoFit/>
          </a:bodyPr>
          <a:lstStyle/>
          <a:p>
            <a:r>
              <a:rPr lang="en-US" dirty="0" smtClean="0"/>
              <a:t>Tail =</a:t>
            </a:r>
            <a:endParaRPr lang="en-IN" dirty="0"/>
          </a:p>
        </p:txBody>
      </p:sp>
      <p:sp>
        <p:nvSpPr>
          <p:cNvPr id="7" name="TextBox 6"/>
          <p:cNvSpPr txBox="1"/>
          <p:nvPr/>
        </p:nvSpPr>
        <p:spPr>
          <a:xfrm>
            <a:off x="4944251" y="1315172"/>
            <a:ext cx="790430" cy="369332"/>
          </a:xfrm>
          <a:prstGeom prst="rect">
            <a:avLst/>
          </a:prstGeom>
          <a:noFill/>
        </p:spPr>
        <p:txBody>
          <a:bodyPr wrap="square" rtlCol="0">
            <a:spAutoFit/>
          </a:bodyPr>
          <a:lstStyle/>
          <a:p>
            <a:r>
              <a:rPr lang="en-US" dirty="0" smtClean="0"/>
              <a:t>NULL</a:t>
            </a:r>
            <a:endParaRPr lang="en-IN" dirty="0"/>
          </a:p>
        </p:txBody>
      </p:sp>
      <p:sp>
        <p:nvSpPr>
          <p:cNvPr id="8" name="TextBox 7"/>
          <p:cNvSpPr txBox="1"/>
          <p:nvPr/>
        </p:nvSpPr>
        <p:spPr>
          <a:xfrm>
            <a:off x="5060850" y="990367"/>
            <a:ext cx="790430" cy="369332"/>
          </a:xfrm>
          <a:prstGeom prst="rect">
            <a:avLst/>
          </a:prstGeom>
          <a:noFill/>
        </p:spPr>
        <p:txBody>
          <a:bodyPr wrap="square" rtlCol="0">
            <a:spAutoFit/>
          </a:bodyPr>
          <a:lstStyle/>
          <a:p>
            <a:r>
              <a:rPr lang="en-US" dirty="0" smtClean="0"/>
              <a:t>NULL</a:t>
            </a:r>
            <a:endParaRPr lang="en-IN" dirty="0"/>
          </a:p>
        </p:txBody>
      </p:sp>
      <p:sp>
        <p:nvSpPr>
          <p:cNvPr id="9" name="TextBox 8"/>
          <p:cNvSpPr txBox="1"/>
          <p:nvPr/>
        </p:nvSpPr>
        <p:spPr>
          <a:xfrm>
            <a:off x="48903" y="1141444"/>
            <a:ext cx="1820839" cy="369332"/>
          </a:xfrm>
          <a:prstGeom prst="rect">
            <a:avLst/>
          </a:prstGeom>
          <a:noFill/>
        </p:spPr>
        <p:txBody>
          <a:bodyPr wrap="square" rtlCol="0">
            <a:spAutoFit/>
          </a:bodyPr>
          <a:lstStyle/>
          <a:p>
            <a:r>
              <a:rPr lang="en-US" dirty="0" err="1" smtClean="0"/>
              <a:t>ll.insertLast</a:t>
            </a:r>
            <a:r>
              <a:rPr lang="en-US" dirty="0" smtClean="0"/>
              <a:t>(10);</a:t>
            </a:r>
            <a:endParaRPr lang="en-IN" dirty="0"/>
          </a:p>
        </p:txBody>
      </p:sp>
      <p:sp>
        <p:nvSpPr>
          <p:cNvPr id="10" name="TextBox 9"/>
          <p:cNvSpPr txBox="1"/>
          <p:nvPr/>
        </p:nvSpPr>
        <p:spPr>
          <a:xfrm>
            <a:off x="53450" y="1391655"/>
            <a:ext cx="1820839" cy="369332"/>
          </a:xfrm>
          <a:prstGeom prst="rect">
            <a:avLst/>
          </a:prstGeom>
          <a:noFill/>
        </p:spPr>
        <p:txBody>
          <a:bodyPr wrap="square" rtlCol="0">
            <a:spAutoFit/>
          </a:bodyPr>
          <a:lstStyle/>
          <a:p>
            <a:r>
              <a:rPr lang="en-US" dirty="0" err="1" smtClean="0"/>
              <a:t>ll.insertLast</a:t>
            </a:r>
            <a:r>
              <a:rPr lang="en-US" dirty="0" smtClean="0"/>
              <a:t>(20);</a:t>
            </a:r>
            <a:endParaRPr lang="en-IN" dirty="0"/>
          </a:p>
        </p:txBody>
      </p:sp>
      <p:sp>
        <p:nvSpPr>
          <p:cNvPr id="11" name="TextBox 10"/>
          <p:cNvSpPr txBox="1"/>
          <p:nvPr/>
        </p:nvSpPr>
        <p:spPr>
          <a:xfrm>
            <a:off x="55722" y="1625943"/>
            <a:ext cx="1820839" cy="369332"/>
          </a:xfrm>
          <a:prstGeom prst="rect">
            <a:avLst/>
          </a:prstGeom>
          <a:noFill/>
        </p:spPr>
        <p:txBody>
          <a:bodyPr wrap="square" rtlCol="0">
            <a:spAutoFit/>
          </a:bodyPr>
          <a:lstStyle/>
          <a:p>
            <a:r>
              <a:rPr lang="en-US" dirty="0" err="1" smtClean="0"/>
              <a:t>ll.insertLast</a:t>
            </a:r>
            <a:r>
              <a:rPr lang="en-US" dirty="0" smtClean="0"/>
              <a:t>(30);</a:t>
            </a:r>
            <a:endParaRPr lang="en-IN" dirty="0"/>
          </a:p>
        </p:txBody>
      </p:sp>
      <p:graphicFrame>
        <p:nvGraphicFramePr>
          <p:cNvPr id="12" name="Table 11"/>
          <p:cNvGraphicFramePr>
            <a:graphicFrameLocks noGrp="1"/>
          </p:cNvGraphicFramePr>
          <p:nvPr>
            <p:extLst/>
          </p:nvPr>
        </p:nvGraphicFramePr>
        <p:xfrm>
          <a:off x="6657079" y="781296"/>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13" name="TextBox 12"/>
          <p:cNvSpPr txBox="1"/>
          <p:nvPr/>
        </p:nvSpPr>
        <p:spPr>
          <a:xfrm>
            <a:off x="6958657" y="1139307"/>
            <a:ext cx="694520" cy="369332"/>
          </a:xfrm>
          <a:prstGeom prst="rect">
            <a:avLst/>
          </a:prstGeom>
          <a:noFill/>
        </p:spPr>
        <p:txBody>
          <a:bodyPr wrap="square" rtlCol="0">
            <a:spAutoFit/>
          </a:bodyPr>
          <a:lstStyle/>
          <a:p>
            <a:r>
              <a:rPr lang="en-US" dirty="0" smtClean="0"/>
              <a:t>1000</a:t>
            </a:r>
            <a:endParaRPr lang="en-IN" dirty="0"/>
          </a:p>
        </p:txBody>
      </p:sp>
      <p:sp>
        <p:nvSpPr>
          <p:cNvPr id="14" name="TextBox 13"/>
          <p:cNvSpPr txBox="1"/>
          <p:nvPr/>
        </p:nvSpPr>
        <p:spPr>
          <a:xfrm>
            <a:off x="6732152" y="781296"/>
            <a:ext cx="426113" cy="369332"/>
          </a:xfrm>
          <a:prstGeom prst="rect">
            <a:avLst/>
          </a:prstGeom>
          <a:noFill/>
        </p:spPr>
        <p:txBody>
          <a:bodyPr wrap="square" rtlCol="0">
            <a:spAutoFit/>
          </a:bodyPr>
          <a:lstStyle/>
          <a:p>
            <a:r>
              <a:rPr lang="en-US" dirty="0" smtClean="0"/>
              <a:t>10</a:t>
            </a:r>
            <a:endParaRPr lang="en-IN" dirty="0"/>
          </a:p>
        </p:txBody>
      </p:sp>
      <p:sp>
        <p:nvSpPr>
          <p:cNvPr id="15" name="TextBox 14"/>
          <p:cNvSpPr txBox="1"/>
          <p:nvPr/>
        </p:nvSpPr>
        <p:spPr>
          <a:xfrm>
            <a:off x="7227831" y="781296"/>
            <a:ext cx="755556" cy="369332"/>
          </a:xfrm>
          <a:prstGeom prst="rect">
            <a:avLst/>
          </a:prstGeom>
          <a:noFill/>
        </p:spPr>
        <p:txBody>
          <a:bodyPr wrap="square" rtlCol="0">
            <a:spAutoFit/>
          </a:bodyPr>
          <a:lstStyle/>
          <a:p>
            <a:r>
              <a:rPr lang="en-US" dirty="0" smtClean="0"/>
              <a:t>NULL</a:t>
            </a:r>
            <a:endParaRPr lang="en-IN" dirty="0"/>
          </a:p>
        </p:txBody>
      </p:sp>
      <p:sp>
        <p:nvSpPr>
          <p:cNvPr id="16" name="TextBox 15"/>
          <p:cNvSpPr txBox="1"/>
          <p:nvPr/>
        </p:nvSpPr>
        <p:spPr>
          <a:xfrm>
            <a:off x="4925343" y="1321231"/>
            <a:ext cx="790430" cy="369332"/>
          </a:xfrm>
          <a:prstGeom prst="rect">
            <a:avLst/>
          </a:prstGeom>
          <a:noFill/>
        </p:spPr>
        <p:txBody>
          <a:bodyPr wrap="square" rtlCol="0">
            <a:spAutoFit/>
          </a:bodyPr>
          <a:lstStyle/>
          <a:p>
            <a:r>
              <a:rPr lang="en-US" dirty="0" smtClean="0"/>
              <a:t>1000</a:t>
            </a:r>
            <a:endParaRPr lang="en-IN" dirty="0"/>
          </a:p>
        </p:txBody>
      </p:sp>
      <p:sp>
        <p:nvSpPr>
          <p:cNvPr id="17" name="TextBox 16"/>
          <p:cNvSpPr txBox="1"/>
          <p:nvPr/>
        </p:nvSpPr>
        <p:spPr>
          <a:xfrm>
            <a:off x="5041443" y="988627"/>
            <a:ext cx="790430" cy="369332"/>
          </a:xfrm>
          <a:prstGeom prst="rect">
            <a:avLst/>
          </a:prstGeom>
          <a:noFill/>
        </p:spPr>
        <p:txBody>
          <a:bodyPr wrap="square" rtlCol="0">
            <a:spAutoFit/>
          </a:bodyPr>
          <a:lstStyle/>
          <a:p>
            <a:r>
              <a:rPr lang="en-US" dirty="0" smtClean="0"/>
              <a:t>1000</a:t>
            </a:r>
            <a:endParaRPr lang="en-IN" dirty="0"/>
          </a:p>
        </p:txBody>
      </p:sp>
      <p:graphicFrame>
        <p:nvGraphicFramePr>
          <p:cNvPr id="18" name="Table 17"/>
          <p:cNvGraphicFramePr>
            <a:graphicFrameLocks noGrp="1"/>
          </p:cNvGraphicFramePr>
          <p:nvPr>
            <p:extLst/>
          </p:nvPr>
        </p:nvGraphicFramePr>
        <p:xfrm>
          <a:off x="7653177" y="1690563"/>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19" name="TextBox 18"/>
          <p:cNvSpPr txBox="1"/>
          <p:nvPr/>
        </p:nvSpPr>
        <p:spPr>
          <a:xfrm>
            <a:off x="7954755" y="2037538"/>
            <a:ext cx="694520" cy="369332"/>
          </a:xfrm>
          <a:prstGeom prst="rect">
            <a:avLst/>
          </a:prstGeom>
          <a:noFill/>
        </p:spPr>
        <p:txBody>
          <a:bodyPr wrap="square" rtlCol="0">
            <a:spAutoFit/>
          </a:bodyPr>
          <a:lstStyle/>
          <a:p>
            <a:r>
              <a:rPr lang="en-US" dirty="0"/>
              <a:t>2</a:t>
            </a:r>
            <a:r>
              <a:rPr lang="en-US" dirty="0" smtClean="0"/>
              <a:t>000</a:t>
            </a:r>
            <a:endParaRPr lang="en-IN" dirty="0"/>
          </a:p>
        </p:txBody>
      </p:sp>
      <p:sp>
        <p:nvSpPr>
          <p:cNvPr id="20" name="TextBox 19"/>
          <p:cNvSpPr txBox="1"/>
          <p:nvPr/>
        </p:nvSpPr>
        <p:spPr>
          <a:xfrm>
            <a:off x="7728250" y="1690563"/>
            <a:ext cx="426113" cy="369332"/>
          </a:xfrm>
          <a:prstGeom prst="rect">
            <a:avLst/>
          </a:prstGeom>
          <a:noFill/>
        </p:spPr>
        <p:txBody>
          <a:bodyPr wrap="square" rtlCol="0">
            <a:spAutoFit/>
          </a:bodyPr>
          <a:lstStyle/>
          <a:p>
            <a:r>
              <a:rPr lang="en-US" dirty="0"/>
              <a:t>2</a:t>
            </a:r>
            <a:r>
              <a:rPr lang="en-US" dirty="0" smtClean="0"/>
              <a:t>0</a:t>
            </a:r>
            <a:endParaRPr lang="en-IN" dirty="0"/>
          </a:p>
        </p:txBody>
      </p:sp>
      <p:sp>
        <p:nvSpPr>
          <p:cNvPr id="21" name="TextBox 20"/>
          <p:cNvSpPr txBox="1"/>
          <p:nvPr/>
        </p:nvSpPr>
        <p:spPr>
          <a:xfrm>
            <a:off x="8223929" y="1690563"/>
            <a:ext cx="755556" cy="369332"/>
          </a:xfrm>
          <a:prstGeom prst="rect">
            <a:avLst/>
          </a:prstGeom>
          <a:noFill/>
        </p:spPr>
        <p:txBody>
          <a:bodyPr wrap="square" rtlCol="0">
            <a:spAutoFit/>
          </a:bodyPr>
          <a:lstStyle/>
          <a:p>
            <a:r>
              <a:rPr lang="en-US" dirty="0" smtClean="0"/>
              <a:t>NULL</a:t>
            </a:r>
            <a:endParaRPr lang="en-IN" dirty="0"/>
          </a:p>
        </p:txBody>
      </p:sp>
      <p:sp>
        <p:nvSpPr>
          <p:cNvPr id="23" name="TextBox 22"/>
          <p:cNvSpPr txBox="1"/>
          <p:nvPr/>
        </p:nvSpPr>
        <p:spPr>
          <a:xfrm>
            <a:off x="7268673" y="793591"/>
            <a:ext cx="755556" cy="369332"/>
          </a:xfrm>
          <a:prstGeom prst="rect">
            <a:avLst/>
          </a:prstGeom>
          <a:noFill/>
        </p:spPr>
        <p:txBody>
          <a:bodyPr wrap="square" rtlCol="0">
            <a:spAutoFit/>
          </a:bodyPr>
          <a:lstStyle/>
          <a:p>
            <a:r>
              <a:rPr lang="en-US" dirty="0" smtClean="0"/>
              <a:t>2000</a:t>
            </a:r>
            <a:endParaRPr lang="en-IN" dirty="0"/>
          </a:p>
        </p:txBody>
      </p:sp>
      <p:sp>
        <p:nvSpPr>
          <p:cNvPr id="24" name="TextBox 23"/>
          <p:cNvSpPr txBox="1"/>
          <p:nvPr/>
        </p:nvSpPr>
        <p:spPr>
          <a:xfrm>
            <a:off x="4937747" y="1300040"/>
            <a:ext cx="755556" cy="369332"/>
          </a:xfrm>
          <a:prstGeom prst="rect">
            <a:avLst/>
          </a:prstGeom>
          <a:noFill/>
        </p:spPr>
        <p:txBody>
          <a:bodyPr wrap="square" rtlCol="0">
            <a:spAutoFit/>
          </a:bodyPr>
          <a:lstStyle/>
          <a:p>
            <a:r>
              <a:rPr lang="en-US" dirty="0" smtClean="0"/>
              <a:t>2000</a:t>
            </a:r>
            <a:endParaRPr lang="en-IN" dirty="0"/>
          </a:p>
        </p:txBody>
      </p:sp>
      <p:graphicFrame>
        <p:nvGraphicFramePr>
          <p:cNvPr id="25" name="Table 24"/>
          <p:cNvGraphicFramePr>
            <a:graphicFrameLocks noGrp="1"/>
          </p:cNvGraphicFramePr>
          <p:nvPr>
            <p:extLst/>
          </p:nvPr>
        </p:nvGraphicFramePr>
        <p:xfrm>
          <a:off x="9070469" y="779778"/>
          <a:ext cx="1297676" cy="370840"/>
        </p:xfrm>
        <a:graphic>
          <a:graphicData uri="http://schemas.openxmlformats.org/drawingml/2006/table">
            <a:tbl>
              <a:tblPr firstRow="1" bandRow="1">
                <a:tableStyleId>{5940675A-B579-460E-94D1-54222C63F5DA}</a:tableStyleId>
              </a:tblPr>
              <a:tblGrid>
                <a:gridCol w="539088">
                  <a:extLst>
                    <a:ext uri="{9D8B030D-6E8A-4147-A177-3AD203B41FA5}">
                      <a16:colId xmlns:a16="http://schemas.microsoft.com/office/drawing/2014/main" val="2125249637"/>
                    </a:ext>
                  </a:extLst>
                </a:gridCol>
                <a:gridCol w="758588">
                  <a:extLst>
                    <a:ext uri="{9D8B030D-6E8A-4147-A177-3AD203B41FA5}">
                      <a16:colId xmlns:a16="http://schemas.microsoft.com/office/drawing/2014/main" val="3844247441"/>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24705924"/>
                  </a:ext>
                </a:extLst>
              </a:tr>
            </a:tbl>
          </a:graphicData>
        </a:graphic>
      </p:graphicFrame>
      <p:sp>
        <p:nvSpPr>
          <p:cNvPr id="26" name="TextBox 25"/>
          <p:cNvSpPr txBox="1"/>
          <p:nvPr/>
        </p:nvSpPr>
        <p:spPr>
          <a:xfrm>
            <a:off x="9324479" y="1203001"/>
            <a:ext cx="694520" cy="369332"/>
          </a:xfrm>
          <a:prstGeom prst="rect">
            <a:avLst/>
          </a:prstGeom>
          <a:noFill/>
        </p:spPr>
        <p:txBody>
          <a:bodyPr wrap="square" rtlCol="0">
            <a:spAutoFit/>
          </a:bodyPr>
          <a:lstStyle/>
          <a:p>
            <a:r>
              <a:rPr lang="en-US" dirty="0" smtClean="0"/>
              <a:t>3000</a:t>
            </a:r>
            <a:endParaRPr lang="en-IN" dirty="0"/>
          </a:p>
        </p:txBody>
      </p:sp>
      <p:sp>
        <p:nvSpPr>
          <p:cNvPr id="27" name="TextBox 26"/>
          <p:cNvSpPr txBox="1"/>
          <p:nvPr/>
        </p:nvSpPr>
        <p:spPr>
          <a:xfrm>
            <a:off x="9145542" y="779778"/>
            <a:ext cx="426113" cy="369332"/>
          </a:xfrm>
          <a:prstGeom prst="rect">
            <a:avLst/>
          </a:prstGeom>
          <a:noFill/>
        </p:spPr>
        <p:txBody>
          <a:bodyPr wrap="square" rtlCol="0">
            <a:spAutoFit/>
          </a:bodyPr>
          <a:lstStyle/>
          <a:p>
            <a:r>
              <a:rPr lang="en-US" dirty="0" smtClean="0"/>
              <a:t>30</a:t>
            </a:r>
            <a:endParaRPr lang="en-IN" dirty="0"/>
          </a:p>
        </p:txBody>
      </p:sp>
      <p:sp>
        <p:nvSpPr>
          <p:cNvPr id="28" name="TextBox 27"/>
          <p:cNvSpPr txBox="1"/>
          <p:nvPr/>
        </p:nvSpPr>
        <p:spPr>
          <a:xfrm>
            <a:off x="9641221" y="779778"/>
            <a:ext cx="755556" cy="369332"/>
          </a:xfrm>
          <a:prstGeom prst="rect">
            <a:avLst/>
          </a:prstGeom>
          <a:noFill/>
        </p:spPr>
        <p:txBody>
          <a:bodyPr wrap="square" rtlCol="0">
            <a:spAutoFit/>
          </a:bodyPr>
          <a:lstStyle/>
          <a:p>
            <a:r>
              <a:rPr lang="en-US" dirty="0" smtClean="0"/>
              <a:t>NULL</a:t>
            </a:r>
            <a:endParaRPr lang="en-IN" dirty="0"/>
          </a:p>
        </p:txBody>
      </p:sp>
      <p:sp>
        <p:nvSpPr>
          <p:cNvPr id="30" name="TextBox 29"/>
          <p:cNvSpPr txBox="1"/>
          <p:nvPr/>
        </p:nvSpPr>
        <p:spPr>
          <a:xfrm>
            <a:off x="8270925" y="1693711"/>
            <a:ext cx="755556" cy="369332"/>
          </a:xfrm>
          <a:prstGeom prst="rect">
            <a:avLst/>
          </a:prstGeom>
          <a:noFill/>
        </p:spPr>
        <p:txBody>
          <a:bodyPr wrap="square" rtlCol="0">
            <a:spAutoFit/>
          </a:bodyPr>
          <a:lstStyle/>
          <a:p>
            <a:r>
              <a:rPr lang="en-US" dirty="0" smtClean="0"/>
              <a:t>3000</a:t>
            </a:r>
            <a:endParaRPr lang="en-IN" dirty="0"/>
          </a:p>
        </p:txBody>
      </p:sp>
      <p:sp>
        <p:nvSpPr>
          <p:cNvPr id="31" name="TextBox 30"/>
          <p:cNvSpPr txBox="1"/>
          <p:nvPr/>
        </p:nvSpPr>
        <p:spPr>
          <a:xfrm>
            <a:off x="4960491" y="1300040"/>
            <a:ext cx="755556" cy="369332"/>
          </a:xfrm>
          <a:prstGeom prst="rect">
            <a:avLst/>
          </a:prstGeom>
          <a:noFill/>
        </p:spPr>
        <p:txBody>
          <a:bodyPr wrap="square" rtlCol="0">
            <a:spAutoFit/>
          </a:bodyPr>
          <a:lstStyle/>
          <a:p>
            <a:r>
              <a:rPr lang="en-US" dirty="0" smtClean="0"/>
              <a:t>3000</a:t>
            </a:r>
            <a:endParaRPr lang="en-IN" dirty="0"/>
          </a:p>
        </p:txBody>
      </p:sp>
      <p:sp>
        <p:nvSpPr>
          <p:cNvPr id="34" name="TextBox 33"/>
          <p:cNvSpPr txBox="1"/>
          <p:nvPr/>
        </p:nvSpPr>
        <p:spPr>
          <a:xfrm>
            <a:off x="460093" y="1884677"/>
            <a:ext cx="6196986" cy="5078313"/>
          </a:xfrm>
          <a:prstGeom prst="rect">
            <a:avLst/>
          </a:prstGeom>
          <a:noFill/>
        </p:spPr>
        <p:txBody>
          <a:bodyPr wrap="square" rtlCol="0">
            <a:spAutoFit/>
          </a:bodyPr>
          <a:lstStyle/>
          <a:p>
            <a:r>
              <a:rPr lang="en-IN" dirty="0" smtClean="0"/>
              <a:t>Class </a:t>
            </a:r>
            <a:r>
              <a:rPr lang="en-IN" dirty="0" err="1" smtClean="0"/>
              <a:t>LinkedList</a:t>
            </a:r>
            <a:r>
              <a:rPr lang="en-IN" dirty="0" smtClean="0"/>
              <a:t>{</a:t>
            </a:r>
          </a:p>
          <a:p>
            <a:r>
              <a:rPr lang="en-IN" dirty="0" smtClean="0"/>
              <a:t>  void</a:t>
            </a:r>
            <a:r>
              <a:rPr lang="en-IN" dirty="0"/>
              <a:t> </a:t>
            </a:r>
            <a:r>
              <a:rPr lang="en-IN" dirty="0" err="1" smtClean="0"/>
              <a:t>insertLast</a:t>
            </a:r>
            <a:r>
              <a:rPr lang="en-IN" dirty="0" smtClean="0"/>
              <a:t>(</a:t>
            </a:r>
            <a:r>
              <a:rPr lang="en-IN" dirty="0" err="1" smtClean="0"/>
              <a:t>int</a:t>
            </a:r>
            <a:r>
              <a:rPr lang="en-IN" dirty="0"/>
              <a:t> data</a:t>
            </a:r>
            <a:r>
              <a:rPr lang="en-IN" dirty="0" smtClean="0"/>
              <a:t>){</a:t>
            </a:r>
            <a:endParaRPr lang="en-IN" dirty="0"/>
          </a:p>
          <a:p>
            <a:r>
              <a:rPr lang="en-IN" dirty="0" smtClean="0"/>
              <a:t>   </a:t>
            </a:r>
            <a:r>
              <a:rPr lang="en-IN" dirty="0"/>
              <a:t>if (</a:t>
            </a:r>
            <a:r>
              <a:rPr lang="en-IN" dirty="0" err="1"/>
              <a:t>isEmpty</a:t>
            </a:r>
            <a:r>
              <a:rPr lang="en-IN" dirty="0" smtClean="0"/>
              <a:t>())</a:t>
            </a:r>
            <a:r>
              <a:rPr lang="en-IN" dirty="0"/>
              <a:t>        throw "Linked list is empty...";</a:t>
            </a:r>
          </a:p>
          <a:p>
            <a:r>
              <a:rPr lang="en-IN" dirty="0"/>
              <a:t>    Node *ep = this-&gt;head;</a:t>
            </a:r>
          </a:p>
          <a:p>
            <a:r>
              <a:rPr lang="en-IN" dirty="0"/>
              <a:t>    if (ep-&gt;</a:t>
            </a:r>
            <a:r>
              <a:rPr lang="en-IN" dirty="0" err="1"/>
              <a:t>getNext</a:t>
            </a:r>
            <a:r>
              <a:rPr lang="en-IN" dirty="0"/>
              <a:t>() == </a:t>
            </a:r>
            <a:r>
              <a:rPr lang="en-IN" dirty="0" err="1"/>
              <a:t>nullptr</a:t>
            </a:r>
            <a:r>
              <a:rPr lang="en-IN" dirty="0" smtClean="0"/>
              <a:t>)</a:t>
            </a:r>
          </a:p>
          <a:p>
            <a:r>
              <a:rPr lang="en-IN" dirty="0"/>
              <a:t>        this-&gt;head = this-&gt;tail = </a:t>
            </a:r>
            <a:r>
              <a:rPr lang="en-IN" dirty="0" err="1"/>
              <a:t>nullptr</a:t>
            </a:r>
            <a:r>
              <a:rPr lang="en-IN" dirty="0" smtClean="0"/>
              <a:t>;</a:t>
            </a:r>
            <a:endParaRPr lang="en-IN" dirty="0"/>
          </a:p>
          <a:p>
            <a:r>
              <a:rPr lang="en-IN" dirty="0"/>
              <a:t>    else</a:t>
            </a:r>
          </a:p>
          <a:p>
            <a:r>
              <a:rPr lang="en-IN" dirty="0"/>
              <a:t>    {</a:t>
            </a:r>
          </a:p>
          <a:p>
            <a:r>
              <a:rPr lang="en-IN" dirty="0"/>
              <a:t>        while (ep-&gt;</a:t>
            </a:r>
            <a:r>
              <a:rPr lang="en-IN" dirty="0" err="1"/>
              <a:t>getNext</a:t>
            </a:r>
            <a:r>
              <a:rPr lang="en-IN" dirty="0"/>
              <a:t>() != this-&gt;</a:t>
            </a:r>
            <a:r>
              <a:rPr lang="en-IN" dirty="0" smtClean="0"/>
              <a:t>tail)</a:t>
            </a:r>
          </a:p>
          <a:p>
            <a:r>
              <a:rPr lang="en-IN" dirty="0"/>
              <a:t> </a:t>
            </a:r>
            <a:r>
              <a:rPr lang="en-IN" dirty="0" smtClean="0"/>
              <a:t>            ep</a:t>
            </a:r>
            <a:r>
              <a:rPr lang="en-IN" dirty="0"/>
              <a:t> = ep-&gt;</a:t>
            </a:r>
            <a:r>
              <a:rPr lang="en-IN" dirty="0" err="1"/>
              <a:t>getNext</a:t>
            </a:r>
            <a:r>
              <a:rPr lang="en-IN" dirty="0" smtClean="0"/>
              <a:t>();</a:t>
            </a:r>
            <a:endParaRPr lang="en-IN" dirty="0"/>
          </a:p>
          <a:p>
            <a:r>
              <a:rPr lang="en-IN" dirty="0"/>
              <a:t>        this-&gt;tail = ep;</a:t>
            </a:r>
          </a:p>
          <a:p>
            <a:r>
              <a:rPr lang="en-IN" dirty="0"/>
              <a:t>        ep = this-&gt;tail-&gt;</a:t>
            </a:r>
            <a:r>
              <a:rPr lang="en-IN" dirty="0" err="1"/>
              <a:t>getNext</a:t>
            </a:r>
            <a:r>
              <a:rPr lang="en-IN" dirty="0"/>
              <a:t>();</a:t>
            </a:r>
          </a:p>
          <a:p>
            <a:r>
              <a:rPr lang="en-IN" dirty="0"/>
              <a:t>        this-&gt;tail-&gt;</a:t>
            </a:r>
            <a:r>
              <a:rPr lang="en-IN" dirty="0" err="1"/>
              <a:t>setNext</a:t>
            </a:r>
            <a:r>
              <a:rPr lang="en-IN" dirty="0"/>
              <a:t>(</a:t>
            </a:r>
            <a:r>
              <a:rPr lang="en-IN" dirty="0" err="1"/>
              <a:t>nullptr</a:t>
            </a:r>
            <a:r>
              <a:rPr lang="en-IN" dirty="0"/>
              <a:t>);</a:t>
            </a:r>
          </a:p>
          <a:p>
            <a:r>
              <a:rPr lang="en-IN" dirty="0"/>
              <a:t>    }</a:t>
            </a:r>
          </a:p>
          <a:p>
            <a:r>
              <a:rPr lang="en-IN" dirty="0"/>
              <a:t>    </a:t>
            </a:r>
            <a:r>
              <a:rPr lang="en-IN" dirty="0" err="1"/>
              <a:t>int</a:t>
            </a:r>
            <a:r>
              <a:rPr lang="en-IN" dirty="0"/>
              <a:t> data = ep-&gt;</a:t>
            </a:r>
            <a:r>
              <a:rPr lang="en-IN" dirty="0" err="1"/>
              <a:t>getData</a:t>
            </a:r>
            <a:r>
              <a:rPr lang="en-IN" dirty="0"/>
              <a:t>();</a:t>
            </a:r>
          </a:p>
          <a:p>
            <a:r>
              <a:rPr lang="en-IN" dirty="0"/>
              <a:t>    delete ep</a:t>
            </a:r>
            <a:r>
              <a:rPr lang="en-IN" dirty="0" smtClean="0"/>
              <a:t>; </a:t>
            </a:r>
            <a:r>
              <a:rPr lang="en-IN" dirty="0"/>
              <a:t>    return data;</a:t>
            </a:r>
          </a:p>
          <a:p>
            <a:r>
              <a:rPr lang="en-IN" dirty="0" smtClean="0"/>
              <a:t>  }</a:t>
            </a:r>
          </a:p>
          <a:p>
            <a:r>
              <a:rPr lang="en-US" dirty="0" smtClean="0"/>
              <a:t>}</a:t>
            </a:r>
            <a:endParaRPr lang="en-IN" dirty="0"/>
          </a:p>
        </p:txBody>
      </p:sp>
      <p:sp>
        <p:nvSpPr>
          <p:cNvPr id="32" name="TextBox 31"/>
          <p:cNvSpPr txBox="1"/>
          <p:nvPr/>
        </p:nvSpPr>
        <p:spPr>
          <a:xfrm>
            <a:off x="5368676" y="1731321"/>
            <a:ext cx="451928" cy="373212"/>
          </a:xfrm>
          <a:prstGeom prst="rect">
            <a:avLst/>
          </a:prstGeom>
          <a:noFill/>
        </p:spPr>
        <p:txBody>
          <a:bodyPr wrap="square" rtlCol="0">
            <a:spAutoFit/>
          </a:bodyPr>
          <a:lstStyle/>
          <a:p>
            <a:r>
              <a:rPr lang="en-US" dirty="0" smtClean="0"/>
              <a:t>*it</a:t>
            </a:r>
            <a:endParaRPr lang="en-IN" dirty="0"/>
          </a:p>
        </p:txBody>
      </p:sp>
      <p:sp>
        <p:nvSpPr>
          <p:cNvPr id="33" name="Rectangle 32"/>
          <p:cNvSpPr/>
          <p:nvPr/>
        </p:nvSpPr>
        <p:spPr>
          <a:xfrm>
            <a:off x="5250795" y="2074453"/>
            <a:ext cx="901320" cy="4094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35" name="TextBox 34"/>
          <p:cNvSpPr txBox="1"/>
          <p:nvPr/>
        </p:nvSpPr>
        <p:spPr>
          <a:xfrm>
            <a:off x="4367098" y="1745563"/>
            <a:ext cx="870236" cy="373212"/>
          </a:xfrm>
          <a:prstGeom prst="rect">
            <a:avLst/>
          </a:prstGeom>
          <a:noFill/>
        </p:spPr>
        <p:txBody>
          <a:bodyPr wrap="square" rtlCol="0">
            <a:spAutoFit/>
          </a:bodyPr>
          <a:lstStyle/>
          <a:p>
            <a:r>
              <a:rPr lang="en-US" dirty="0" smtClean="0"/>
              <a:t>Data</a:t>
            </a:r>
            <a:endParaRPr lang="en-IN" dirty="0"/>
          </a:p>
        </p:txBody>
      </p:sp>
      <p:sp>
        <p:nvSpPr>
          <p:cNvPr id="36" name="Rectangle 35"/>
          <p:cNvSpPr/>
          <p:nvPr/>
        </p:nvSpPr>
        <p:spPr>
          <a:xfrm>
            <a:off x="4191816" y="2072303"/>
            <a:ext cx="1008506" cy="4137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7" name="TextBox 36"/>
          <p:cNvSpPr txBox="1"/>
          <p:nvPr/>
        </p:nvSpPr>
        <p:spPr>
          <a:xfrm>
            <a:off x="1701966" y="1130506"/>
            <a:ext cx="2155203"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ll.deleteLast</a:t>
            </a:r>
            <a:r>
              <a:rPr lang="en-US" dirty="0" smtClean="0"/>
              <a:t>();</a:t>
            </a:r>
            <a:endParaRPr lang="en-IN" dirty="0"/>
          </a:p>
        </p:txBody>
      </p:sp>
      <p:sp>
        <p:nvSpPr>
          <p:cNvPr id="38" name="TextBox 37"/>
          <p:cNvSpPr txBox="1"/>
          <p:nvPr/>
        </p:nvSpPr>
        <p:spPr>
          <a:xfrm>
            <a:off x="1706712" y="1388813"/>
            <a:ext cx="2155203"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ll.deleteLast</a:t>
            </a:r>
            <a:r>
              <a:rPr lang="en-US" dirty="0" smtClean="0"/>
              <a:t>();</a:t>
            </a:r>
            <a:endParaRPr lang="en-IN" dirty="0"/>
          </a:p>
        </p:txBody>
      </p:sp>
      <p:sp>
        <p:nvSpPr>
          <p:cNvPr id="29" name="TextBox 28"/>
          <p:cNvSpPr txBox="1"/>
          <p:nvPr/>
        </p:nvSpPr>
        <p:spPr>
          <a:xfrm>
            <a:off x="5361685" y="2074453"/>
            <a:ext cx="734315" cy="369332"/>
          </a:xfrm>
          <a:prstGeom prst="rect">
            <a:avLst/>
          </a:prstGeom>
          <a:noFill/>
        </p:spPr>
        <p:txBody>
          <a:bodyPr wrap="square" rtlCol="0">
            <a:spAutoFit/>
          </a:bodyPr>
          <a:lstStyle/>
          <a:p>
            <a:r>
              <a:rPr lang="en-US" dirty="0" smtClean="0"/>
              <a:t>1000</a:t>
            </a:r>
            <a:endParaRPr lang="en-IN" dirty="0"/>
          </a:p>
        </p:txBody>
      </p:sp>
      <p:sp>
        <p:nvSpPr>
          <p:cNvPr id="41" name="TextBox 40"/>
          <p:cNvSpPr txBox="1"/>
          <p:nvPr/>
        </p:nvSpPr>
        <p:spPr>
          <a:xfrm>
            <a:off x="4424007" y="2074453"/>
            <a:ext cx="617436" cy="369332"/>
          </a:xfrm>
          <a:prstGeom prst="rect">
            <a:avLst/>
          </a:prstGeom>
          <a:noFill/>
        </p:spPr>
        <p:txBody>
          <a:bodyPr wrap="square" rtlCol="0">
            <a:spAutoFit/>
          </a:bodyPr>
          <a:lstStyle/>
          <a:p>
            <a:r>
              <a:rPr lang="en-US" dirty="0"/>
              <a:t>3</a:t>
            </a:r>
            <a:r>
              <a:rPr lang="en-US" dirty="0" smtClean="0"/>
              <a:t>0</a:t>
            </a:r>
            <a:endParaRPr lang="en-IN" dirty="0"/>
          </a:p>
        </p:txBody>
      </p:sp>
      <p:sp>
        <p:nvSpPr>
          <p:cNvPr id="42" name="TextBox 41"/>
          <p:cNvSpPr txBox="1"/>
          <p:nvPr/>
        </p:nvSpPr>
        <p:spPr>
          <a:xfrm>
            <a:off x="5361685" y="2083183"/>
            <a:ext cx="734315" cy="369332"/>
          </a:xfrm>
          <a:prstGeom prst="rect">
            <a:avLst/>
          </a:prstGeom>
          <a:noFill/>
        </p:spPr>
        <p:txBody>
          <a:bodyPr wrap="square" rtlCol="0">
            <a:spAutoFit/>
          </a:bodyPr>
          <a:lstStyle/>
          <a:p>
            <a:r>
              <a:rPr lang="en-US" dirty="0"/>
              <a:t>2</a:t>
            </a:r>
            <a:r>
              <a:rPr lang="en-US" dirty="0" smtClean="0"/>
              <a:t>000</a:t>
            </a:r>
            <a:endParaRPr lang="en-IN" dirty="0"/>
          </a:p>
        </p:txBody>
      </p:sp>
      <p:sp>
        <p:nvSpPr>
          <p:cNvPr id="43" name="TextBox 42"/>
          <p:cNvSpPr txBox="1"/>
          <p:nvPr/>
        </p:nvSpPr>
        <p:spPr>
          <a:xfrm>
            <a:off x="5381725" y="2072513"/>
            <a:ext cx="712280" cy="373212"/>
          </a:xfrm>
          <a:prstGeom prst="rect">
            <a:avLst/>
          </a:prstGeom>
          <a:noFill/>
        </p:spPr>
        <p:txBody>
          <a:bodyPr wrap="square" rtlCol="0">
            <a:spAutoFit/>
          </a:bodyPr>
          <a:lstStyle/>
          <a:p>
            <a:r>
              <a:rPr lang="en-US" dirty="0" smtClean="0"/>
              <a:t>3000</a:t>
            </a:r>
            <a:endParaRPr lang="en-IN" dirty="0"/>
          </a:p>
        </p:txBody>
      </p:sp>
      <p:sp>
        <p:nvSpPr>
          <p:cNvPr id="44" name="TextBox 43"/>
          <p:cNvSpPr txBox="1"/>
          <p:nvPr/>
        </p:nvSpPr>
        <p:spPr>
          <a:xfrm>
            <a:off x="4437793" y="2074121"/>
            <a:ext cx="598908" cy="373212"/>
          </a:xfrm>
          <a:prstGeom prst="rect">
            <a:avLst/>
          </a:prstGeom>
          <a:noFill/>
        </p:spPr>
        <p:txBody>
          <a:bodyPr wrap="square" rtlCol="0">
            <a:spAutoFit/>
          </a:bodyPr>
          <a:lstStyle/>
          <a:p>
            <a:r>
              <a:rPr lang="en-US" dirty="0" smtClean="0"/>
              <a:t>20</a:t>
            </a:r>
            <a:endParaRPr lang="en-IN" dirty="0"/>
          </a:p>
        </p:txBody>
      </p:sp>
      <p:sp>
        <p:nvSpPr>
          <p:cNvPr id="22" name="Footer Placeholder 21"/>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39" name="Slide Number Placeholder 38"/>
          <p:cNvSpPr>
            <a:spLocks noGrp="1"/>
          </p:cNvSpPr>
          <p:nvPr>
            <p:ph type="sldNum" sz="quarter" idx="12"/>
          </p:nvPr>
        </p:nvSpPr>
        <p:spPr/>
        <p:txBody>
          <a:bodyPr/>
          <a:lstStyle/>
          <a:p>
            <a:fld id="{B80CADA0-E01C-459D-AB8F-6AC03931BC5C}" type="slidenum">
              <a:rPr lang="en-IN" smtClean="0"/>
              <a:t>33</a:t>
            </a:fld>
            <a:endParaRPr lang="en-IN"/>
          </a:p>
        </p:txBody>
      </p:sp>
    </p:spTree>
    <p:extLst>
      <p:ext uri="{BB962C8B-B14F-4D97-AF65-F5344CB8AC3E}">
        <p14:creationId xmlns:p14="http://schemas.microsoft.com/office/powerpoint/2010/main" val="240638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6" presetClass="entr" presetSubtype="16"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circle(in)">
                                      <p:cBhvr>
                                        <p:cTn id="44" dur="2000"/>
                                        <p:tgtEl>
                                          <p:spTgt spid="12"/>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circle(in)">
                                      <p:cBhvr>
                                        <p:cTn id="47" dur="2000"/>
                                        <p:tgtEl>
                                          <p:spTgt spid="13"/>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circle(in)">
                                      <p:cBhvr>
                                        <p:cTn id="50" dur="2000"/>
                                        <p:tgtEl>
                                          <p:spTgt spid="14"/>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circle(in)">
                                      <p:cBhvr>
                                        <p:cTn id="53" dur="2000"/>
                                        <p:tgtEl>
                                          <p:spTgt spid="15"/>
                                        </p:tgtEl>
                                      </p:cBhvr>
                                    </p:animEffect>
                                  </p:childTnLst>
                                </p:cTn>
                              </p:par>
                              <p:par>
                                <p:cTn id="54" presetID="22" presetClass="exit" presetSubtype="4" fill="hold" grpId="1" nodeType="withEffect">
                                  <p:stCondLst>
                                    <p:cond delay="0"/>
                                  </p:stCondLst>
                                  <p:childTnLst>
                                    <p:animEffect transition="out" filter="wipe(down)">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childTnLst>
                          </p:cTn>
                        </p:par>
                        <p:par>
                          <p:cTn id="60" fill="hold">
                            <p:stCondLst>
                              <p:cond delay="4000"/>
                            </p:stCondLst>
                            <p:childTnLst>
                              <p:par>
                                <p:cTn id="61" presetID="42"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1000"/>
                                        <p:tgtEl>
                                          <p:spTgt spid="17"/>
                                        </p:tgtEl>
                                      </p:cBhvr>
                                    </p:animEffect>
                                    <p:anim calcmode="lin" valueType="num">
                                      <p:cBhvr>
                                        <p:cTn id="69" dur="1000" fill="hold"/>
                                        <p:tgtEl>
                                          <p:spTgt spid="17"/>
                                        </p:tgtEl>
                                        <p:attrNameLst>
                                          <p:attrName>ppt_x</p:attrName>
                                        </p:attrNameLst>
                                      </p:cBhvr>
                                      <p:tavLst>
                                        <p:tav tm="0">
                                          <p:val>
                                            <p:strVal val="#ppt_x"/>
                                          </p:val>
                                        </p:tav>
                                        <p:tav tm="100000">
                                          <p:val>
                                            <p:strVal val="#ppt_x"/>
                                          </p:val>
                                        </p:tav>
                                      </p:tavLst>
                                    </p:anim>
                                    <p:anim calcmode="lin" valueType="num">
                                      <p:cBhvr>
                                        <p:cTn id="70" dur="1000" fill="hold"/>
                                        <p:tgtEl>
                                          <p:spTgt spid="17"/>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1000"/>
                                        <p:tgtEl>
                                          <p:spTgt spid="10"/>
                                        </p:tgtEl>
                                      </p:cBhvr>
                                    </p:animEffect>
                                    <p:anim calcmode="lin" valueType="num">
                                      <p:cBhvr>
                                        <p:cTn id="74" dur="1000" fill="hold"/>
                                        <p:tgtEl>
                                          <p:spTgt spid="10"/>
                                        </p:tgtEl>
                                        <p:attrNameLst>
                                          <p:attrName>ppt_x</p:attrName>
                                        </p:attrNameLst>
                                      </p:cBhvr>
                                      <p:tavLst>
                                        <p:tav tm="0">
                                          <p:val>
                                            <p:strVal val="#ppt_x"/>
                                          </p:val>
                                        </p:tav>
                                        <p:tav tm="100000">
                                          <p:val>
                                            <p:strVal val="#ppt_x"/>
                                          </p:val>
                                        </p:tav>
                                      </p:tavLst>
                                    </p:anim>
                                    <p:anim calcmode="lin" valueType="num">
                                      <p:cBhvr>
                                        <p:cTn id="75" dur="1000" fill="hold"/>
                                        <p:tgtEl>
                                          <p:spTgt spid="10"/>
                                        </p:tgtEl>
                                        <p:attrNameLst>
                                          <p:attrName>ppt_y</p:attrName>
                                        </p:attrNameLst>
                                      </p:cBhvr>
                                      <p:tavLst>
                                        <p:tav tm="0">
                                          <p:val>
                                            <p:strVal val="#ppt_y+.1"/>
                                          </p:val>
                                        </p:tav>
                                        <p:tav tm="100000">
                                          <p:val>
                                            <p:strVal val="#ppt_y"/>
                                          </p:val>
                                        </p:tav>
                                      </p:tavLst>
                                    </p:anim>
                                  </p:childTnLst>
                                </p:cTn>
                              </p:par>
                              <p:par>
                                <p:cTn id="76" presetID="6" presetClass="entr" presetSubtype="16"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circle(in)">
                                      <p:cBhvr>
                                        <p:cTn id="78" dur="2000"/>
                                        <p:tgtEl>
                                          <p:spTgt spid="18"/>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circle(in)">
                                      <p:cBhvr>
                                        <p:cTn id="81" dur="2000"/>
                                        <p:tgtEl>
                                          <p:spTgt spid="19"/>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circle(in)">
                                      <p:cBhvr>
                                        <p:cTn id="84" dur="2000"/>
                                        <p:tgtEl>
                                          <p:spTgt spid="20"/>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circle(in)">
                                      <p:cBhvr>
                                        <p:cTn id="87" dur="2000"/>
                                        <p:tgtEl>
                                          <p:spTgt spid="21"/>
                                        </p:tgtEl>
                                      </p:cBhvr>
                                    </p:animEffect>
                                  </p:childTnLst>
                                </p:cTn>
                              </p:par>
                              <p:par>
                                <p:cTn id="88" presetID="22" presetClass="exit" presetSubtype="4" fill="hold" grpId="1" nodeType="withEffect">
                                  <p:stCondLst>
                                    <p:cond delay="0"/>
                                  </p:stCondLst>
                                  <p:childTnLst>
                                    <p:animEffect transition="out" filter="wipe(down)">
                                      <p:cBhvr>
                                        <p:cTn id="89" dur="500"/>
                                        <p:tgtEl>
                                          <p:spTgt spid="15"/>
                                        </p:tgtEl>
                                      </p:cBhvr>
                                    </p:animEffect>
                                    <p:set>
                                      <p:cBhvr>
                                        <p:cTn id="90" dur="1" fill="hold">
                                          <p:stCondLst>
                                            <p:cond delay="499"/>
                                          </p:stCondLst>
                                        </p:cTn>
                                        <p:tgtEl>
                                          <p:spTgt spid="15"/>
                                        </p:tgtEl>
                                        <p:attrNameLst>
                                          <p:attrName>style.visibility</p:attrName>
                                        </p:attrNameLst>
                                      </p:cBhvr>
                                      <p:to>
                                        <p:strVal val="hidden"/>
                                      </p:to>
                                    </p:se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500"/>
                                        <p:tgtEl>
                                          <p:spTgt spid="23"/>
                                        </p:tgtEl>
                                      </p:cBhvr>
                                    </p:animEffect>
                                  </p:childTnLst>
                                </p:cTn>
                              </p:par>
                              <p:par>
                                <p:cTn id="95" presetID="22" presetClass="exit" presetSubtype="4" fill="hold" grpId="1" nodeType="withEffect">
                                  <p:stCondLst>
                                    <p:cond delay="0"/>
                                  </p:stCondLst>
                                  <p:childTnLst>
                                    <p:animEffect transition="out" filter="wipe(down)">
                                      <p:cBhvr>
                                        <p:cTn id="96" dur="500"/>
                                        <p:tgtEl>
                                          <p:spTgt spid="16"/>
                                        </p:tgtEl>
                                      </p:cBhvr>
                                    </p:animEffect>
                                    <p:set>
                                      <p:cBhvr>
                                        <p:cTn id="97" dur="1" fill="hold">
                                          <p:stCondLst>
                                            <p:cond delay="499"/>
                                          </p:stCondLst>
                                        </p:cTn>
                                        <p:tgtEl>
                                          <p:spTgt spid="16"/>
                                        </p:tgtEl>
                                        <p:attrNameLst>
                                          <p:attrName>style.visibility</p:attrName>
                                        </p:attrNameLst>
                                      </p:cBhvr>
                                      <p:to>
                                        <p:strVal val="hidden"/>
                                      </p:to>
                                    </p:set>
                                  </p:childTnLst>
                                </p:cTn>
                              </p:par>
                            </p:childTnLst>
                          </p:cTn>
                        </p:par>
                        <p:par>
                          <p:cTn id="98" fill="hold">
                            <p:stCondLst>
                              <p:cond delay="6500"/>
                            </p:stCondLst>
                            <p:childTnLst>
                              <p:par>
                                <p:cTn id="99" presetID="10" presetClass="entr" presetSubtype="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par>
                                <p:cTn id="102" presetID="42" presetClass="entr" presetSubtype="0"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fade">
                                      <p:cBhvr>
                                        <p:cTn id="104" dur="1000"/>
                                        <p:tgtEl>
                                          <p:spTgt spid="11"/>
                                        </p:tgtEl>
                                      </p:cBhvr>
                                    </p:animEffect>
                                    <p:anim calcmode="lin" valueType="num">
                                      <p:cBhvr>
                                        <p:cTn id="105" dur="1000" fill="hold"/>
                                        <p:tgtEl>
                                          <p:spTgt spid="11"/>
                                        </p:tgtEl>
                                        <p:attrNameLst>
                                          <p:attrName>ppt_x</p:attrName>
                                        </p:attrNameLst>
                                      </p:cBhvr>
                                      <p:tavLst>
                                        <p:tav tm="0">
                                          <p:val>
                                            <p:strVal val="#ppt_x"/>
                                          </p:val>
                                        </p:tav>
                                        <p:tav tm="100000">
                                          <p:val>
                                            <p:strVal val="#ppt_x"/>
                                          </p:val>
                                        </p:tav>
                                      </p:tavLst>
                                    </p:anim>
                                    <p:anim calcmode="lin" valueType="num">
                                      <p:cBhvr>
                                        <p:cTn id="106" dur="1000" fill="hold"/>
                                        <p:tgtEl>
                                          <p:spTgt spid="11"/>
                                        </p:tgtEl>
                                        <p:attrNameLst>
                                          <p:attrName>ppt_y</p:attrName>
                                        </p:attrNameLst>
                                      </p:cBhvr>
                                      <p:tavLst>
                                        <p:tav tm="0">
                                          <p:val>
                                            <p:strVal val="#ppt_y+.1"/>
                                          </p:val>
                                        </p:tav>
                                        <p:tav tm="100000">
                                          <p:val>
                                            <p:strVal val="#ppt_y"/>
                                          </p:val>
                                        </p:tav>
                                      </p:tavLst>
                                    </p:anim>
                                  </p:childTnLst>
                                </p:cTn>
                              </p:par>
                              <p:par>
                                <p:cTn id="107" presetID="6" presetClass="entr" presetSubtype="16" fill="hold" nodeType="with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circle(in)">
                                      <p:cBhvr>
                                        <p:cTn id="109" dur="2000"/>
                                        <p:tgtEl>
                                          <p:spTgt spid="25"/>
                                        </p:tgtEl>
                                      </p:cBhvr>
                                    </p:animEffect>
                                  </p:childTnLst>
                                </p:cTn>
                              </p:par>
                              <p:par>
                                <p:cTn id="110" presetID="6" presetClass="entr" presetSubtype="16" fill="hold" grpId="0" nodeType="with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circle(in)">
                                      <p:cBhvr>
                                        <p:cTn id="112" dur="2000"/>
                                        <p:tgtEl>
                                          <p:spTgt spid="26"/>
                                        </p:tgtEl>
                                      </p:cBhvr>
                                    </p:animEffect>
                                  </p:childTnLst>
                                </p:cTn>
                              </p:par>
                              <p:par>
                                <p:cTn id="113" presetID="6" presetClass="entr" presetSubtype="16"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circle(in)">
                                      <p:cBhvr>
                                        <p:cTn id="115" dur="2000"/>
                                        <p:tgtEl>
                                          <p:spTgt spid="27"/>
                                        </p:tgtEl>
                                      </p:cBhvr>
                                    </p:animEffect>
                                  </p:childTnLst>
                                </p:cTn>
                              </p:par>
                              <p:par>
                                <p:cTn id="116" presetID="6" presetClass="entr" presetSubtype="16" fill="hold" grpId="0"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circle(in)">
                                      <p:cBhvr>
                                        <p:cTn id="118" dur="2000"/>
                                        <p:tgtEl>
                                          <p:spTgt spid="28"/>
                                        </p:tgtEl>
                                      </p:cBhvr>
                                    </p:animEffect>
                                  </p:childTnLst>
                                </p:cTn>
                              </p:par>
                              <p:par>
                                <p:cTn id="119" presetID="22" presetClass="exit" presetSubtype="4" fill="hold" grpId="1" nodeType="withEffect">
                                  <p:stCondLst>
                                    <p:cond delay="0"/>
                                  </p:stCondLst>
                                  <p:childTnLst>
                                    <p:animEffect transition="out" filter="wipe(down)">
                                      <p:cBhvr>
                                        <p:cTn id="120" dur="500"/>
                                        <p:tgtEl>
                                          <p:spTgt spid="21"/>
                                        </p:tgtEl>
                                      </p:cBhvr>
                                    </p:animEffect>
                                    <p:set>
                                      <p:cBhvr>
                                        <p:cTn id="121" dur="1" fill="hold">
                                          <p:stCondLst>
                                            <p:cond delay="499"/>
                                          </p:stCondLst>
                                        </p:cTn>
                                        <p:tgtEl>
                                          <p:spTgt spid="21"/>
                                        </p:tgtEl>
                                        <p:attrNameLst>
                                          <p:attrName>style.visibility</p:attrName>
                                        </p:attrNameLst>
                                      </p:cBhvr>
                                      <p:to>
                                        <p:strVal val="hidden"/>
                                      </p:to>
                                    </p:set>
                                  </p:childTnLst>
                                </p:cTn>
                              </p:par>
                              <p:par>
                                <p:cTn id="122" presetID="10" presetClass="entr" presetSubtype="0" fill="hold" grpId="0" nodeType="with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par>
                                <p:cTn id="125" presetID="22" presetClass="exit" presetSubtype="4" fill="hold" grpId="1" nodeType="withEffect">
                                  <p:stCondLst>
                                    <p:cond delay="0"/>
                                  </p:stCondLst>
                                  <p:childTnLst>
                                    <p:animEffect transition="out" filter="wipe(down)">
                                      <p:cBhvr>
                                        <p:cTn id="126" dur="500"/>
                                        <p:tgtEl>
                                          <p:spTgt spid="24"/>
                                        </p:tgtEl>
                                      </p:cBhvr>
                                    </p:animEffect>
                                    <p:set>
                                      <p:cBhvr>
                                        <p:cTn id="127" dur="1" fill="hold">
                                          <p:stCondLst>
                                            <p:cond delay="499"/>
                                          </p:stCondLst>
                                        </p:cTn>
                                        <p:tgtEl>
                                          <p:spTgt spid="24"/>
                                        </p:tgtEl>
                                        <p:attrNameLst>
                                          <p:attrName>style.visibility</p:attrName>
                                        </p:attrNameLst>
                                      </p:cBhvr>
                                      <p:to>
                                        <p:strVal val="hidden"/>
                                      </p:to>
                                    </p:set>
                                  </p:childTnLst>
                                </p:cTn>
                              </p:par>
                            </p:childTnLst>
                          </p:cTn>
                        </p:par>
                        <p:par>
                          <p:cTn id="128" fill="hold">
                            <p:stCondLst>
                              <p:cond delay="8500"/>
                            </p:stCondLst>
                            <p:childTnLst>
                              <p:par>
                                <p:cTn id="129" presetID="10" presetClass="entr" presetSubtype="0" fill="hold" grpId="0" nodeType="after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1000"/>
                                        <p:tgtEl>
                                          <p:spTgt spid="37"/>
                                        </p:tgtEl>
                                      </p:cBhvr>
                                    </p:animEffect>
                                    <p:anim calcmode="lin" valueType="num">
                                      <p:cBhvr>
                                        <p:cTn id="137" dur="1000" fill="hold"/>
                                        <p:tgtEl>
                                          <p:spTgt spid="37"/>
                                        </p:tgtEl>
                                        <p:attrNameLst>
                                          <p:attrName>ppt_x</p:attrName>
                                        </p:attrNameLst>
                                      </p:cBhvr>
                                      <p:tavLst>
                                        <p:tav tm="0">
                                          <p:val>
                                            <p:strVal val="#ppt_x"/>
                                          </p:val>
                                        </p:tav>
                                        <p:tav tm="100000">
                                          <p:val>
                                            <p:strVal val="#ppt_x"/>
                                          </p:val>
                                        </p:tav>
                                      </p:tavLst>
                                    </p:anim>
                                    <p:anim calcmode="lin" valueType="num">
                                      <p:cBhvr>
                                        <p:cTn id="13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fade">
                                      <p:cBhvr>
                                        <p:cTn id="143" dur="1000"/>
                                        <p:tgtEl>
                                          <p:spTgt spid="35"/>
                                        </p:tgtEl>
                                      </p:cBhvr>
                                    </p:animEffect>
                                    <p:anim calcmode="lin" valueType="num">
                                      <p:cBhvr>
                                        <p:cTn id="144" dur="1000" fill="hold"/>
                                        <p:tgtEl>
                                          <p:spTgt spid="35"/>
                                        </p:tgtEl>
                                        <p:attrNameLst>
                                          <p:attrName>ppt_x</p:attrName>
                                        </p:attrNameLst>
                                      </p:cBhvr>
                                      <p:tavLst>
                                        <p:tav tm="0">
                                          <p:val>
                                            <p:strVal val="#ppt_x"/>
                                          </p:val>
                                        </p:tav>
                                        <p:tav tm="100000">
                                          <p:val>
                                            <p:strVal val="#ppt_x"/>
                                          </p:val>
                                        </p:tav>
                                      </p:tavLst>
                                    </p:anim>
                                    <p:anim calcmode="lin" valueType="num">
                                      <p:cBhvr>
                                        <p:cTn id="145" dur="1000" fill="hold"/>
                                        <p:tgtEl>
                                          <p:spTgt spid="35"/>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32"/>
                                        </p:tgtEl>
                                        <p:attrNameLst>
                                          <p:attrName>style.visibility</p:attrName>
                                        </p:attrNameLst>
                                      </p:cBhvr>
                                      <p:to>
                                        <p:strVal val="visible"/>
                                      </p:to>
                                    </p:set>
                                    <p:animEffect transition="in" filter="fade">
                                      <p:cBhvr>
                                        <p:cTn id="148" dur="1000"/>
                                        <p:tgtEl>
                                          <p:spTgt spid="32"/>
                                        </p:tgtEl>
                                      </p:cBhvr>
                                    </p:animEffect>
                                    <p:anim calcmode="lin" valueType="num">
                                      <p:cBhvr>
                                        <p:cTn id="149" dur="1000" fill="hold"/>
                                        <p:tgtEl>
                                          <p:spTgt spid="32"/>
                                        </p:tgtEl>
                                        <p:attrNameLst>
                                          <p:attrName>ppt_x</p:attrName>
                                        </p:attrNameLst>
                                      </p:cBhvr>
                                      <p:tavLst>
                                        <p:tav tm="0">
                                          <p:val>
                                            <p:strVal val="#ppt_x"/>
                                          </p:val>
                                        </p:tav>
                                        <p:tav tm="100000">
                                          <p:val>
                                            <p:strVal val="#ppt_x"/>
                                          </p:val>
                                        </p:tav>
                                      </p:tavLst>
                                    </p:anim>
                                    <p:anim calcmode="lin" valueType="num">
                                      <p:cBhvr>
                                        <p:cTn id="150" dur="1000" fill="hold"/>
                                        <p:tgtEl>
                                          <p:spTgt spid="32"/>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3"/>
                                        </p:tgtEl>
                                        <p:attrNameLst>
                                          <p:attrName>style.visibility</p:attrName>
                                        </p:attrNameLst>
                                      </p:cBhvr>
                                      <p:to>
                                        <p:strVal val="visible"/>
                                      </p:to>
                                    </p:set>
                                    <p:animEffect transition="in" filter="fade">
                                      <p:cBhvr>
                                        <p:cTn id="153" dur="1000"/>
                                        <p:tgtEl>
                                          <p:spTgt spid="33"/>
                                        </p:tgtEl>
                                      </p:cBhvr>
                                    </p:animEffect>
                                    <p:anim calcmode="lin" valueType="num">
                                      <p:cBhvr>
                                        <p:cTn id="154" dur="1000" fill="hold"/>
                                        <p:tgtEl>
                                          <p:spTgt spid="33"/>
                                        </p:tgtEl>
                                        <p:attrNameLst>
                                          <p:attrName>ppt_x</p:attrName>
                                        </p:attrNameLst>
                                      </p:cBhvr>
                                      <p:tavLst>
                                        <p:tav tm="0">
                                          <p:val>
                                            <p:strVal val="#ppt_x"/>
                                          </p:val>
                                        </p:tav>
                                        <p:tav tm="100000">
                                          <p:val>
                                            <p:strVal val="#ppt_x"/>
                                          </p:val>
                                        </p:tav>
                                      </p:tavLst>
                                    </p:anim>
                                    <p:anim calcmode="lin" valueType="num">
                                      <p:cBhvr>
                                        <p:cTn id="155" dur="1000" fill="hold"/>
                                        <p:tgtEl>
                                          <p:spTgt spid="33"/>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1000"/>
                                        <p:tgtEl>
                                          <p:spTgt spid="36"/>
                                        </p:tgtEl>
                                      </p:cBhvr>
                                    </p:animEffect>
                                    <p:anim calcmode="lin" valueType="num">
                                      <p:cBhvr>
                                        <p:cTn id="159" dur="1000" fill="hold"/>
                                        <p:tgtEl>
                                          <p:spTgt spid="36"/>
                                        </p:tgtEl>
                                        <p:attrNameLst>
                                          <p:attrName>ppt_x</p:attrName>
                                        </p:attrNameLst>
                                      </p:cBhvr>
                                      <p:tavLst>
                                        <p:tav tm="0">
                                          <p:val>
                                            <p:strVal val="#ppt_x"/>
                                          </p:val>
                                        </p:tav>
                                        <p:tav tm="100000">
                                          <p:val>
                                            <p:strVal val="#ppt_x"/>
                                          </p:val>
                                        </p:tav>
                                      </p:tavLst>
                                    </p:anim>
                                    <p:anim calcmode="lin" valueType="num">
                                      <p:cBhvr>
                                        <p:cTn id="16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29"/>
                                        </p:tgtEl>
                                        <p:attrNameLst>
                                          <p:attrName>style.visibility</p:attrName>
                                        </p:attrNameLst>
                                      </p:cBhvr>
                                      <p:to>
                                        <p:strVal val="visible"/>
                                      </p:to>
                                    </p:set>
                                    <p:animEffect transition="in" filter="fade">
                                      <p:cBhvr>
                                        <p:cTn id="165" dur="500"/>
                                        <p:tgtEl>
                                          <p:spTgt spid="2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xit" presetSubtype="4" fill="hold" grpId="1" nodeType="clickEffect">
                                  <p:stCondLst>
                                    <p:cond delay="0"/>
                                  </p:stCondLst>
                                  <p:childTnLst>
                                    <p:animEffect transition="out" filter="wipe(down)">
                                      <p:cBhvr>
                                        <p:cTn id="169" dur="500"/>
                                        <p:tgtEl>
                                          <p:spTgt spid="29"/>
                                        </p:tgtEl>
                                      </p:cBhvr>
                                    </p:animEffect>
                                    <p:set>
                                      <p:cBhvr>
                                        <p:cTn id="170" dur="1" fill="hold">
                                          <p:stCondLst>
                                            <p:cond delay="499"/>
                                          </p:stCondLst>
                                        </p:cTn>
                                        <p:tgtEl>
                                          <p:spTgt spid="29"/>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42"/>
                                        </p:tgtEl>
                                        <p:attrNameLst>
                                          <p:attrName>style.visibility</p:attrName>
                                        </p:attrNameLst>
                                      </p:cBhvr>
                                      <p:to>
                                        <p:strVal val="visible"/>
                                      </p:to>
                                    </p:set>
                                    <p:animEffect transition="in" filter="fade">
                                      <p:cBhvr>
                                        <p:cTn id="175" dur="500"/>
                                        <p:tgtEl>
                                          <p:spTgt spid="42"/>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xit" presetSubtype="4" fill="hold" grpId="1" nodeType="clickEffect">
                                  <p:stCondLst>
                                    <p:cond delay="0"/>
                                  </p:stCondLst>
                                  <p:childTnLst>
                                    <p:animEffect transition="out" filter="wipe(down)">
                                      <p:cBhvr>
                                        <p:cTn id="179" dur="500"/>
                                        <p:tgtEl>
                                          <p:spTgt spid="31"/>
                                        </p:tgtEl>
                                      </p:cBhvr>
                                    </p:animEffect>
                                    <p:set>
                                      <p:cBhvr>
                                        <p:cTn id="180" dur="1" fill="hold">
                                          <p:stCondLst>
                                            <p:cond delay="499"/>
                                          </p:stCondLst>
                                        </p:cTn>
                                        <p:tgtEl>
                                          <p:spTgt spid="31"/>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2" nodeType="clickEffect">
                                  <p:stCondLst>
                                    <p:cond delay="0"/>
                                  </p:stCondLst>
                                  <p:childTnLst>
                                    <p:set>
                                      <p:cBhvr>
                                        <p:cTn id="184" dur="1" fill="hold">
                                          <p:stCondLst>
                                            <p:cond delay="0"/>
                                          </p:stCondLst>
                                        </p:cTn>
                                        <p:tgtEl>
                                          <p:spTgt spid="24"/>
                                        </p:tgtEl>
                                        <p:attrNameLst>
                                          <p:attrName>style.visibility</p:attrName>
                                        </p:attrNameLst>
                                      </p:cBhvr>
                                      <p:to>
                                        <p:strVal val="visible"/>
                                      </p:to>
                                    </p:set>
                                    <p:animEffect transition="in" filter="fade">
                                      <p:cBhvr>
                                        <p:cTn id="185" dur="500"/>
                                        <p:tgtEl>
                                          <p:spTgt spid="24"/>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xit" presetSubtype="4" fill="hold" grpId="1" nodeType="clickEffect">
                                  <p:stCondLst>
                                    <p:cond delay="0"/>
                                  </p:stCondLst>
                                  <p:childTnLst>
                                    <p:animEffect transition="out" filter="wipe(down)">
                                      <p:cBhvr>
                                        <p:cTn id="189" dur="500"/>
                                        <p:tgtEl>
                                          <p:spTgt spid="42"/>
                                        </p:tgtEl>
                                      </p:cBhvr>
                                    </p:animEffect>
                                    <p:set>
                                      <p:cBhvr>
                                        <p:cTn id="190" dur="1" fill="hold">
                                          <p:stCondLst>
                                            <p:cond delay="499"/>
                                          </p:stCondLst>
                                        </p:cTn>
                                        <p:tgtEl>
                                          <p:spTgt spid="42"/>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43"/>
                                        </p:tgtEl>
                                        <p:attrNameLst>
                                          <p:attrName>style.visibility</p:attrName>
                                        </p:attrNameLst>
                                      </p:cBhvr>
                                      <p:to>
                                        <p:strVal val="visible"/>
                                      </p:to>
                                    </p:set>
                                    <p:animEffect transition="in" filter="fade">
                                      <p:cBhvr>
                                        <p:cTn id="195" dur="500"/>
                                        <p:tgtEl>
                                          <p:spTgt spid="43"/>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xit" presetSubtype="4" fill="hold" grpId="1" nodeType="clickEffect">
                                  <p:stCondLst>
                                    <p:cond delay="0"/>
                                  </p:stCondLst>
                                  <p:childTnLst>
                                    <p:animEffect transition="out" filter="wipe(down)">
                                      <p:cBhvr>
                                        <p:cTn id="199" dur="500"/>
                                        <p:tgtEl>
                                          <p:spTgt spid="30"/>
                                        </p:tgtEl>
                                      </p:cBhvr>
                                    </p:animEffect>
                                    <p:set>
                                      <p:cBhvr>
                                        <p:cTn id="200" dur="1" fill="hold">
                                          <p:stCondLst>
                                            <p:cond delay="499"/>
                                          </p:stCondLst>
                                        </p:cTn>
                                        <p:tgtEl>
                                          <p:spTgt spid="30"/>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2" nodeType="clickEffect">
                                  <p:stCondLst>
                                    <p:cond delay="0"/>
                                  </p:stCondLst>
                                  <p:childTnLst>
                                    <p:set>
                                      <p:cBhvr>
                                        <p:cTn id="204" dur="1" fill="hold">
                                          <p:stCondLst>
                                            <p:cond delay="0"/>
                                          </p:stCondLst>
                                        </p:cTn>
                                        <p:tgtEl>
                                          <p:spTgt spid="21"/>
                                        </p:tgtEl>
                                        <p:attrNameLst>
                                          <p:attrName>style.visibility</p:attrName>
                                        </p:attrNameLst>
                                      </p:cBhvr>
                                      <p:to>
                                        <p:strVal val="visible"/>
                                      </p:to>
                                    </p:set>
                                    <p:animEffect transition="in" filter="fade">
                                      <p:cBhvr>
                                        <p:cTn id="205" dur="500"/>
                                        <p:tgtEl>
                                          <p:spTgt spid="21"/>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41"/>
                                        </p:tgtEl>
                                        <p:attrNameLst>
                                          <p:attrName>style.visibility</p:attrName>
                                        </p:attrNameLst>
                                      </p:cBhvr>
                                      <p:to>
                                        <p:strVal val="visible"/>
                                      </p:to>
                                    </p:set>
                                    <p:animEffect transition="in" filter="fade">
                                      <p:cBhvr>
                                        <p:cTn id="210" dur="500"/>
                                        <p:tgtEl>
                                          <p:spTgt spid="41"/>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xit" presetSubtype="4" fill="hold" nodeType="clickEffect">
                                  <p:stCondLst>
                                    <p:cond delay="0"/>
                                  </p:stCondLst>
                                  <p:childTnLst>
                                    <p:animEffect transition="out" filter="wipe(down)">
                                      <p:cBhvr>
                                        <p:cTn id="214" dur="500"/>
                                        <p:tgtEl>
                                          <p:spTgt spid="25"/>
                                        </p:tgtEl>
                                      </p:cBhvr>
                                    </p:animEffect>
                                    <p:set>
                                      <p:cBhvr>
                                        <p:cTn id="215" dur="1" fill="hold">
                                          <p:stCondLst>
                                            <p:cond delay="499"/>
                                          </p:stCondLst>
                                        </p:cTn>
                                        <p:tgtEl>
                                          <p:spTgt spid="25"/>
                                        </p:tgtEl>
                                        <p:attrNameLst>
                                          <p:attrName>style.visibility</p:attrName>
                                        </p:attrNameLst>
                                      </p:cBhvr>
                                      <p:to>
                                        <p:strVal val="hidden"/>
                                      </p:to>
                                    </p:set>
                                  </p:childTnLst>
                                </p:cTn>
                              </p:par>
                              <p:par>
                                <p:cTn id="216" presetID="22" presetClass="exit" presetSubtype="4" fill="hold" grpId="1" nodeType="withEffect">
                                  <p:stCondLst>
                                    <p:cond delay="0"/>
                                  </p:stCondLst>
                                  <p:childTnLst>
                                    <p:animEffect transition="out" filter="wipe(down)">
                                      <p:cBhvr>
                                        <p:cTn id="217" dur="500"/>
                                        <p:tgtEl>
                                          <p:spTgt spid="26"/>
                                        </p:tgtEl>
                                      </p:cBhvr>
                                    </p:animEffect>
                                    <p:set>
                                      <p:cBhvr>
                                        <p:cTn id="218" dur="1" fill="hold">
                                          <p:stCondLst>
                                            <p:cond delay="499"/>
                                          </p:stCondLst>
                                        </p:cTn>
                                        <p:tgtEl>
                                          <p:spTgt spid="26"/>
                                        </p:tgtEl>
                                        <p:attrNameLst>
                                          <p:attrName>style.visibility</p:attrName>
                                        </p:attrNameLst>
                                      </p:cBhvr>
                                      <p:to>
                                        <p:strVal val="hidden"/>
                                      </p:to>
                                    </p:set>
                                  </p:childTnLst>
                                </p:cTn>
                              </p:par>
                              <p:par>
                                <p:cTn id="219" presetID="22" presetClass="exit" presetSubtype="4" fill="hold" grpId="1" nodeType="withEffect">
                                  <p:stCondLst>
                                    <p:cond delay="0"/>
                                  </p:stCondLst>
                                  <p:childTnLst>
                                    <p:animEffect transition="out" filter="wipe(down)">
                                      <p:cBhvr>
                                        <p:cTn id="220" dur="500"/>
                                        <p:tgtEl>
                                          <p:spTgt spid="27"/>
                                        </p:tgtEl>
                                      </p:cBhvr>
                                    </p:animEffect>
                                    <p:set>
                                      <p:cBhvr>
                                        <p:cTn id="221" dur="1" fill="hold">
                                          <p:stCondLst>
                                            <p:cond delay="499"/>
                                          </p:stCondLst>
                                        </p:cTn>
                                        <p:tgtEl>
                                          <p:spTgt spid="27"/>
                                        </p:tgtEl>
                                        <p:attrNameLst>
                                          <p:attrName>style.visibility</p:attrName>
                                        </p:attrNameLst>
                                      </p:cBhvr>
                                      <p:to>
                                        <p:strVal val="hidden"/>
                                      </p:to>
                                    </p:set>
                                  </p:childTnLst>
                                </p:cTn>
                              </p:par>
                              <p:par>
                                <p:cTn id="222" presetID="22" presetClass="exit" presetSubtype="4" fill="hold" grpId="1" nodeType="withEffect">
                                  <p:stCondLst>
                                    <p:cond delay="0"/>
                                  </p:stCondLst>
                                  <p:childTnLst>
                                    <p:animEffect transition="out" filter="wipe(down)">
                                      <p:cBhvr>
                                        <p:cTn id="223" dur="500"/>
                                        <p:tgtEl>
                                          <p:spTgt spid="28"/>
                                        </p:tgtEl>
                                      </p:cBhvr>
                                    </p:animEffect>
                                    <p:set>
                                      <p:cBhvr>
                                        <p:cTn id="224" dur="1" fill="hold">
                                          <p:stCondLst>
                                            <p:cond delay="499"/>
                                          </p:stCondLst>
                                        </p:cTn>
                                        <p:tgtEl>
                                          <p:spTgt spid="28"/>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42" presetClass="exit" presetSubtype="0" fill="hold" grpId="1" nodeType="clickEffect">
                                  <p:stCondLst>
                                    <p:cond delay="0"/>
                                  </p:stCondLst>
                                  <p:childTnLst>
                                    <p:animEffect transition="out" filter="fade">
                                      <p:cBhvr>
                                        <p:cTn id="228" dur="1000"/>
                                        <p:tgtEl>
                                          <p:spTgt spid="35"/>
                                        </p:tgtEl>
                                      </p:cBhvr>
                                    </p:animEffect>
                                    <p:anim calcmode="lin" valueType="num">
                                      <p:cBhvr>
                                        <p:cTn id="229" dur="1000"/>
                                        <p:tgtEl>
                                          <p:spTgt spid="35"/>
                                        </p:tgtEl>
                                        <p:attrNameLst>
                                          <p:attrName>ppt_x</p:attrName>
                                        </p:attrNameLst>
                                      </p:cBhvr>
                                      <p:tavLst>
                                        <p:tav tm="0">
                                          <p:val>
                                            <p:strVal val="ppt_x"/>
                                          </p:val>
                                        </p:tav>
                                        <p:tav tm="100000">
                                          <p:val>
                                            <p:strVal val="ppt_x"/>
                                          </p:val>
                                        </p:tav>
                                      </p:tavLst>
                                    </p:anim>
                                    <p:anim calcmode="lin" valueType="num">
                                      <p:cBhvr>
                                        <p:cTn id="230" dur="1000"/>
                                        <p:tgtEl>
                                          <p:spTgt spid="35"/>
                                        </p:tgtEl>
                                        <p:attrNameLst>
                                          <p:attrName>ppt_y</p:attrName>
                                        </p:attrNameLst>
                                      </p:cBhvr>
                                      <p:tavLst>
                                        <p:tav tm="0">
                                          <p:val>
                                            <p:strVal val="ppt_y"/>
                                          </p:val>
                                        </p:tav>
                                        <p:tav tm="100000">
                                          <p:val>
                                            <p:strVal val="ppt_y+.1"/>
                                          </p:val>
                                        </p:tav>
                                      </p:tavLst>
                                    </p:anim>
                                    <p:set>
                                      <p:cBhvr>
                                        <p:cTn id="231" dur="1" fill="hold">
                                          <p:stCondLst>
                                            <p:cond delay="999"/>
                                          </p:stCondLst>
                                        </p:cTn>
                                        <p:tgtEl>
                                          <p:spTgt spid="35"/>
                                        </p:tgtEl>
                                        <p:attrNameLst>
                                          <p:attrName>style.visibility</p:attrName>
                                        </p:attrNameLst>
                                      </p:cBhvr>
                                      <p:to>
                                        <p:strVal val="hidden"/>
                                      </p:to>
                                    </p:set>
                                  </p:childTnLst>
                                </p:cTn>
                              </p:par>
                              <p:par>
                                <p:cTn id="232" presetID="42" presetClass="exit" presetSubtype="0" fill="hold" grpId="1" nodeType="withEffect">
                                  <p:stCondLst>
                                    <p:cond delay="0"/>
                                  </p:stCondLst>
                                  <p:childTnLst>
                                    <p:animEffect transition="out" filter="fade">
                                      <p:cBhvr>
                                        <p:cTn id="233" dur="1000"/>
                                        <p:tgtEl>
                                          <p:spTgt spid="32"/>
                                        </p:tgtEl>
                                      </p:cBhvr>
                                    </p:animEffect>
                                    <p:anim calcmode="lin" valueType="num">
                                      <p:cBhvr>
                                        <p:cTn id="234" dur="1000"/>
                                        <p:tgtEl>
                                          <p:spTgt spid="32"/>
                                        </p:tgtEl>
                                        <p:attrNameLst>
                                          <p:attrName>ppt_x</p:attrName>
                                        </p:attrNameLst>
                                      </p:cBhvr>
                                      <p:tavLst>
                                        <p:tav tm="0">
                                          <p:val>
                                            <p:strVal val="ppt_x"/>
                                          </p:val>
                                        </p:tav>
                                        <p:tav tm="100000">
                                          <p:val>
                                            <p:strVal val="ppt_x"/>
                                          </p:val>
                                        </p:tav>
                                      </p:tavLst>
                                    </p:anim>
                                    <p:anim calcmode="lin" valueType="num">
                                      <p:cBhvr>
                                        <p:cTn id="235" dur="1000"/>
                                        <p:tgtEl>
                                          <p:spTgt spid="32"/>
                                        </p:tgtEl>
                                        <p:attrNameLst>
                                          <p:attrName>ppt_y</p:attrName>
                                        </p:attrNameLst>
                                      </p:cBhvr>
                                      <p:tavLst>
                                        <p:tav tm="0">
                                          <p:val>
                                            <p:strVal val="ppt_y"/>
                                          </p:val>
                                        </p:tav>
                                        <p:tav tm="100000">
                                          <p:val>
                                            <p:strVal val="ppt_y+.1"/>
                                          </p:val>
                                        </p:tav>
                                      </p:tavLst>
                                    </p:anim>
                                    <p:set>
                                      <p:cBhvr>
                                        <p:cTn id="236" dur="1" fill="hold">
                                          <p:stCondLst>
                                            <p:cond delay="999"/>
                                          </p:stCondLst>
                                        </p:cTn>
                                        <p:tgtEl>
                                          <p:spTgt spid="32"/>
                                        </p:tgtEl>
                                        <p:attrNameLst>
                                          <p:attrName>style.visibility</p:attrName>
                                        </p:attrNameLst>
                                      </p:cBhvr>
                                      <p:to>
                                        <p:strVal val="hidden"/>
                                      </p:to>
                                    </p:set>
                                  </p:childTnLst>
                                </p:cTn>
                              </p:par>
                              <p:par>
                                <p:cTn id="237" presetID="42" presetClass="exit" presetSubtype="0" fill="hold" grpId="1" nodeType="withEffect">
                                  <p:stCondLst>
                                    <p:cond delay="0"/>
                                  </p:stCondLst>
                                  <p:childTnLst>
                                    <p:animEffect transition="out" filter="fade">
                                      <p:cBhvr>
                                        <p:cTn id="238" dur="1000"/>
                                        <p:tgtEl>
                                          <p:spTgt spid="33"/>
                                        </p:tgtEl>
                                      </p:cBhvr>
                                    </p:animEffect>
                                    <p:anim calcmode="lin" valueType="num">
                                      <p:cBhvr>
                                        <p:cTn id="239" dur="1000"/>
                                        <p:tgtEl>
                                          <p:spTgt spid="33"/>
                                        </p:tgtEl>
                                        <p:attrNameLst>
                                          <p:attrName>ppt_x</p:attrName>
                                        </p:attrNameLst>
                                      </p:cBhvr>
                                      <p:tavLst>
                                        <p:tav tm="0">
                                          <p:val>
                                            <p:strVal val="ppt_x"/>
                                          </p:val>
                                        </p:tav>
                                        <p:tav tm="100000">
                                          <p:val>
                                            <p:strVal val="ppt_x"/>
                                          </p:val>
                                        </p:tav>
                                      </p:tavLst>
                                    </p:anim>
                                    <p:anim calcmode="lin" valueType="num">
                                      <p:cBhvr>
                                        <p:cTn id="240" dur="1000"/>
                                        <p:tgtEl>
                                          <p:spTgt spid="33"/>
                                        </p:tgtEl>
                                        <p:attrNameLst>
                                          <p:attrName>ppt_y</p:attrName>
                                        </p:attrNameLst>
                                      </p:cBhvr>
                                      <p:tavLst>
                                        <p:tav tm="0">
                                          <p:val>
                                            <p:strVal val="ppt_y"/>
                                          </p:val>
                                        </p:tav>
                                        <p:tav tm="100000">
                                          <p:val>
                                            <p:strVal val="ppt_y+.1"/>
                                          </p:val>
                                        </p:tav>
                                      </p:tavLst>
                                    </p:anim>
                                    <p:set>
                                      <p:cBhvr>
                                        <p:cTn id="241" dur="1" fill="hold">
                                          <p:stCondLst>
                                            <p:cond delay="999"/>
                                          </p:stCondLst>
                                        </p:cTn>
                                        <p:tgtEl>
                                          <p:spTgt spid="33"/>
                                        </p:tgtEl>
                                        <p:attrNameLst>
                                          <p:attrName>style.visibility</p:attrName>
                                        </p:attrNameLst>
                                      </p:cBhvr>
                                      <p:to>
                                        <p:strVal val="hidden"/>
                                      </p:to>
                                    </p:set>
                                  </p:childTnLst>
                                </p:cTn>
                              </p:par>
                              <p:par>
                                <p:cTn id="242" presetID="42" presetClass="exit" presetSubtype="0" fill="hold" grpId="1" nodeType="withEffect">
                                  <p:stCondLst>
                                    <p:cond delay="0"/>
                                  </p:stCondLst>
                                  <p:childTnLst>
                                    <p:animEffect transition="out" filter="fade">
                                      <p:cBhvr>
                                        <p:cTn id="243" dur="1000"/>
                                        <p:tgtEl>
                                          <p:spTgt spid="36"/>
                                        </p:tgtEl>
                                      </p:cBhvr>
                                    </p:animEffect>
                                    <p:anim calcmode="lin" valueType="num">
                                      <p:cBhvr>
                                        <p:cTn id="244" dur="1000"/>
                                        <p:tgtEl>
                                          <p:spTgt spid="36"/>
                                        </p:tgtEl>
                                        <p:attrNameLst>
                                          <p:attrName>ppt_x</p:attrName>
                                        </p:attrNameLst>
                                      </p:cBhvr>
                                      <p:tavLst>
                                        <p:tav tm="0">
                                          <p:val>
                                            <p:strVal val="ppt_x"/>
                                          </p:val>
                                        </p:tav>
                                        <p:tav tm="100000">
                                          <p:val>
                                            <p:strVal val="ppt_x"/>
                                          </p:val>
                                        </p:tav>
                                      </p:tavLst>
                                    </p:anim>
                                    <p:anim calcmode="lin" valueType="num">
                                      <p:cBhvr>
                                        <p:cTn id="245" dur="1000"/>
                                        <p:tgtEl>
                                          <p:spTgt spid="36"/>
                                        </p:tgtEl>
                                        <p:attrNameLst>
                                          <p:attrName>ppt_y</p:attrName>
                                        </p:attrNameLst>
                                      </p:cBhvr>
                                      <p:tavLst>
                                        <p:tav tm="0">
                                          <p:val>
                                            <p:strVal val="ppt_y"/>
                                          </p:val>
                                        </p:tav>
                                        <p:tav tm="100000">
                                          <p:val>
                                            <p:strVal val="ppt_y+.1"/>
                                          </p:val>
                                        </p:tav>
                                      </p:tavLst>
                                    </p:anim>
                                    <p:set>
                                      <p:cBhvr>
                                        <p:cTn id="246" dur="1" fill="hold">
                                          <p:stCondLst>
                                            <p:cond delay="999"/>
                                          </p:stCondLst>
                                        </p:cTn>
                                        <p:tgtEl>
                                          <p:spTgt spid="36"/>
                                        </p:tgtEl>
                                        <p:attrNameLst>
                                          <p:attrName>style.visibility</p:attrName>
                                        </p:attrNameLst>
                                      </p:cBhvr>
                                      <p:to>
                                        <p:strVal val="hidden"/>
                                      </p:to>
                                    </p:set>
                                  </p:childTnLst>
                                </p:cTn>
                              </p:par>
                              <p:par>
                                <p:cTn id="247" presetID="42" presetClass="exit" presetSubtype="0" fill="hold" grpId="1" nodeType="withEffect">
                                  <p:stCondLst>
                                    <p:cond delay="0"/>
                                  </p:stCondLst>
                                  <p:childTnLst>
                                    <p:animEffect transition="out" filter="fade">
                                      <p:cBhvr>
                                        <p:cTn id="248" dur="1000"/>
                                        <p:tgtEl>
                                          <p:spTgt spid="43"/>
                                        </p:tgtEl>
                                      </p:cBhvr>
                                    </p:animEffect>
                                    <p:anim calcmode="lin" valueType="num">
                                      <p:cBhvr>
                                        <p:cTn id="249" dur="1000"/>
                                        <p:tgtEl>
                                          <p:spTgt spid="43"/>
                                        </p:tgtEl>
                                        <p:attrNameLst>
                                          <p:attrName>ppt_x</p:attrName>
                                        </p:attrNameLst>
                                      </p:cBhvr>
                                      <p:tavLst>
                                        <p:tav tm="0">
                                          <p:val>
                                            <p:strVal val="ppt_x"/>
                                          </p:val>
                                        </p:tav>
                                        <p:tav tm="100000">
                                          <p:val>
                                            <p:strVal val="ppt_x"/>
                                          </p:val>
                                        </p:tav>
                                      </p:tavLst>
                                    </p:anim>
                                    <p:anim calcmode="lin" valueType="num">
                                      <p:cBhvr>
                                        <p:cTn id="250" dur="1000"/>
                                        <p:tgtEl>
                                          <p:spTgt spid="43"/>
                                        </p:tgtEl>
                                        <p:attrNameLst>
                                          <p:attrName>ppt_y</p:attrName>
                                        </p:attrNameLst>
                                      </p:cBhvr>
                                      <p:tavLst>
                                        <p:tav tm="0">
                                          <p:val>
                                            <p:strVal val="ppt_y"/>
                                          </p:val>
                                        </p:tav>
                                        <p:tav tm="100000">
                                          <p:val>
                                            <p:strVal val="ppt_y+.1"/>
                                          </p:val>
                                        </p:tav>
                                      </p:tavLst>
                                    </p:anim>
                                    <p:set>
                                      <p:cBhvr>
                                        <p:cTn id="251" dur="1" fill="hold">
                                          <p:stCondLst>
                                            <p:cond delay="999"/>
                                          </p:stCondLst>
                                        </p:cTn>
                                        <p:tgtEl>
                                          <p:spTgt spid="43"/>
                                        </p:tgtEl>
                                        <p:attrNameLst>
                                          <p:attrName>style.visibility</p:attrName>
                                        </p:attrNameLst>
                                      </p:cBhvr>
                                      <p:to>
                                        <p:strVal val="hidden"/>
                                      </p:to>
                                    </p:set>
                                  </p:childTnLst>
                                </p:cTn>
                              </p:par>
                              <p:par>
                                <p:cTn id="252" presetID="42" presetClass="exit" presetSubtype="0" fill="hold" grpId="1" nodeType="withEffect">
                                  <p:stCondLst>
                                    <p:cond delay="0"/>
                                  </p:stCondLst>
                                  <p:childTnLst>
                                    <p:animEffect transition="out" filter="fade">
                                      <p:cBhvr>
                                        <p:cTn id="253" dur="1000"/>
                                        <p:tgtEl>
                                          <p:spTgt spid="41"/>
                                        </p:tgtEl>
                                      </p:cBhvr>
                                    </p:animEffect>
                                    <p:anim calcmode="lin" valueType="num">
                                      <p:cBhvr>
                                        <p:cTn id="254" dur="1000"/>
                                        <p:tgtEl>
                                          <p:spTgt spid="41"/>
                                        </p:tgtEl>
                                        <p:attrNameLst>
                                          <p:attrName>ppt_x</p:attrName>
                                        </p:attrNameLst>
                                      </p:cBhvr>
                                      <p:tavLst>
                                        <p:tav tm="0">
                                          <p:val>
                                            <p:strVal val="ppt_x"/>
                                          </p:val>
                                        </p:tav>
                                        <p:tav tm="100000">
                                          <p:val>
                                            <p:strVal val="ppt_x"/>
                                          </p:val>
                                        </p:tav>
                                      </p:tavLst>
                                    </p:anim>
                                    <p:anim calcmode="lin" valueType="num">
                                      <p:cBhvr>
                                        <p:cTn id="255" dur="1000"/>
                                        <p:tgtEl>
                                          <p:spTgt spid="41"/>
                                        </p:tgtEl>
                                        <p:attrNameLst>
                                          <p:attrName>ppt_y</p:attrName>
                                        </p:attrNameLst>
                                      </p:cBhvr>
                                      <p:tavLst>
                                        <p:tav tm="0">
                                          <p:val>
                                            <p:strVal val="ppt_y"/>
                                          </p:val>
                                        </p:tav>
                                        <p:tav tm="100000">
                                          <p:val>
                                            <p:strVal val="ppt_y+.1"/>
                                          </p:val>
                                        </p:tav>
                                      </p:tavLst>
                                    </p:anim>
                                    <p:set>
                                      <p:cBhvr>
                                        <p:cTn id="256" dur="1" fill="hold">
                                          <p:stCondLst>
                                            <p:cond delay="999"/>
                                          </p:stCondLst>
                                        </p:cTn>
                                        <p:tgtEl>
                                          <p:spTgt spid="41"/>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38"/>
                                        </p:tgtEl>
                                        <p:attrNameLst>
                                          <p:attrName>style.visibility</p:attrName>
                                        </p:attrNameLst>
                                      </p:cBhvr>
                                      <p:to>
                                        <p:strVal val="visible"/>
                                      </p:to>
                                    </p:set>
                                    <p:animEffect transition="in" filter="fade">
                                      <p:cBhvr>
                                        <p:cTn id="261" dur="1000"/>
                                        <p:tgtEl>
                                          <p:spTgt spid="38"/>
                                        </p:tgtEl>
                                      </p:cBhvr>
                                    </p:animEffect>
                                    <p:anim calcmode="lin" valueType="num">
                                      <p:cBhvr>
                                        <p:cTn id="262" dur="1000" fill="hold"/>
                                        <p:tgtEl>
                                          <p:spTgt spid="38"/>
                                        </p:tgtEl>
                                        <p:attrNameLst>
                                          <p:attrName>ppt_x</p:attrName>
                                        </p:attrNameLst>
                                      </p:cBhvr>
                                      <p:tavLst>
                                        <p:tav tm="0">
                                          <p:val>
                                            <p:strVal val="#ppt_x"/>
                                          </p:val>
                                        </p:tav>
                                        <p:tav tm="100000">
                                          <p:val>
                                            <p:strVal val="#ppt_x"/>
                                          </p:val>
                                        </p:tav>
                                      </p:tavLst>
                                    </p:anim>
                                    <p:anim calcmode="lin" valueType="num">
                                      <p:cBhvr>
                                        <p:cTn id="26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42" presetClass="entr" presetSubtype="0" fill="hold" grpId="2" nodeType="clickEffect">
                                  <p:stCondLst>
                                    <p:cond delay="0"/>
                                  </p:stCondLst>
                                  <p:childTnLst>
                                    <p:set>
                                      <p:cBhvr>
                                        <p:cTn id="267" dur="1" fill="hold">
                                          <p:stCondLst>
                                            <p:cond delay="0"/>
                                          </p:stCondLst>
                                        </p:cTn>
                                        <p:tgtEl>
                                          <p:spTgt spid="35"/>
                                        </p:tgtEl>
                                        <p:attrNameLst>
                                          <p:attrName>style.visibility</p:attrName>
                                        </p:attrNameLst>
                                      </p:cBhvr>
                                      <p:to>
                                        <p:strVal val="visible"/>
                                      </p:to>
                                    </p:set>
                                    <p:animEffect transition="in" filter="fade">
                                      <p:cBhvr>
                                        <p:cTn id="268" dur="1000"/>
                                        <p:tgtEl>
                                          <p:spTgt spid="35"/>
                                        </p:tgtEl>
                                      </p:cBhvr>
                                    </p:animEffect>
                                    <p:anim calcmode="lin" valueType="num">
                                      <p:cBhvr>
                                        <p:cTn id="269" dur="1000" fill="hold"/>
                                        <p:tgtEl>
                                          <p:spTgt spid="35"/>
                                        </p:tgtEl>
                                        <p:attrNameLst>
                                          <p:attrName>ppt_x</p:attrName>
                                        </p:attrNameLst>
                                      </p:cBhvr>
                                      <p:tavLst>
                                        <p:tav tm="0">
                                          <p:val>
                                            <p:strVal val="#ppt_x"/>
                                          </p:val>
                                        </p:tav>
                                        <p:tav tm="100000">
                                          <p:val>
                                            <p:strVal val="#ppt_x"/>
                                          </p:val>
                                        </p:tav>
                                      </p:tavLst>
                                    </p:anim>
                                    <p:anim calcmode="lin" valueType="num">
                                      <p:cBhvr>
                                        <p:cTn id="270" dur="1000" fill="hold"/>
                                        <p:tgtEl>
                                          <p:spTgt spid="35"/>
                                        </p:tgtEl>
                                        <p:attrNameLst>
                                          <p:attrName>ppt_y</p:attrName>
                                        </p:attrNameLst>
                                      </p:cBhvr>
                                      <p:tavLst>
                                        <p:tav tm="0">
                                          <p:val>
                                            <p:strVal val="#ppt_y+.1"/>
                                          </p:val>
                                        </p:tav>
                                        <p:tav tm="100000">
                                          <p:val>
                                            <p:strVal val="#ppt_y"/>
                                          </p:val>
                                        </p:tav>
                                      </p:tavLst>
                                    </p:anim>
                                  </p:childTnLst>
                                </p:cTn>
                              </p:par>
                              <p:par>
                                <p:cTn id="271" presetID="42" presetClass="entr" presetSubtype="0" fill="hold" grpId="2" nodeType="withEffect">
                                  <p:stCondLst>
                                    <p:cond delay="0"/>
                                  </p:stCondLst>
                                  <p:childTnLst>
                                    <p:set>
                                      <p:cBhvr>
                                        <p:cTn id="272" dur="1" fill="hold">
                                          <p:stCondLst>
                                            <p:cond delay="0"/>
                                          </p:stCondLst>
                                        </p:cTn>
                                        <p:tgtEl>
                                          <p:spTgt spid="32"/>
                                        </p:tgtEl>
                                        <p:attrNameLst>
                                          <p:attrName>style.visibility</p:attrName>
                                        </p:attrNameLst>
                                      </p:cBhvr>
                                      <p:to>
                                        <p:strVal val="visible"/>
                                      </p:to>
                                    </p:set>
                                    <p:animEffect transition="in" filter="fade">
                                      <p:cBhvr>
                                        <p:cTn id="273" dur="1000"/>
                                        <p:tgtEl>
                                          <p:spTgt spid="32"/>
                                        </p:tgtEl>
                                      </p:cBhvr>
                                    </p:animEffect>
                                    <p:anim calcmode="lin" valueType="num">
                                      <p:cBhvr>
                                        <p:cTn id="274" dur="1000" fill="hold"/>
                                        <p:tgtEl>
                                          <p:spTgt spid="32"/>
                                        </p:tgtEl>
                                        <p:attrNameLst>
                                          <p:attrName>ppt_x</p:attrName>
                                        </p:attrNameLst>
                                      </p:cBhvr>
                                      <p:tavLst>
                                        <p:tav tm="0">
                                          <p:val>
                                            <p:strVal val="#ppt_x"/>
                                          </p:val>
                                        </p:tav>
                                        <p:tav tm="100000">
                                          <p:val>
                                            <p:strVal val="#ppt_x"/>
                                          </p:val>
                                        </p:tav>
                                      </p:tavLst>
                                    </p:anim>
                                    <p:anim calcmode="lin" valueType="num">
                                      <p:cBhvr>
                                        <p:cTn id="275" dur="1000" fill="hold"/>
                                        <p:tgtEl>
                                          <p:spTgt spid="32"/>
                                        </p:tgtEl>
                                        <p:attrNameLst>
                                          <p:attrName>ppt_y</p:attrName>
                                        </p:attrNameLst>
                                      </p:cBhvr>
                                      <p:tavLst>
                                        <p:tav tm="0">
                                          <p:val>
                                            <p:strVal val="#ppt_y+.1"/>
                                          </p:val>
                                        </p:tav>
                                        <p:tav tm="100000">
                                          <p:val>
                                            <p:strVal val="#ppt_y"/>
                                          </p:val>
                                        </p:tav>
                                      </p:tavLst>
                                    </p:anim>
                                  </p:childTnLst>
                                </p:cTn>
                              </p:par>
                              <p:par>
                                <p:cTn id="276" presetID="42" presetClass="entr" presetSubtype="0" fill="hold" grpId="2" nodeType="withEffect">
                                  <p:stCondLst>
                                    <p:cond delay="0"/>
                                  </p:stCondLst>
                                  <p:childTnLst>
                                    <p:set>
                                      <p:cBhvr>
                                        <p:cTn id="277" dur="1" fill="hold">
                                          <p:stCondLst>
                                            <p:cond delay="0"/>
                                          </p:stCondLst>
                                        </p:cTn>
                                        <p:tgtEl>
                                          <p:spTgt spid="33"/>
                                        </p:tgtEl>
                                        <p:attrNameLst>
                                          <p:attrName>style.visibility</p:attrName>
                                        </p:attrNameLst>
                                      </p:cBhvr>
                                      <p:to>
                                        <p:strVal val="visible"/>
                                      </p:to>
                                    </p:set>
                                    <p:animEffect transition="in" filter="fade">
                                      <p:cBhvr>
                                        <p:cTn id="278" dur="1000"/>
                                        <p:tgtEl>
                                          <p:spTgt spid="33"/>
                                        </p:tgtEl>
                                      </p:cBhvr>
                                    </p:animEffect>
                                    <p:anim calcmode="lin" valueType="num">
                                      <p:cBhvr>
                                        <p:cTn id="279" dur="1000" fill="hold"/>
                                        <p:tgtEl>
                                          <p:spTgt spid="33"/>
                                        </p:tgtEl>
                                        <p:attrNameLst>
                                          <p:attrName>ppt_x</p:attrName>
                                        </p:attrNameLst>
                                      </p:cBhvr>
                                      <p:tavLst>
                                        <p:tav tm="0">
                                          <p:val>
                                            <p:strVal val="#ppt_x"/>
                                          </p:val>
                                        </p:tav>
                                        <p:tav tm="100000">
                                          <p:val>
                                            <p:strVal val="#ppt_x"/>
                                          </p:val>
                                        </p:tav>
                                      </p:tavLst>
                                    </p:anim>
                                    <p:anim calcmode="lin" valueType="num">
                                      <p:cBhvr>
                                        <p:cTn id="280" dur="1000" fill="hold"/>
                                        <p:tgtEl>
                                          <p:spTgt spid="33"/>
                                        </p:tgtEl>
                                        <p:attrNameLst>
                                          <p:attrName>ppt_y</p:attrName>
                                        </p:attrNameLst>
                                      </p:cBhvr>
                                      <p:tavLst>
                                        <p:tav tm="0">
                                          <p:val>
                                            <p:strVal val="#ppt_y+.1"/>
                                          </p:val>
                                        </p:tav>
                                        <p:tav tm="100000">
                                          <p:val>
                                            <p:strVal val="#ppt_y"/>
                                          </p:val>
                                        </p:tav>
                                      </p:tavLst>
                                    </p:anim>
                                  </p:childTnLst>
                                </p:cTn>
                              </p:par>
                              <p:par>
                                <p:cTn id="281" presetID="42" presetClass="entr" presetSubtype="0" fill="hold" grpId="2" nodeType="withEffect">
                                  <p:stCondLst>
                                    <p:cond delay="0"/>
                                  </p:stCondLst>
                                  <p:childTnLst>
                                    <p:set>
                                      <p:cBhvr>
                                        <p:cTn id="282" dur="1" fill="hold">
                                          <p:stCondLst>
                                            <p:cond delay="0"/>
                                          </p:stCondLst>
                                        </p:cTn>
                                        <p:tgtEl>
                                          <p:spTgt spid="36"/>
                                        </p:tgtEl>
                                        <p:attrNameLst>
                                          <p:attrName>style.visibility</p:attrName>
                                        </p:attrNameLst>
                                      </p:cBhvr>
                                      <p:to>
                                        <p:strVal val="visible"/>
                                      </p:to>
                                    </p:set>
                                    <p:animEffect transition="in" filter="fade">
                                      <p:cBhvr>
                                        <p:cTn id="283" dur="1000"/>
                                        <p:tgtEl>
                                          <p:spTgt spid="36"/>
                                        </p:tgtEl>
                                      </p:cBhvr>
                                    </p:animEffect>
                                    <p:anim calcmode="lin" valueType="num">
                                      <p:cBhvr>
                                        <p:cTn id="284" dur="1000" fill="hold"/>
                                        <p:tgtEl>
                                          <p:spTgt spid="36"/>
                                        </p:tgtEl>
                                        <p:attrNameLst>
                                          <p:attrName>ppt_x</p:attrName>
                                        </p:attrNameLst>
                                      </p:cBhvr>
                                      <p:tavLst>
                                        <p:tav tm="0">
                                          <p:val>
                                            <p:strVal val="#ppt_x"/>
                                          </p:val>
                                        </p:tav>
                                        <p:tav tm="100000">
                                          <p:val>
                                            <p:strVal val="#ppt_x"/>
                                          </p:val>
                                        </p:tav>
                                      </p:tavLst>
                                    </p:anim>
                                    <p:anim calcmode="lin" valueType="num">
                                      <p:cBhvr>
                                        <p:cTn id="28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grpId="2" nodeType="clickEffect">
                                  <p:stCondLst>
                                    <p:cond delay="0"/>
                                  </p:stCondLst>
                                  <p:childTnLst>
                                    <p:set>
                                      <p:cBhvr>
                                        <p:cTn id="289" dur="1" fill="hold">
                                          <p:stCondLst>
                                            <p:cond delay="0"/>
                                          </p:stCondLst>
                                        </p:cTn>
                                        <p:tgtEl>
                                          <p:spTgt spid="29"/>
                                        </p:tgtEl>
                                        <p:attrNameLst>
                                          <p:attrName>style.visibility</p:attrName>
                                        </p:attrNameLst>
                                      </p:cBhvr>
                                      <p:to>
                                        <p:strVal val="visible"/>
                                      </p:to>
                                    </p:set>
                                    <p:animEffect transition="in" filter="fade">
                                      <p:cBhvr>
                                        <p:cTn id="290" dur="500"/>
                                        <p:tgtEl>
                                          <p:spTgt spid="29"/>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xit" presetSubtype="4" fill="hold" grpId="3" nodeType="clickEffect">
                                  <p:stCondLst>
                                    <p:cond delay="0"/>
                                  </p:stCondLst>
                                  <p:childTnLst>
                                    <p:animEffect transition="out" filter="wipe(down)">
                                      <p:cBhvr>
                                        <p:cTn id="294" dur="500"/>
                                        <p:tgtEl>
                                          <p:spTgt spid="24"/>
                                        </p:tgtEl>
                                      </p:cBhvr>
                                    </p:animEffect>
                                    <p:set>
                                      <p:cBhvr>
                                        <p:cTn id="295" dur="1" fill="hold">
                                          <p:stCondLst>
                                            <p:cond delay="499"/>
                                          </p:stCondLst>
                                        </p:cTn>
                                        <p:tgtEl>
                                          <p:spTgt spid="24"/>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2" nodeType="clickEffect">
                                  <p:stCondLst>
                                    <p:cond delay="0"/>
                                  </p:stCondLst>
                                  <p:childTnLst>
                                    <p:set>
                                      <p:cBhvr>
                                        <p:cTn id="299" dur="1" fill="hold">
                                          <p:stCondLst>
                                            <p:cond delay="0"/>
                                          </p:stCondLst>
                                        </p:cTn>
                                        <p:tgtEl>
                                          <p:spTgt spid="16"/>
                                        </p:tgtEl>
                                        <p:attrNameLst>
                                          <p:attrName>style.visibility</p:attrName>
                                        </p:attrNameLst>
                                      </p:cBhvr>
                                      <p:to>
                                        <p:strVal val="visible"/>
                                      </p:to>
                                    </p:set>
                                    <p:animEffect transition="in" filter="fade">
                                      <p:cBhvr>
                                        <p:cTn id="300" dur="500"/>
                                        <p:tgtEl>
                                          <p:spTgt spid="16"/>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xit" presetSubtype="4" fill="hold" grpId="3" nodeType="clickEffect">
                                  <p:stCondLst>
                                    <p:cond delay="0"/>
                                  </p:stCondLst>
                                  <p:childTnLst>
                                    <p:animEffect transition="out" filter="wipe(down)">
                                      <p:cBhvr>
                                        <p:cTn id="304" dur="500"/>
                                        <p:tgtEl>
                                          <p:spTgt spid="29"/>
                                        </p:tgtEl>
                                      </p:cBhvr>
                                    </p:animEffect>
                                    <p:set>
                                      <p:cBhvr>
                                        <p:cTn id="305" dur="1" fill="hold">
                                          <p:stCondLst>
                                            <p:cond delay="499"/>
                                          </p:stCondLst>
                                        </p:cTn>
                                        <p:tgtEl>
                                          <p:spTgt spid="29"/>
                                        </p:tgtEl>
                                        <p:attrNameLst>
                                          <p:attrName>style.visibility</p:attrName>
                                        </p:attrNameLst>
                                      </p:cBhvr>
                                      <p:to>
                                        <p:strVal val="hidden"/>
                                      </p:to>
                                    </p:set>
                                  </p:childTnLst>
                                </p:cTn>
                              </p:par>
                            </p:childTnLst>
                          </p:cTn>
                        </p:par>
                      </p:childTnLst>
                    </p:cTn>
                  </p:par>
                  <p:par>
                    <p:cTn id="306" fill="hold">
                      <p:stCondLst>
                        <p:cond delay="indefinite"/>
                      </p:stCondLst>
                      <p:childTnLst>
                        <p:par>
                          <p:cTn id="307" fill="hold">
                            <p:stCondLst>
                              <p:cond delay="0"/>
                            </p:stCondLst>
                            <p:childTnLst>
                              <p:par>
                                <p:cTn id="308" presetID="10" presetClass="entr" presetSubtype="0" fill="hold" grpId="2" nodeType="clickEffect">
                                  <p:stCondLst>
                                    <p:cond delay="0"/>
                                  </p:stCondLst>
                                  <p:childTnLst>
                                    <p:set>
                                      <p:cBhvr>
                                        <p:cTn id="309" dur="1" fill="hold">
                                          <p:stCondLst>
                                            <p:cond delay="0"/>
                                          </p:stCondLst>
                                        </p:cTn>
                                        <p:tgtEl>
                                          <p:spTgt spid="42"/>
                                        </p:tgtEl>
                                        <p:attrNameLst>
                                          <p:attrName>style.visibility</p:attrName>
                                        </p:attrNameLst>
                                      </p:cBhvr>
                                      <p:to>
                                        <p:strVal val="visible"/>
                                      </p:to>
                                    </p:set>
                                    <p:animEffect transition="in" filter="fade">
                                      <p:cBhvr>
                                        <p:cTn id="310" dur="500"/>
                                        <p:tgtEl>
                                          <p:spTgt spid="42"/>
                                        </p:tgtEl>
                                      </p:cBhvr>
                                    </p:animEffect>
                                  </p:childTnLst>
                                </p:cTn>
                              </p:par>
                            </p:childTnLst>
                          </p:cTn>
                        </p:par>
                      </p:childTnLst>
                    </p:cTn>
                  </p:par>
                  <p:par>
                    <p:cTn id="311" fill="hold">
                      <p:stCondLst>
                        <p:cond delay="indefinite"/>
                      </p:stCondLst>
                      <p:childTnLst>
                        <p:par>
                          <p:cTn id="312" fill="hold">
                            <p:stCondLst>
                              <p:cond delay="0"/>
                            </p:stCondLst>
                            <p:childTnLst>
                              <p:par>
                                <p:cTn id="313" presetID="10" presetClass="entr" presetSubtype="0" fill="hold" grpId="0" nodeType="clickEffect">
                                  <p:stCondLst>
                                    <p:cond delay="0"/>
                                  </p:stCondLst>
                                  <p:childTnLst>
                                    <p:set>
                                      <p:cBhvr>
                                        <p:cTn id="314" dur="1" fill="hold">
                                          <p:stCondLst>
                                            <p:cond delay="0"/>
                                          </p:stCondLst>
                                        </p:cTn>
                                        <p:tgtEl>
                                          <p:spTgt spid="44"/>
                                        </p:tgtEl>
                                        <p:attrNameLst>
                                          <p:attrName>style.visibility</p:attrName>
                                        </p:attrNameLst>
                                      </p:cBhvr>
                                      <p:to>
                                        <p:strVal val="visible"/>
                                      </p:to>
                                    </p:set>
                                    <p:animEffect transition="in" filter="fade">
                                      <p:cBhvr>
                                        <p:cTn id="315" dur="500"/>
                                        <p:tgtEl>
                                          <p:spTgt spid="44"/>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xit" presetSubtype="4" fill="hold" grpId="1" nodeType="clickEffect">
                                  <p:stCondLst>
                                    <p:cond delay="0"/>
                                  </p:stCondLst>
                                  <p:childTnLst>
                                    <p:animEffect transition="out" filter="wipe(down)">
                                      <p:cBhvr>
                                        <p:cTn id="319" dur="500"/>
                                        <p:tgtEl>
                                          <p:spTgt spid="23"/>
                                        </p:tgtEl>
                                      </p:cBhvr>
                                    </p:animEffect>
                                    <p:set>
                                      <p:cBhvr>
                                        <p:cTn id="320" dur="1" fill="hold">
                                          <p:stCondLst>
                                            <p:cond delay="499"/>
                                          </p:stCondLst>
                                        </p:cTn>
                                        <p:tgtEl>
                                          <p:spTgt spid="23"/>
                                        </p:tgtEl>
                                        <p:attrNameLst>
                                          <p:attrName>style.visibility</p:attrName>
                                        </p:attrNameLst>
                                      </p:cBhvr>
                                      <p:to>
                                        <p:strVal val="hidden"/>
                                      </p:to>
                                    </p:set>
                                  </p:childTnLst>
                                </p:cTn>
                              </p:par>
                            </p:childTnLst>
                          </p:cTn>
                        </p:par>
                        <p:par>
                          <p:cTn id="321" fill="hold">
                            <p:stCondLst>
                              <p:cond delay="500"/>
                            </p:stCondLst>
                            <p:childTnLst>
                              <p:par>
                                <p:cTn id="322" presetID="10" presetClass="entr" presetSubtype="0" fill="hold" grpId="2" nodeType="afterEffect">
                                  <p:stCondLst>
                                    <p:cond delay="0"/>
                                  </p:stCondLst>
                                  <p:childTnLst>
                                    <p:set>
                                      <p:cBhvr>
                                        <p:cTn id="323" dur="1" fill="hold">
                                          <p:stCondLst>
                                            <p:cond delay="0"/>
                                          </p:stCondLst>
                                        </p:cTn>
                                        <p:tgtEl>
                                          <p:spTgt spid="15"/>
                                        </p:tgtEl>
                                        <p:attrNameLst>
                                          <p:attrName>style.visibility</p:attrName>
                                        </p:attrNameLst>
                                      </p:cBhvr>
                                      <p:to>
                                        <p:strVal val="visible"/>
                                      </p:to>
                                    </p:set>
                                    <p:animEffect transition="in" filter="fade">
                                      <p:cBhvr>
                                        <p:cTn id="324" dur="500"/>
                                        <p:tgtEl>
                                          <p:spTgt spid="15"/>
                                        </p:tgtEl>
                                      </p:cBhvr>
                                    </p:animEffect>
                                  </p:childTnLst>
                                </p:cTn>
                              </p:par>
                            </p:childTnLst>
                          </p:cTn>
                        </p:par>
                      </p:childTnLst>
                    </p:cTn>
                  </p:par>
                  <p:par>
                    <p:cTn id="325" fill="hold">
                      <p:stCondLst>
                        <p:cond delay="indefinite"/>
                      </p:stCondLst>
                      <p:childTnLst>
                        <p:par>
                          <p:cTn id="326" fill="hold">
                            <p:stCondLst>
                              <p:cond delay="0"/>
                            </p:stCondLst>
                            <p:childTnLst>
                              <p:par>
                                <p:cTn id="327" presetID="42" presetClass="exit" presetSubtype="0" fill="hold" nodeType="clickEffect">
                                  <p:stCondLst>
                                    <p:cond delay="0"/>
                                  </p:stCondLst>
                                  <p:childTnLst>
                                    <p:animEffect transition="out" filter="fade">
                                      <p:cBhvr>
                                        <p:cTn id="328" dur="1000"/>
                                        <p:tgtEl>
                                          <p:spTgt spid="18"/>
                                        </p:tgtEl>
                                      </p:cBhvr>
                                    </p:animEffect>
                                    <p:anim calcmode="lin" valueType="num">
                                      <p:cBhvr>
                                        <p:cTn id="329" dur="1000"/>
                                        <p:tgtEl>
                                          <p:spTgt spid="18"/>
                                        </p:tgtEl>
                                        <p:attrNameLst>
                                          <p:attrName>ppt_x</p:attrName>
                                        </p:attrNameLst>
                                      </p:cBhvr>
                                      <p:tavLst>
                                        <p:tav tm="0">
                                          <p:val>
                                            <p:strVal val="ppt_x"/>
                                          </p:val>
                                        </p:tav>
                                        <p:tav tm="100000">
                                          <p:val>
                                            <p:strVal val="ppt_x"/>
                                          </p:val>
                                        </p:tav>
                                      </p:tavLst>
                                    </p:anim>
                                    <p:anim calcmode="lin" valueType="num">
                                      <p:cBhvr>
                                        <p:cTn id="330" dur="1000"/>
                                        <p:tgtEl>
                                          <p:spTgt spid="18"/>
                                        </p:tgtEl>
                                        <p:attrNameLst>
                                          <p:attrName>ppt_y</p:attrName>
                                        </p:attrNameLst>
                                      </p:cBhvr>
                                      <p:tavLst>
                                        <p:tav tm="0">
                                          <p:val>
                                            <p:strVal val="ppt_y"/>
                                          </p:val>
                                        </p:tav>
                                        <p:tav tm="100000">
                                          <p:val>
                                            <p:strVal val="ppt_y+.1"/>
                                          </p:val>
                                        </p:tav>
                                      </p:tavLst>
                                    </p:anim>
                                    <p:set>
                                      <p:cBhvr>
                                        <p:cTn id="331" dur="1" fill="hold">
                                          <p:stCondLst>
                                            <p:cond delay="999"/>
                                          </p:stCondLst>
                                        </p:cTn>
                                        <p:tgtEl>
                                          <p:spTgt spid="18"/>
                                        </p:tgtEl>
                                        <p:attrNameLst>
                                          <p:attrName>style.visibility</p:attrName>
                                        </p:attrNameLst>
                                      </p:cBhvr>
                                      <p:to>
                                        <p:strVal val="hidden"/>
                                      </p:to>
                                    </p:set>
                                  </p:childTnLst>
                                </p:cTn>
                              </p:par>
                              <p:par>
                                <p:cTn id="332" presetID="42" presetClass="exit" presetSubtype="0" fill="hold" grpId="1" nodeType="withEffect">
                                  <p:stCondLst>
                                    <p:cond delay="0"/>
                                  </p:stCondLst>
                                  <p:childTnLst>
                                    <p:animEffect transition="out" filter="fade">
                                      <p:cBhvr>
                                        <p:cTn id="333" dur="1000"/>
                                        <p:tgtEl>
                                          <p:spTgt spid="19"/>
                                        </p:tgtEl>
                                      </p:cBhvr>
                                    </p:animEffect>
                                    <p:anim calcmode="lin" valueType="num">
                                      <p:cBhvr>
                                        <p:cTn id="334" dur="1000"/>
                                        <p:tgtEl>
                                          <p:spTgt spid="19"/>
                                        </p:tgtEl>
                                        <p:attrNameLst>
                                          <p:attrName>ppt_x</p:attrName>
                                        </p:attrNameLst>
                                      </p:cBhvr>
                                      <p:tavLst>
                                        <p:tav tm="0">
                                          <p:val>
                                            <p:strVal val="ppt_x"/>
                                          </p:val>
                                        </p:tav>
                                        <p:tav tm="100000">
                                          <p:val>
                                            <p:strVal val="ppt_x"/>
                                          </p:val>
                                        </p:tav>
                                      </p:tavLst>
                                    </p:anim>
                                    <p:anim calcmode="lin" valueType="num">
                                      <p:cBhvr>
                                        <p:cTn id="335" dur="1000"/>
                                        <p:tgtEl>
                                          <p:spTgt spid="19"/>
                                        </p:tgtEl>
                                        <p:attrNameLst>
                                          <p:attrName>ppt_y</p:attrName>
                                        </p:attrNameLst>
                                      </p:cBhvr>
                                      <p:tavLst>
                                        <p:tav tm="0">
                                          <p:val>
                                            <p:strVal val="ppt_y"/>
                                          </p:val>
                                        </p:tav>
                                        <p:tav tm="100000">
                                          <p:val>
                                            <p:strVal val="ppt_y+.1"/>
                                          </p:val>
                                        </p:tav>
                                      </p:tavLst>
                                    </p:anim>
                                    <p:set>
                                      <p:cBhvr>
                                        <p:cTn id="336" dur="1" fill="hold">
                                          <p:stCondLst>
                                            <p:cond delay="999"/>
                                          </p:stCondLst>
                                        </p:cTn>
                                        <p:tgtEl>
                                          <p:spTgt spid="19"/>
                                        </p:tgtEl>
                                        <p:attrNameLst>
                                          <p:attrName>style.visibility</p:attrName>
                                        </p:attrNameLst>
                                      </p:cBhvr>
                                      <p:to>
                                        <p:strVal val="hidden"/>
                                      </p:to>
                                    </p:set>
                                  </p:childTnLst>
                                </p:cTn>
                              </p:par>
                              <p:par>
                                <p:cTn id="337" presetID="42" presetClass="exit" presetSubtype="0" fill="hold" grpId="1" nodeType="withEffect">
                                  <p:stCondLst>
                                    <p:cond delay="0"/>
                                  </p:stCondLst>
                                  <p:childTnLst>
                                    <p:animEffect transition="out" filter="fade">
                                      <p:cBhvr>
                                        <p:cTn id="338" dur="1000"/>
                                        <p:tgtEl>
                                          <p:spTgt spid="20"/>
                                        </p:tgtEl>
                                      </p:cBhvr>
                                    </p:animEffect>
                                    <p:anim calcmode="lin" valueType="num">
                                      <p:cBhvr>
                                        <p:cTn id="339" dur="1000"/>
                                        <p:tgtEl>
                                          <p:spTgt spid="20"/>
                                        </p:tgtEl>
                                        <p:attrNameLst>
                                          <p:attrName>ppt_x</p:attrName>
                                        </p:attrNameLst>
                                      </p:cBhvr>
                                      <p:tavLst>
                                        <p:tav tm="0">
                                          <p:val>
                                            <p:strVal val="ppt_x"/>
                                          </p:val>
                                        </p:tav>
                                        <p:tav tm="100000">
                                          <p:val>
                                            <p:strVal val="ppt_x"/>
                                          </p:val>
                                        </p:tav>
                                      </p:tavLst>
                                    </p:anim>
                                    <p:anim calcmode="lin" valueType="num">
                                      <p:cBhvr>
                                        <p:cTn id="340" dur="1000"/>
                                        <p:tgtEl>
                                          <p:spTgt spid="20"/>
                                        </p:tgtEl>
                                        <p:attrNameLst>
                                          <p:attrName>ppt_y</p:attrName>
                                        </p:attrNameLst>
                                      </p:cBhvr>
                                      <p:tavLst>
                                        <p:tav tm="0">
                                          <p:val>
                                            <p:strVal val="ppt_y"/>
                                          </p:val>
                                        </p:tav>
                                        <p:tav tm="100000">
                                          <p:val>
                                            <p:strVal val="ppt_y+.1"/>
                                          </p:val>
                                        </p:tav>
                                      </p:tavLst>
                                    </p:anim>
                                    <p:set>
                                      <p:cBhvr>
                                        <p:cTn id="341" dur="1" fill="hold">
                                          <p:stCondLst>
                                            <p:cond delay="999"/>
                                          </p:stCondLst>
                                        </p:cTn>
                                        <p:tgtEl>
                                          <p:spTgt spid="20"/>
                                        </p:tgtEl>
                                        <p:attrNameLst>
                                          <p:attrName>style.visibility</p:attrName>
                                        </p:attrNameLst>
                                      </p:cBhvr>
                                      <p:to>
                                        <p:strVal val="hidden"/>
                                      </p:to>
                                    </p:set>
                                  </p:childTnLst>
                                </p:cTn>
                              </p:par>
                              <p:par>
                                <p:cTn id="342" presetID="42" presetClass="exit" presetSubtype="0" fill="hold" grpId="3" nodeType="withEffect">
                                  <p:stCondLst>
                                    <p:cond delay="0"/>
                                  </p:stCondLst>
                                  <p:childTnLst>
                                    <p:animEffect transition="out" filter="fade">
                                      <p:cBhvr>
                                        <p:cTn id="343" dur="1000"/>
                                        <p:tgtEl>
                                          <p:spTgt spid="21"/>
                                        </p:tgtEl>
                                      </p:cBhvr>
                                    </p:animEffect>
                                    <p:anim calcmode="lin" valueType="num">
                                      <p:cBhvr>
                                        <p:cTn id="344" dur="1000"/>
                                        <p:tgtEl>
                                          <p:spTgt spid="21"/>
                                        </p:tgtEl>
                                        <p:attrNameLst>
                                          <p:attrName>ppt_x</p:attrName>
                                        </p:attrNameLst>
                                      </p:cBhvr>
                                      <p:tavLst>
                                        <p:tav tm="0">
                                          <p:val>
                                            <p:strVal val="ppt_x"/>
                                          </p:val>
                                        </p:tav>
                                        <p:tav tm="100000">
                                          <p:val>
                                            <p:strVal val="ppt_x"/>
                                          </p:val>
                                        </p:tav>
                                      </p:tavLst>
                                    </p:anim>
                                    <p:anim calcmode="lin" valueType="num">
                                      <p:cBhvr>
                                        <p:cTn id="345" dur="1000"/>
                                        <p:tgtEl>
                                          <p:spTgt spid="21"/>
                                        </p:tgtEl>
                                        <p:attrNameLst>
                                          <p:attrName>ppt_y</p:attrName>
                                        </p:attrNameLst>
                                      </p:cBhvr>
                                      <p:tavLst>
                                        <p:tav tm="0">
                                          <p:val>
                                            <p:strVal val="ppt_y"/>
                                          </p:val>
                                        </p:tav>
                                        <p:tav tm="100000">
                                          <p:val>
                                            <p:strVal val="ppt_y+.1"/>
                                          </p:val>
                                        </p:tav>
                                      </p:tavLst>
                                    </p:anim>
                                    <p:set>
                                      <p:cBhvr>
                                        <p:cTn id="346" dur="1" fill="hold">
                                          <p:stCondLst>
                                            <p:cond delay="999"/>
                                          </p:stCondLst>
                                        </p:cTn>
                                        <p:tgtEl>
                                          <p:spTgt spid="21"/>
                                        </p:tgtEl>
                                        <p:attrNameLst>
                                          <p:attrName>style.visibility</p:attrName>
                                        </p:attrNameLst>
                                      </p:cBhvr>
                                      <p:to>
                                        <p:strVal val="hidden"/>
                                      </p:to>
                                    </p:set>
                                  </p:childTnLst>
                                </p:cTn>
                              </p:par>
                              <p:par>
                                <p:cTn id="347" presetID="42" presetClass="exit" presetSubtype="0" fill="hold" grpId="2" nodeType="withEffect">
                                  <p:stCondLst>
                                    <p:cond delay="0"/>
                                  </p:stCondLst>
                                  <p:childTnLst>
                                    <p:animEffect transition="out" filter="fade">
                                      <p:cBhvr>
                                        <p:cTn id="348" dur="1000"/>
                                        <p:tgtEl>
                                          <p:spTgt spid="30"/>
                                        </p:tgtEl>
                                      </p:cBhvr>
                                    </p:animEffect>
                                    <p:anim calcmode="lin" valueType="num">
                                      <p:cBhvr>
                                        <p:cTn id="349" dur="1000"/>
                                        <p:tgtEl>
                                          <p:spTgt spid="30"/>
                                        </p:tgtEl>
                                        <p:attrNameLst>
                                          <p:attrName>ppt_x</p:attrName>
                                        </p:attrNameLst>
                                      </p:cBhvr>
                                      <p:tavLst>
                                        <p:tav tm="0">
                                          <p:val>
                                            <p:strVal val="ppt_x"/>
                                          </p:val>
                                        </p:tav>
                                        <p:tav tm="100000">
                                          <p:val>
                                            <p:strVal val="ppt_x"/>
                                          </p:val>
                                        </p:tav>
                                      </p:tavLst>
                                    </p:anim>
                                    <p:anim calcmode="lin" valueType="num">
                                      <p:cBhvr>
                                        <p:cTn id="350" dur="1000"/>
                                        <p:tgtEl>
                                          <p:spTgt spid="30"/>
                                        </p:tgtEl>
                                        <p:attrNameLst>
                                          <p:attrName>ppt_y</p:attrName>
                                        </p:attrNameLst>
                                      </p:cBhvr>
                                      <p:tavLst>
                                        <p:tav tm="0">
                                          <p:val>
                                            <p:strVal val="ppt_y"/>
                                          </p:val>
                                        </p:tav>
                                        <p:tav tm="100000">
                                          <p:val>
                                            <p:strVal val="ppt_y+.1"/>
                                          </p:val>
                                        </p:tav>
                                      </p:tavLst>
                                    </p:anim>
                                    <p:set>
                                      <p:cBhvr>
                                        <p:cTn id="351" dur="1" fill="hold">
                                          <p:stCondLst>
                                            <p:cond delay="999"/>
                                          </p:stCondLst>
                                        </p:cTn>
                                        <p:tgtEl>
                                          <p:spTgt spid="30"/>
                                        </p:tgtEl>
                                        <p:attrNameLst>
                                          <p:attrName>style.visibility</p:attrName>
                                        </p:attrNameLst>
                                      </p:cBhvr>
                                      <p:to>
                                        <p:strVal val="hidden"/>
                                      </p:to>
                                    </p:set>
                                  </p:childTnLst>
                                </p:cTn>
                              </p:par>
                            </p:childTnLst>
                          </p:cTn>
                        </p:par>
                      </p:childTnLst>
                    </p:cTn>
                  </p:par>
                  <p:par>
                    <p:cTn id="352" fill="hold">
                      <p:stCondLst>
                        <p:cond delay="indefinite"/>
                      </p:stCondLst>
                      <p:childTnLst>
                        <p:par>
                          <p:cTn id="353" fill="hold">
                            <p:stCondLst>
                              <p:cond delay="0"/>
                            </p:stCondLst>
                            <p:childTnLst>
                              <p:par>
                                <p:cTn id="354" presetID="42" presetClass="exit" presetSubtype="0" fill="hold" grpId="3" nodeType="clickEffect">
                                  <p:stCondLst>
                                    <p:cond delay="0"/>
                                  </p:stCondLst>
                                  <p:childTnLst>
                                    <p:animEffect transition="out" filter="fade">
                                      <p:cBhvr>
                                        <p:cTn id="355" dur="1000"/>
                                        <p:tgtEl>
                                          <p:spTgt spid="35"/>
                                        </p:tgtEl>
                                      </p:cBhvr>
                                    </p:animEffect>
                                    <p:anim calcmode="lin" valueType="num">
                                      <p:cBhvr>
                                        <p:cTn id="356" dur="1000"/>
                                        <p:tgtEl>
                                          <p:spTgt spid="35"/>
                                        </p:tgtEl>
                                        <p:attrNameLst>
                                          <p:attrName>ppt_x</p:attrName>
                                        </p:attrNameLst>
                                      </p:cBhvr>
                                      <p:tavLst>
                                        <p:tav tm="0">
                                          <p:val>
                                            <p:strVal val="ppt_x"/>
                                          </p:val>
                                        </p:tav>
                                        <p:tav tm="100000">
                                          <p:val>
                                            <p:strVal val="ppt_x"/>
                                          </p:val>
                                        </p:tav>
                                      </p:tavLst>
                                    </p:anim>
                                    <p:anim calcmode="lin" valueType="num">
                                      <p:cBhvr>
                                        <p:cTn id="357" dur="1000"/>
                                        <p:tgtEl>
                                          <p:spTgt spid="35"/>
                                        </p:tgtEl>
                                        <p:attrNameLst>
                                          <p:attrName>ppt_y</p:attrName>
                                        </p:attrNameLst>
                                      </p:cBhvr>
                                      <p:tavLst>
                                        <p:tav tm="0">
                                          <p:val>
                                            <p:strVal val="ppt_y"/>
                                          </p:val>
                                        </p:tav>
                                        <p:tav tm="100000">
                                          <p:val>
                                            <p:strVal val="ppt_y+.1"/>
                                          </p:val>
                                        </p:tav>
                                      </p:tavLst>
                                    </p:anim>
                                    <p:set>
                                      <p:cBhvr>
                                        <p:cTn id="358" dur="1" fill="hold">
                                          <p:stCondLst>
                                            <p:cond delay="999"/>
                                          </p:stCondLst>
                                        </p:cTn>
                                        <p:tgtEl>
                                          <p:spTgt spid="35"/>
                                        </p:tgtEl>
                                        <p:attrNameLst>
                                          <p:attrName>style.visibility</p:attrName>
                                        </p:attrNameLst>
                                      </p:cBhvr>
                                      <p:to>
                                        <p:strVal val="hidden"/>
                                      </p:to>
                                    </p:set>
                                  </p:childTnLst>
                                </p:cTn>
                              </p:par>
                              <p:par>
                                <p:cTn id="359" presetID="42" presetClass="exit" presetSubtype="0" fill="hold" grpId="3" nodeType="withEffect">
                                  <p:stCondLst>
                                    <p:cond delay="0"/>
                                  </p:stCondLst>
                                  <p:childTnLst>
                                    <p:animEffect transition="out" filter="fade">
                                      <p:cBhvr>
                                        <p:cTn id="360" dur="1000"/>
                                        <p:tgtEl>
                                          <p:spTgt spid="32"/>
                                        </p:tgtEl>
                                      </p:cBhvr>
                                    </p:animEffect>
                                    <p:anim calcmode="lin" valueType="num">
                                      <p:cBhvr>
                                        <p:cTn id="361" dur="1000"/>
                                        <p:tgtEl>
                                          <p:spTgt spid="32"/>
                                        </p:tgtEl>
                                        <p:attrNameLst>
                                          <p:attrName>ppt_x</p:attrName>
                                        </p:attrNameLst>
                                      </p:cBhvr>
                                      <p:tavLst>
                                        <p:tav tm="0">
                                          <p:val>
                                            <p:strVal val="ppt_x"/>
                                          </p:val>
                                        </p:tav>
                                        <p:tav tm="100000">
                                          <p:val>
                                            <p:strVal val="ppt_x"/>
                                          </p:val>
                                        </p:tav>
                                      </p:tavLst>
                                    </p:anim>
                                    <p:anim calcmode="lin" valueType="num">
                                      <p:cBhvr>
                                        <p:cTn id="362" dur="1000"/>
                                        <p:tgtEl>
                                          <p:spTgt spid="32"/>
                                        </p:tgtEl>
                                        <p:attrNameLst>
                                          <p:attrName>ppt_y</p:attrName>
                                        </p:attrNameLst>
                                      </p:cBhvr>
                                      <p:tavLst>
                                        <p:tav tm="0">
                                          <p:val>
                                            <p:strVal val="ppt_y"/>
                                          </p:val>
                                        </p:tav>
                                        <p:tav tm="100000">
                                          <p:val>
                                            <p:strVal val="ppt_y+.1"/>
                                          </p:val>
                                        </p:tav>
                                      </p:tavLst>
                                    </p:anim>
                                    <p:set>
                                      <p:cBhvr>
                                        <p:cTn id="363" dur="1" fill="hold">
                                          <p:stCondLst>
                                            <p:cond delay="999"/>
                                          </p:stCondLst>
                                        </p:cTn>
                                        <p:tgtEl>
                                          <p:spTgt spid="32"/>
                                        </p:tgtEl>
                                        <p:attrNameLst>
                                          <p:attrName>style.visibility</p:attrName>
                                        </p:attrNameLst>
                                      </p:cBhvr>
                                      <p:to>
                                        <p:strVal val="hidden"/>
                                      </p:to>
                                    </p:set>
                                  </p:childTnLst>
                                </p:cTn>
                              </p:par>
                              <p:par>
                                <p:cTn id="364" presetID="42" presetClass="exit" presetSubtype="0" fill="hold" grpId="3" nodeType="withEffect">
                                  <p:stCondLst>
                                    <p:cond delay="0"/>
                                  </p:stCondLst>
                                  <p:childTnLst>
                                    <p:animEffect transition="out" filter="fade">
                                      <p:cBhvr>
                                        <p:cTn id="365" dur="1000"/>
                                        <p:tgtEl>
                                          <p:spTgt spid="33"/>
                                        </p:tgtEl>
                                      </p:cBhvr>
                                    </p:animEffect>
                                    <p:anim calcmode="lin" valueType="num">
                                      <p:cBhvr>
                                        <p:cTn id="366" dur="1000"/>
                                        <p:tgtEl>
                                          <p:spTgt spid="33"/>
                                        </p:tgtEl>
                                        <p:attrNameLst>
                                          <p:attrName>ppt_x</p:attrName>
                                        </p:attrNameLst>
                                      </p:cBhvr>
                                      <p:tavLst>
                                        <p:tav tm="0">
                                          <p:val>
                                            <p:strVal val="ppt_x"/>
                                          </p:val>
                                        </p:tav>
                                        <p:tav tm="100000">
                                          <p:val>
                                            <p:strVal val="ppt_x"/>
                                          </p:val>
                                        </p:tav>
                                      </p:tavLst>
                                    </p:anim>
                                    <p:anim calcmode="lin" valueType="num">
                                      <p:cBhvr>
                                        <p:cTn id="367" dur="1000"/>
                                        <p:tgtEl>
                                          <p:spTgt spid="33"/>
                                        </p:tgtEl>
                                        <p:attrNameLst>
                                          <p:attrName>ppt_y</p:attrName>
                                        </p:attrNameLst>
                                      </p:cBhvr>
                                      <p:tavLst>
                                        <p:tav tm="0">
                                          <p:val>
                                            <p:strVal val="ppt_y"/>
                                          </p:val>
                                        </p:tav>
                                        <p:tav tm="100000">
                                          <p:val>
                                            <p:strVal val="ppt_y+.1"/>
                                          </p:val>
                                        </p:tav>
                                      </p:tavLst>
                                    </p:anim>
                                    <p:set>
                                      <p:cBhvr>
                                        <p:cTn id="368" dur="1" fill="hold">
                                          <p:stCondLst>
                                            <p:cond delay="999"/>
                                          </p:stCondLst>
                                        </p:cTn>
                                        <p:tgtEl>
                                          <p:spTgt spid="33"/>
                                        </p:tgtEl>
                                        <p:attrNameLst>
                                          <p:attrName>style.visibility</p:attrName>
                                        </p:attrNameLst>
                                      </p:cBhvr>
                                      <p:to>
                                        <p:strVal val="hidden"/>
                                      </p:to>
                                    </p:set>
                                  </p:childTnLst>
                                </p:cTn>
                              </p:par>
                              <p:par>
                                <p:cTn id="369" presetID="42" presetClass="exit" presetSubtype="0" fill="hold" grpId="3" nodeType="withEffect">
                                  <p:stCondLst>
                                    <p:cond delay="0"/>
                                  </p:stCondLst>
                                  <p:childTnLst>
                                    <p:animEffect transition="out" filter="fade">
                                      <p:cBhvr>
                                        <p:cTn id="370" dur="1000"/>
                                        <p:tgtEl>
                                          <p:spTgt spid="36"/>
                                        </p:tgtEl>
                                      </p:cBhvr>
                                    </p:animEffect>
                                    <p:anim calcmode="lin" valueType="num">
                                      <p:cBhvr>
                                        <p:cTn id="371" dur="1000"/>
                                        <p:tgtEl>
                                          <p:spTgt spid="36"/>
                                        </p:tgtEl>
                                        <p:attrNameLst>
                                          <p:attrName>ppt_x</p:attrName>
                                        </p:attrNameLst>
                                      </p:cBhvr>
                                      <p:tavLst>
                                        <p:tav tm="0">
                                          <p:val>
                                            <p:strVal val="ppt_x"/>
                                          </p:val>
                                        </p:tav>
                                        <p:tav tm="100000">
                                          <p:val>
                                            <p:strVal val="ppt_x"/>
                                          </p:val>
                                        </p:tav>
                                      </p:tavLst>
                                    </p:anim>
                                    <p:anim calcmode="lin" valueType="num">
                                      <p:cBhvr>
                                        <p:cTn id="372" dur="1000"/>
                                        <p:tgtEl>
                                          <p:spTgt spid="36"/>
                                        </p:tgtEl>
                                        <p:attrNameLst>
                                          <p:attrName>ppt_y</p:attrName>
                                        </p:attrNameLst>
                                      </p:cBhvr>
                                      <p:tavLst>
                                        <p:tav tm="0">
                                          <p:val>
                                            <p:strVal val="ppt_y"/>
                                          </p:val>
                                        </p:tav>
                                        <p:tav tm="100000">
                                          <p:val>
                                            <p:strVal val="ppt_y+.1"/>
                                          </p:val>
                                        </p:tav>
                                      </p:tavLst>
                                    </p:anim>
                                    <p:set>
                                      <p:cBhvr>
                                        <p:cTn id="373" dur="1" fill="hold">
                                          <p:stCondLst>
                                            <p:cond delay="999"/>
                                          </p:stCondLst>
                                        </p:cTn>
                                        <p:tgtEl>
                                          <p:spTgt spid="36"/>
                                        </p:tgtEl>
                                        <p:attrNameLst>
                                          <p:attrName>style.visibility</p:attrName>
                                        </p:attrNameLst>
                                      </p:cBhvr>
                                      <p:to>
                                        <p:strVal val="hidden"/>
                                      </p:to>
                                    </p:set>
                                  </p:childTnLst>
                                </p:cTn>
                              </p:par>
                              <p:par>
                                <p:cTn id="374" presetID="42" presetClass="exit" presetSubtype="0" fill="hold" grpId="4" nodeType="withEffect">
                                  <p:stCondLst>
                                    <p:cond delay="0"/>
                                  </p:stCondLst>
                                  <p:childTnLst>
                                    <p:animEffect transition="out" filter="fade">
                                      <p:cBhvr>
                                        <p:cTn id="375" dur="1000"/>
                                        <p:tgtEl>
                                          <p:spTgt spid="29"/>
                                        </p:tgtEl>
                                      </p:cBhvr>
                                    </p:animEffect>
                                    <p:anim calcmode="lin" valueType="num">
                                      <p:cBhvr>
                                        <p:cTn id="376" dur="1000"/>
                                        <p:tgtEl>
                                          <p:spTgt spid="29"/>
                                        </p:tgtEl>
                                        <p:attrNameLst>
                                          <p:attrName>ppt_x</p:attrName>
                                        </p:attrNameLst>
                                      </p:cBhvr>
                                      <p:tavLst>
                                        <p:tav tm="0">
                                          <p:val>
                                            <p:strVal val="ppt_x"/>
                                          </p:val>
                                        </p:tav>
                                        <p:tav tm="100000">
                                          <p:val>
                                            <p:strVal val="ppt_x"/>
                                          </p:val>
                                        </p:tav>
                                      </p:tavLst>
                                    </p:anim>
                                    <p:anim calcmode="lin" valueType="num">
                                      <p:cBhvr>
                                        <p:cTn id="377" dur="1000"/>
                                        <p:tgtEl>
                                          <p:spTgt spid="29"/>
                                        </p:tgtEl>
                                        <p:attrNameLst>
                                          <p:attrName>ppt_y</p:attrName>
                                        </p:attrNameLst>
                                      </p:cBhvr>
                                      <p:tavLst>
                                        <p:tav tm="0">
                                          <p:val>
                                            <p:strVal val="ppt_y"/>
                                          </p:val>
                                        </p:tav>
                                        <p:tav tm="100000">
                                          <p:val>
                                            <p:strVal val="ppt_y+.1"/>
                                          </p:val>
                                        </p:tav>
                                      </p:tavLst>
                                    </p:anim>
                                    <p:set>
                                      <p:cBhvr>
                                        <p:cTn id="378" dur="1" fill="hold">
                                          <p:stCondLst>
                                            <p:cond delay="999"/>
                                          </p:stCondLst>
                                        </p:cTn>
                                        <p:tgtEl>
                                          <p:spTgt spid="29"/>
                                        </p:tgtEl>
                                        <p:attrNameLst>
                                          <p:attrName>style.visibility</p:attrName>
                                        </p:attrNameLst>
                                      </p:cBhvr>
                                      <p:to>
                                        <p:strVal val="hidden"/>
                                      </p:to>
                                    </p:set>
                                  </p:childTnLst>
                                </p:cTn>
                              </p:par>
                              <p:par>
                                <p:cTn id="379" presetID="42" presetClass="exit" presetSubtype="0" fill="hold" grpId="3" nodeType="withEffect">
                                  <p:stCondLst>
                                    <p:cond delay="0"/>
                                  </p:stCondLst>
                                  <p:childTnLst>
                                    <p:animEffect transition="out" filter="fade">
                                      <p:cBhvr>
                                        <p:cTn id="380" dur="1000"/>
                                        <p:tgtEl>
                                          <p:spTgt spid="42"/>
                                        </p:tgtEl>
                                      </p:cBhvr>
                                    </p:animEffect>
                                    <p:anim calcmode="lin" valueType="num">
                                      <p:cBhvr>
                                        <p:cTn id="381" dur="1000"/>
                                        <p:tgtEl>
                                          <p:spTgt spid="42"/>
                                        </p:tgtEl>
                                        <p:attrNameLst>
                                          <p:attrName>ppt_x</p:attrName>
                                        </p:attrNameLst>
                                      </p:cBhvr>
                                      <p:tavLst>
                                        <p:tav tm="0">
                                          <p:val>
                                            <p:strVal val="ppt_x"/>
                                          </p:val>
                                        </p:tav>
                                        <p:tav tm="100000">
                                          <p:val>
                                            <p:strVal val="ppt_x"/>
                                          </p:val>
                                        </p:tav>
                                      </p:tavLst>
                                    </p:anim>
                                    <p:anim calcmode="lin" valueType="num">
                                      <p:cBhvr>
                                        <p:cTn id="382" dur="1000"/>
                                        <p:tgtEl>
                                          <p:spTgt spid="42"/>
                                        </p:tgtEl>
                                        <p:attrNameLst>
                                          <p:attrName>ppt_y</p:attrName>
                                        </p:attrNameLst>
                                      </p:cBhvr>
                                      <p:tavLst>
                                        <p:tav tm="0">
                                          <p:val>
                                            <p:strVal val="ppt_y"/>
                                          </p:val>
                                        </p:tav>
                                        <p:tav tm="100000">
                                          <p:val>
                                            <p:strVal val="ppt_y+.1"/>
                                          </p:val>
                                        </p:tav>
                                      </p:tavLst>
                                    </p:anim>
                                    <p:set>
                                      <p:cBhvr>
                                        <p:cTn id="383" dur="1" fill="hold">
                                          <p:stCondLst>
                                            <p:cond delay="999"/>
                                          </p:stCondLst>
                                        </p:cTn>
                                        <p:tgtEl>
                                          <p:spTgt spid="42"/>
                                        </p:tgtEl>
                                        <p:attrNameLst>
                                          <p:attrName>style.visibility</p:attrName>
                                        </p:attrNameLst>
                                      </p:cBhvr>
                                      <p:to>
                                        <p:strVal val="hidden"/>
                                      </p:to>
                                    </p:set>
                                  </p:childTnLst>
                                </p:cTn>
                              </p:par>
                              <p:par>
                                <p:cTn id="384" presetID="42" presetClass="exit" presetSubtype="0" fill="hold" grpId="2" nodeType="withEffect">
                                  <p:stCondLst>
                                    <p:cond delay="0"/>
                                  </p:stCondLst>
                                  <p:childTnLst>
                                    <p:animEffect transition="out" filter="fade">
                                      <p:cBhvr>
                                        <p:cTn id="385" dur="1000"/>
                                        <p:tgtEl>
                                          <p:spTgt spid="43"/>
                                        </p:tgtEl>
                                      </p:cBhvr>
                                    </p:animEffect>
                                    <p:anim calcmode="lin" valueType="num">
                                      <p:cBhvr>
                                        <p:cTn id="386" dur="1000"/>
                                        <p:tgtEl>
                                          <p:spTgt spid="43"/>
                                        </p:tgtEl>
                                        <p:attrNameLst>
                                          <p:attrName>ppt_x</p:attrName>
                                        </p:attrNameLst>
                                      </p:cBhvr>
                                      <p:tavLst>
                                        <p:tav tm="0">
                                          <p:val>
                                            <p:strVal val="ppt_x"/>
                                          </p:val>
                                        </p:tav>
                                        <p:tav tm="100000">
                                          <p:val>
                                            <p:strVal val="ppt_x"/>
                                          </p:val>
                                        </p:tav>
                                      </p:tavLst>
                                    </p:anim>
                                    <p:anim calcmode="lin" valueType="num">
                                      <p:cBhvr>
                                        <p:cTn id="387" dur="1000"/>
                                        <p:tgtEl>
                                          <p:spTgt spid="43"/>
                                        </p:tgtEl>
                                        <p:attrNameLst>
                                          <p:attrName>ppt_y</p:attrName>
                                        </p:attrNameLst>
                                      </p:cBhvr>
                                      <p:tavLst>
                                        <p:tav tm="0">
                                          <p:val>
                                            <p:strVal val="ppt_y"/>
                                          </p:val>
                                        </p:tav>
                                        <p:tav tm="100000">
                                          <p:val>
                                            <p:strVal val="ppt_y+.1"/>
                                          </p:val>
                                        </p:tav>
                                      </p:tavLst>
                                    </p:anim>
                                    <p:set>
                                      <p:cBhvr>
                                        <p:cTn id="388" dur="1" fill="hold">
                                          <p:stCondLst>
                                            <p:cond delay="999"/>
                                          </p:stCondLst>
                                        </p:cTn>
                                        <p:tgtEl>
                                          <p:spTgt spid="43"/>
                                        </p:tgtEl>
                                        <p:attrNameLst>
                                          <p:attrName>style.visibility</p:attrName>
                                        </p:attrNameLst>
                                      </p:cBhvr>
                                      <p:to>
                                        <p:strVal val="hidden"/>
                                      </p:to>
                                    </p:set>
                                  </p:childTnLst>
                                </p:cTn>
                              </p:par>
                              <p:par>
                                <p:cTn id="389" presetID="42" presetClass="exit" presetSubtype="0" fill="hold" grpId="2" nodeType="withEffect">
                                  <p:stCondLst>
                                    <p:cond delay="0"/>
                                  </p:stCondLst>
                                  <p:childTnLst>
                                    <p:animEffect transition="out" filter="fade">
                                      <p:cBhvr>
                                        <p:cTn id="390" dur="1000"/>
                                        <p:tgtEl>
                                          <p:spTgt spid="41"/>
                                        </p:tgtEl>
                                      </p:cBhvr>
                                    </p:animEffect>
                                    <p:anim calcmode="lin" valueType="num">
                                      <p:cBhvr>
                                        <p:cTn id="391" dur="1000"/>
                                        <p:tgtEl>
                                          <p:spTgt spid="41"/>
                                        </p:tgtEl>
                                        <p:attrNameLst>
                                          <p:attrName>ppt_x</p:attrName>
                                        </p:attrNameLst>
                                      </p:cBhvr>
                                      <p:tavLst>
                                        <p:tav tm="0">
                                          <p:val>
                                            <p:strVal val="ppt_x"/>
                                          </p:val>
                                        </p:tav>
                                        <p:tav tm="100000">
                                          <p:val>
                                            <p:strVal val="ppt_x"/>
                                          </p:val>
                                        </p:tav>
                                      </p:tavLst>
                                    </p:anim>
                                    <p:anim calcmode="lin" valueType="num">
                                      <p:cBhvr>
                                        <p:cTn id="392" dur="1000"/>
                                        <p:tgtEl>
                                          <p:spTgt spid="41"/>
                                        </p:tgtEl>
                                        <p:attrNameLst>
                                          <p:attrName>ppt_y</p:attrName>
                                        </p:attrNameLst>
                                      </p:cBhvr>
                                      <p:tavLst>
                                        <p:tav tm="0">
                                          <p:val>
                                            <p:strVal val="ppt_y"/>
                                          </p:val>
                                        </p:tav>
                                        <p:tav tm="100000">
                                          <p:val>
                                            <p:strVal val="ppt_y+.1"/>
                                          </p:val>
                                        </p:tav>
                                      </p:tavLst>
                                    </p:anim>
                                    <p:set>
                                      <p:cBhvr>
                                        <p:cTn id="393" dur="1" fill="hold">
                                          <p:stCondLst>
                                            <p:cond delay="999"/>
                                          </p:stCondLst>
                                        </p:cTn>
                                        <p:tgtEl>
                                          <p:spTgt spid="41"/>
                                        </p:tgtEl>
                                        <p:attrNameLst>
                                          <p:attrName>style.visibility</p:attrName>
                                        </p:attrNameLst>
                                      </p:cBhvr>
                                      <p:to>
                                        <p:strVal val="hidden"/>
                                      </p:to>
                                    </p:set>
                                  </p:childTnLst>
                                </p:cTn>
                              </p:par>
                              <p:par>
                                <p:cTn id="394" presetID="42" presetClass="exit" presetSubtype="0" fill="hold" grpId="1" nodeType="withEffect">
                                  <p:stCondLst>
                                    <p:cond delay="0"/>
                                  </p:stCondLst>
                                  <p:childTnLst>
                                    <p:animEffect transition="out" filter="fade">
                                      <p:cBhvr>
                                        <p:cTn id="395" dur="1000"/>
                                        <p:tgtEl>
                                          <p:spTgt spid="44"/>
                                        </p:tgtEl>
                                      </p:cBhvr>
                                    </p:animEffect>
                                    <p:anim calcmode="lin" valueType="num">
                                      <p:cBhvr>
                                        <p:cTn id="396" dur="1000"/>
                                        <p:tgtEl>
                                          <p:spTgt spid="44"/>
                                        </p:tgtEl>
                                        <p:attrNameLst>
                                          <p:attrName>ppt_x</p:attrName>
                                        </p:attrNameLst>
                                      </p:cBhvr>
                                      <p:tavLst>
                                        <p:tav tm="0">
                                          <p:val>
                                            <p:strVal val="ppt_x"/>
                                          </p:val>
                                        </p:tav>
                                        <p:tav tm="100000">
                                          <p:val>
                                            <p:strVal val="ppt_x"/>
                                          </p:val>
                                        </p:tav>
                                      </p:tavLst>
                                    </p:anim>
                                    <p:anim calcmode="lin" valueType="num">
                                      <p:cBhvr>
                                        <p:cTn id="397" dur="1000"/>
                                        <p:tgtEl>
                                          <p:spTgt spid="44"/>
                                        </p:tgtEl>
                                        <p:attrNameLst>
                                          <p:attrName>ppt_y</p:attrName>
                                        </p:attrNameLst>
                                      </p:cBhvr>
                                      <p:tavLst>
                                        <p:tav tm="0">
                                          <p:val>
                                            <p:strVal val="ppt_y"/>
                                          </p:val>
                                        </p:tav>
                                        <p:tav tm="100000">
                                          <p:val>
                                            <p:strVal val="ppt_y+.1"/>
                                          </p:val>
                                        </p:tav>
                                      </p:tavLst>
                                    </p:anim>
                                    <p:set>
                                      <p:cBhvr>
                                        <p:cTn id="398" dur="1" fill="hold">
                                          <p:stCondLst>
                                            <p:cond delay="999"/>
                                          </p:stCondLst>
                                        </p:cTn>
                                        <p:tgtEl>
                                          <p:spTgt spid="44"/>
                                        </p:tgtEl>
                                        <p:attrNameLst>
                                          <p:attrName>style.visibility</p:attrName>
                                        </p:attrNameLst>
                                      </p:cBhvr>
                                      <p:to>
                                        <p:strVal val="hidden"/>
                                      </p:to>
                                    </p:set>
                                  </p:childTnLst>
                                </p:cTn>
                              </p:par>
                            </p:childTnLst>
                          </p:cTn>
                        </p:par>
                      </p:childTnLst>
                    </p:cTn>
                  </p:par>
                  <p:par>
                    <p:cTn id="399" fill="hold">
                      <p:stCondLst>
                        <p:cond delay="indefinite"/>
                      </p:stCondLst>
                      <p:childTnLst>
                        <p:par>
                          <p:cTn id="400" fill="hold">
                            <p:stCondLst>
                              <p:cond delay="0"/>
                            </p:stCondLst>
                            <p:childTnLst>
                              <p:par>
                                <p:cTn id="401" presetID="42" presetClass="entr" presetSubtype="0" fill="hold" grpId="0" nodeType="clickEffect">
                                  <p:stCondLst>
                                    <p:cond delay="0"/>
                                  </p:stCondLst>
                                  <p:childTnLst>
                                    <p:set>
                                      <p:cBhvr>
                                        <p:cTn id="402" dur="1" fill="hold">
                                          <p:stCondLst>
                                            <p:cond delay="0"/>
                                          </p:stCondLst>
                                        </p:cTn>
                                        <p:tgtEl>
                                          <p:spTgt spid="34"/>
                                        </p:tgtEl>
                                        <p:attrNameLst>
                                          <p:attrName>style.visibility</p:attrName>
                                        </p:attrNameLst>
                                      </p:cBhvr>
                                      <p:to>
                                        <p:strVal val="visible"/>
                                      </p:to>
                                    </p:set>
                                    <p:animEffect transition="in" filter="fade">
                                      <p:cBhvr>
                                        <p:cTn id="403" dur="1000"/>
                                        <p:tgtEl>
                                          <p:spTgt spid="34"/>
                                        </p:tgtEl>
                                      </p:cBhvr>
                                    </p:animEffect>
                                    <p:anim calcmode="lin" valueType="num">
                                      <p:cBhvr>
                                        <p:cTn id="404" dur="1000" fill="hold"/>
                                        <p:tgtEl>
                                          <p:spTgt spid="34"/>
                                        </p:tgtEl>
                                        <p:attrNameLst>
                                          <p:attrName>ppt_x</p:attrName>
                                        </p:attrNameLst>
                                      </p:cBhvr>
                                      <p:tavLst>
                                        <p:tav tm="0">
                                          <p:val>
                                            <p:strVal val="#ppt_x"/>
                                          </p:val>
                                        </p:tav>
                                        <p:tav tm="100000">
                                          <p:val>
                                            <p:strVal val="#ppt_x"/>
                                          </p:val>
                                        </p:tav>
                                      </p:tavLst>
                                    </p:anim>
                                    <p:anim calcmode="lin" valueType="num">
                                      <p:cBhvr>
                                        <p:cTn id="40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P spid="7" grpId="0"/>
      <p:bldP spid="7" grpId="1"/>
      <p:bldP spid="8" grpId="0"/>
      <p:bldP spid="8" grpId="1"/>
      <p:bldP spid="9" grpId="0"/>
      <p:bldP spid="10" grpId="0"/>
      <p:bldP spid="11" grpId="0"/>
      <p:bldP spid="13" grpId="0"/>
      <p:bldP spid="14" grpId="0"/>
      <p:bldP spid="15" grpId="0"/>
      <p:bldP spid="15" grpId="1"/>
      <p:bldP spid="15" grpId="2"/>
      <p:bldP spid="16" grpId="0"/>
      <p:bldP spid="16" grpId="1"/>
      <p:bldP spid="16" grpId="2"/>
      <p:bldP spid="17" grpId="0"/>
      <p:bldP spid="19" grpId="0"/>
      <p:bldP spid="19" grpId="1"/>
      <p:bldP spid="20" grpId="0"/>
      <p:bldP spid="20" grpId="1"/>
      <p:bldP spid="21" grpId="0"/>
      <p:bldP spid="21" grpId="1"/>
      <p:bldP spid="21" grpId="2"/>
      <p:bldP spid="21" grpId="3"/>
      <p:bldP spid="23" grpId="0"/>
      <p:bldP spid="23" grpId="1"/>
      <p:bldP spid="24" grpId="0"/>
      <p:bldP spid="24" grpId="1"/>
      <p:bldP spid="24" grpId="2"/>
      <p:bldP spid="24" grpId="3"/>
      <p:bldP spid="26" grpId="0"/>
      <p:bldP spid="26" grpId="1"/>
      <p:bldP spid="27" grpId="0"/>
      <p:bldP spid="27" grpId="1"/>
      <p:bldP spid="28" grpId="0"/>
      <p:bldP spid="28" grpId="1"/>
      <p:bldP spid="30" grpId="0"/>
      <p:bldP spid="30" grpId="1"/>
      <p:bldP spid="30" grpId="2"/>
      <p:bldP spid="31" grpId="0"/>
      <p:bldP spid="31" grpId="1"/>
      <p:bldP spid="34" grpId="0"/>
      <p:bldP spid="32" grpId="0"/>
      <p:bldP spid="32" grpId="1"/>
      <p:bldP spid="32" grpId="2"/>
      <p:bldP spid="32" grpId="3"/>
      <p:bldP spid="33" grpId="0" animBg="1"/>
      <p:bldP spid="33" grpId="1" animBg="1"/>
      <p:bldP spid="33" grpId="2" animBg="1"/>
      <p:bldP spid="33" grpId="3" animBg="1"/>
      <p:bldP spid="35" grpId="0"/>
      <p:bldP spid="35" grpId="1"/>
      <p:bldP spid="35" grpId="2"/>
      <p:bldP spid="35" grpId="3"/>
      <p:bldP spid="36" grpId="0" animBg="1"/>
      <p:bldP spid="36" grpId="1" animBg="1"/>
      <p:bldP spid="36" grpId="2" animBg="1"/>
      <p:bldP spid="36" grpId="3" animBg="1"/>
      <p:bldP spid="37" grpId="0"/>
      <p:bldP spid="38" grpId="0"/>
      <p:bldP spid="29" grpId="0"/>
      <p:bldP spid="29" grpId="1"/>
      <p:bldP spid="29" grpId="2"/>
      <p:bldP spid="29" grpId="3"/>
      <p:bldP spid="29" grpId="4"/>
      <p:bldP spid="41" grpId="0"/>
      <p:bldP spid="41" grpId="1"/>
      <p:bldP spid="41" grpId="2"/>
      <p:bldP spid="42" grpId="0"/>
      <p:bldP spid="42" grpId="1"/>
      <p:bldP spid="42" grpId="2"/>
      <p:bldP spid="42" grpId="3"/>
      <p:bldP spid="43" grpId="0"/>
      <p:bldP spid="43" grpId="1"/>
      <p:bldP spid="43" grpId="2"/>
      <p:bldP spid="44" grpId="0"/>
      <p:bldP spid="4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94935"/>
          </a:xfrm>
        </p:spPr>
        <p:txBody>
          <a:bodyPr/>
          <a:lstStyle/>
          <a:p>
            <a:r>
              <a:rPr lang="en-US" dirty="0" smtClean="0"/>
              <a:t>Circular </a:t>
            </a:r>
            <a:r>
              <a:rPr lang="en-US" dirty="0" err="1" smtClean="0"/>
              <a:t>LinkedList</a:t>
            </a:r>
            <a:endParaRPr lang="en-IN" dirty="0"/>
          </a:p>
        </p:txBody>
      </p:sp>
      <p:sp>
        <p:nvSpPr>
          <p:cNvPr id="3" name="Content Placeholder 2"/>
          <p:cNvSpPr>
            <a:spLocks noGrp="1"/>
          </p:cNvSpPr>
          <p:nvPr>
            <p:ph sz="half" idx="1"/>
          </p:nvPr>
        </p:nvSpPr>
        <p:spPr>
          <a:xfrm>
            <a:off x="0" y="794935"/>
            <a:ext cx="6019800" cy="5382028"/>
          </a:xfrm>
        </p:spPr>
        <p:txBody>
          <a:bodyPr>
            <a:normAutofit fontScale="92500" lnSpcReduction="20000"/>
          </a:bodyPr>
          <a:lstStyle/>
          <a:p>
            <a:pPr marL="0" indent="0">
              <a:buNone/>
            </a:pPr>
            <a:r>
              <a:rPr lang="en-US" dirty="0" smtClean="0"/>
              <a:t>Class CLL{</a:t>
            </a:r>
          </a:p>
          <a:p>
            <a:pPr marL="457200" lvl="1" indent="0">
              <a:buNone/>
            </a:pPr>
            <a:r>
              <a:rPr lang="en-IN" dirty="0"/>
              <a:t>void </a:t>
            </a:r>
            <a:r>
              <a:rPr lang="en-IN" dirty="0" err="1" smtClean="0"/>
              <a:t>insertAtEnd</a:t>
            </a:r>
            <a:r>
              <a:rPr lang="en-IN" dirty="0" smtClean="0"/>
              <a:t>(</a:t>
            </a:r>
            <a:r>
              <a:rPr lang="en-IN" dirty="0" err="1" smtClean="0"/>
              <a:t>int</a:t>
            </a:r>
            <a:r>
              <a:rPr lang="en-IN" dirty="0"/>
              <a:t> data)</a:t>
            </a:r>
          </a:p>
          <a:p>
            <a:pPr marL="457200" lvl="1" indent="0">
              <a:buNone/>
            </a:pPr>
            <a:r>
              <a:rPr lang="en-IN" dirty="0"/>
              <a:t>{</a:t>
            </a:r>
          </a:p>
          <a:p>
            <a:pPr marL="457200" lvl="1" indent="0">
              <a:buNone/>
            </a:pPr>
            <a:r>
              <a:rPr lang="en-IN" dirty="0"/>
              <a:t>    Node *</a:t>
            </a:r>
            <a:r>
              <a:rPr lang="en-IN" dirty="0" err="1"/>
              <a:t>nn</a:t>
            </a:r>
            <a:r>
              <a:rPr lang="en-IN" dirty="0"/>
              <a:t> = new Node(data);</a:t>
            </a:r>
          </a:p>
          <a:p>
            <a:pPr marL="457200" lvl="1" indent="0">
              <a:buNone/>
            </a:pPr>
            <a:r>
              <a:rPr lang="en-IN" dirty="0"/>
              <a:t>    if (</a:t>
            </a:r>
            <a:r>
              <a:rPr lang="en-IN" dirty="0" err="1"/>
              <a:t>isEmpty</a:t>
            </a:r>
            <a:r>
              <a:rPr lang="en-IN" dirty="0"/>
              <a:t>())</a:t>
            </a:r>
          </a:p>
          <a:p>
            <a:pPr marL="457200" lvl="1" indent="0">
              <a:buNone/>
            </a:pPr>
            <a:r>
              <a:rPr lang="en-IN" dirty="0"/>
              <a:t>    {</a:t>
            </a:r>
          </a:p>
          <a:p>
            <a:pPr marL="457200" lvl="1" indent="0">
              <a:buNone/>
            </a:pPr>
            <a:r>
              <a:rPr lang="en-IN" dirty="0"/>
              <a:t>        this-&gt;last = </a:t>
            </a:r>
            <a:r>
              <a:rPr lang="en-IN" dirty="0" err="1"/>
              <a:t>nn</a:t>
            </a:r>
            <a:r>
              <a:rPr lang="en-IN" dirty="0"/>
              <a:t>;</a:t>
            </a:r>
          </a:p>
          <a:p>
            <a:pPr marL="457200" lvl="1" indent="0">
              <a:buNone/>
            </a:pPr>
            <a:r>
              <a:rPr lang="en-IN" dirty="0"/>
              <a:t>        </a:t>
            </a:r>
            <a:r>
              <a:rPr lang="en-IN" dirty="0" err="1"/>
              <a:t>nn</a:t>
            </a:r>
            <a:r>
              <a:rPr lang="en-IN" dirty="0"/>
              <a:t>-&gt;</a:t>
            </a:r>
            <a:r>
              <a:rPr lang="en-IN" dirty="0" err="1"/>
              <a:t>setNext</a:t>
            </a:r>
            <a:r>
              <a:rPr lang="en-IN" dirty="0"/>
              <a:t>(this-&gt;last);</a:t>
            </a:r>
          </a:p>
          <a:p>
            <a:pPr marL="457200" lvl="1" indent="0">
              <a:buNone/>
            </a:pPr>
            <a:r>
              <a:rPr lang="en-IN" dirty="0"/>
              <a:t>    }</a:t>
            </a:r>
          </a:p>
          <a:p>
            <a:pPr marL="457200" lvl="1" indent="0">
              <a:buNone/>
            </a:pPr>
            <a:r>
              <a:rPr lang="en-IN" dirty="0"/>
              <a:t>    else</a:t>
            </a:r>
          </a:p>
          <a:p>
            <a:pPr marL="457200" lvl="1" indent="0">
              <a:buNone/>
            </a:pPr>
            <a:r>
              <a:rPr lang="en-IN" dirty="0"/>
              <a:t>    {</a:t>
            </a:r>
          </a:p>
          <a:p>
            <a:pPr marL="457200" lvl="1" indent="0">
              <a:buNone/>
            </a:pPr>
            <a:r>
              <a:rPr lang="en-IN" dirty="0"/>
              <a:t>        </a:t>
            </a:r>
            <a:r>
              <a:rPr lang="en-IN" dirty="0" err="1"/>
              <a:t>nn</a:t>
            </a:r>
            <a:r>
              <a:rPr lang="en-IN" dirty="0"/>
              <a:t>-&gt;</a:t>
            </a:r>
            <a:r>
              <a:rPr lang="en-IN" dirty="0" err="1"/>
              <a:t>setNext</a:t>
            </a:r>
            <a:r>
              <a:rPr lang="en-IN" dirty="0"/>
              <a:t>(last-&gt;</a:t>
            </a:r>
            <a:r>
              <a:rPr lang="en-IN" dirty="0" err="1"/>
              <a:t>getNext</a:t>
            </a:r>
            <a:r>
              <a:rPr lang="en-IN" dirty="0"/>
              <a:t>());</a:t>
            </a:r>
          </a:p>
          <a:p>
            <a:pPr marL="457200" lvl="1" indent="0">
              <a:buNone/>
            </a:pPr>
            <a:r>
              <a:rPr lang="en-IN" dirty="0"/>
              <a:t>        this-&gt;last-&gt;</a:t>
            </a:r>
            <a:r>
              <a:rPr lang="en-IN" dirty="0" err="1"/>
              <a:t>setNext</a:t>
            </a:r>
            <a:r>
              <a:rPr lang="en-IN" dirty="0"/>
              <a:t>(</a:t>
            </a:r>
            <a:r>
              <a:rPr lang="en-IN" dirty="0" err="1"/>
              <a:t>nn</a:t>
            </a:r>
            <a:r>
              <a:rPr lang="en-IN" dirty="0"/>
              <a:t>);</a:t>
            </a:r>
          </a:p>
          <a:p>
            <a:pPr marL="457200" lvl="1" indent="0">
              <a:buNone/>
            </a:pPr>
            <a:r>
              <a:rPr lang="en-IN" dirty="0"/>
              <a:t>        this-&gt;last = </a:t>
            </a:r>
            <a:r>
              <a:rPr lang="en-IN" dirty="0" err="1"/>
              <a:t>nn</a:t>
            </a:r>
            <a:r>
              <a:rPr lang="en-IN" dirty="0"/>
              <a:t>;</a:t>
            </a:r>
          </a:p>
          <a:p>
            <a:pPr marL="457200" lvl="1" indent="0">
              <a:buNone/>
            </a:pPr>
            <a:r>
              <a:rPr lang="en-IN" dirty="0"/>
              <a:t>    </a:t>
            </a:r>
            <a:r>
              <a:rPr lang="en-IN" dirty="0" smtClean="0"/>
              <a:t>}</a:t>
            </a:r>
          </a:p>
          <a:p>
            <a:pPr marL="457200" lvl="1" indent="0">
              <a:buNone/>
            </a:pPr>
            <a:r>
              <a:rPr lang="en-IN" dirty="0" smtClean="0"/>
              <a:t>}</a:t>
            </a:r>
            <a:endParaRPr lang="en-US" dirty="0"/>
          </a:p>
          <a:p>
            <a:pPr marL="0" indent="0">
              <a:buNone/>
            </a:pPr>
            <a:r>
              <a:rPr lang="en-US" dirty="0" smtClean="0"/>
              <a:t>};</a:t>
            </a:r>
            <a:endParaRPr lang="en-IN" dirty="0"/>
          </a:p>
        </p:txBody>
      </p:sp>
      <p:sp>
        <p:nvSpPr>
          <p:cNvPr id="4" name="Content Placeholder 3"/>
          <p:cNvSpPr>
            <a:spLocks noGrp="1"/>
          </p:cNvSpPr>
          <p:nvPr>
            <p:ph sz="half" idx="2"/>
          </p:nvPr>
        </p:nvSpPr>
        <p:spPr>
          <a:xfrm>
            <a:off x="6172200" y="794935"/>
            <a:ext cx="6019800" cy="5382028"/>
          </a:xfrm>
        </p:spPr>
        <p:txBody>
          <a:bodyPr>
            <a:normAutofit fontScale="92500" lnSpcReduction="20000"/>
          </a:bodyPr>
          <a:lstStyle/>
          <a:p>
            <a:pPr marL="0" indent="0">
              <a:buNone/>
            </a:pPr>
            <a:r>
              <a:rPr lang="en-US" dirty="0" smtClean="0"/>
              <a:t>Class CLL{</a:t>
            </a:r>
          </a:p>
          <a:p>
            <a:pPr marL="457200" lvl="1" indent="0">
              <a:buNone/>
            </a:pPr>
            <a:r>
              <a:rPr lang="en-IN" dirty="0"/>
              <a:t>void </a:t>
            </a:r>
            <a:r>
              <a:rPr lang="en-IN" dirty="0" err="1" smtClean="0"/>
              <a:t>insertAtBeginning</a:t>
            </a:r>
            <a:r>
              <a:rPr lang="en-IN" dirty="0" smtClean="0"/>
              <a:t>(</a:t>
            </a:r>
            <a:r>
              <a:rPr lang="en-IN" dirty="0" err="1" smtClean="0"/>
              <a:t>int</a:t>
            </a:r>
            <a:r>
              <a:rPr lang="en-IN" dirty="0"/>
              <a:t> data)</a:t>
            </a:r>
          </a:p>
          <a:p>
            <a:pPr marL="457200" lvl="1" indent="0">
              <a:buNone/>
            </a:pPr>
            <a:r>
              <a:rPr lang="en-IN" dirty="0"/>
              <a:t>{</a:t>
            </a:r>
          </a:p>
          <a:p>
            <a:pPr marL="457200" lvl="1" indent="0">
              <a:buNone/>
            </a:pPr>
            <a:r>
              <a:rPr lang="en-IN" dirty="0"/>
              <a:t>    Node *</a:t>
            </a:r>
            <a:r>
              <a:rPr lang="en-IN" dirty="0" err="1"/>
              <a:t>nn</a:t>
            </a:r>
            <a:r>
              <a:rPr lang="en-IN" dirty="0"/>
              <a:t> = new Node(data);</a:t>
            </a:r>
          </a:p>
          <a:p>
            <a:pPr marL="457200" lvl="1" indent="0">
              <a:buNone/>
            </a:pPr>
            <a:r>
              <a:rPr lang="en-IN" dirty="0"/>
              <a:t>    if (</a:t>
            </a:r>
            <a:r>
              <a:rPr lang="en-IN" dirty="0" err="1"/>
              <a:t>isEmpty</a:t>
            </a:r>
            <a:r>
              <a:rPr lang="en-IN" dirty="0"/>
              <a:t>())</a:t>
            </a:r>
          </a:p>
          <a:p>
            <a:pPr marL="457200" lvl="1" indent="0">
              <a:buNone/>
            </a:pPr>
            <a:r>
              <a:rPr lang="en-IN" dirty="0"/>
              <a:t>    {</a:t>
            </a:r>
          </a:p>
          <a:p>
            <a:pPr marL="457200" lvl="1" indent="0">
              <a:buNone/>
            </a:pPr>
            <a:r>
              <a:rPr lang="en-IN" dirty="0"/>
              <a:t>        this-&gt;last = </a:t>
            </a:r>
            <a:r>
              <a:rPr lang="en-IN" dirty="0" err="1"/>
              <a:t>nn</a:t>
            </a:r>
            <a:r>
              <a:rPr lang="en-IN" dirty="0"/>
              <a:t>;</a:t>
            </a:r>
          </a:p>
          <a:p>
            <a:pPr marL="457200" lvl="1" indent="0">
              <a:buNone/>
            </a:pPr>
            <a:r>
              <a:rPr lang="en-IN" dirty="0"/>
              <a:t>        </a:t>
            </a:r>
            <a:r>
              <a:rPr lang="en-IN" dirty="0" err="1"/>
              <a:t>nn</a:t>
            </a:r>
            <a:r>
              <a:rPr lang="en-IN" dirty="0"/>
              <a:t>-&gt;</a:t>
            </a:r>
            <a:r>
              <a:rPr lang="en-IN" dirty="0" err="1"/>
              <a:t>setNext</a:t>
            </a:r>
            <a:r>
              <a:rPr lang="en-IN" dirty="0"/>
              <a:t>(this-&gt;last);</a:t>
            </a:r>
          </a:p>
          <a:p>
            <a:pPr marL="457200" lvl="1" indent="0">
              <a:buNone/>
            </a:pPr>
            <a:r>
              <a:rPr lang="en-IN" dirty="0"/>
              <a:t>    }</a:t>
            </a:r>
          </a:p>
          <a:p>
            <a:pPr marL="457200" lvl="1" indent="0">
              <a:buNone/>
            </a:pPr>
            <a:r>
              <a:rPr lang="en-IN" dirty="0"/>
              <a:t>    else</a:t>
            </a:r>
          </a:p>
          <a:p>
            <a:pPr marL="457200" lvl="1" indent="0">
              <a:buNone/>
            </a:pPr>
            <a:r>
              <a:rPr lang="en-IN" dirty="0"/>
              <a:t>    {</a:t>
            </a:r>
          </a:p>
          <a:p>
            <a:pPr marL="457200" lvl="1" indent="0">
              <a:buNone/>
            </a:pPr>
            <a:r>
              <a:rPr lang="en-IN" dirty="0"/>
              <a:t>        </a:t>
            </a:r>
            <a:r>
              <a:rPr lang="en-IN" dirty="0" err="1"/>
              <a:t>nn</a:t>
            </a:r>
            <a:r>
              <a:rPr lang="en-IN" dirty="0"/>
              <a:t>-&gt;</a:t>
            </a:r>
            <a:r>
              <a:rPr lang="en-IN" dirty="0" err="1"/>
              <a:t>setNext</a:t>
            </a:r>
            <a:r>
              <a:rPr lang="en-IN" dirty="0"/>
              <a:t>(this-&gt;last-&gt;</a:t>
            </a:r>
            <a:r>
              <a:rPr lang="en-IN" dirty="0" err="1"/>
              <a:t>getNext</a:t>
            </a:r>
            <a:r>
              <a:rPr lang="en-IN" dirty="0"/>
              <a:t>());</a:t>
            </a:r>
          </a:p>
          <a:p>
            <a:pPr marL="457200" lvl="1" indent="0">
              <a:buNone/>
            </a:pPr>
            <a:r>
              <a:rPr lang="en-IN" dirty="0"/>
              <a:t>        this-&gt;last-&gt;</a:t>
            </a:r>
            <a:r>
              <a:rPr lang="en-IN" dirty="0" err="1"/>
              <a:t>setNext</a:t>
            </a:r>
            <a:r>
              <a:rPr lang="en-IN" dirty="0"/>
              <a:t>(</a:t>
            </a:r>
            <a:r>
              <a:rPr lang="en-IN" dirty="0" err="1"/>
              <a:t>nn</a:t>
            </a:r>
            <a:r>
              <a:rPr lang="en-IN" dirty="0"/>
              <a:t>);</a:t>
            </a:r>
          </a:p>
          <a:p>
            <a:pPr marL="457200" lvl="1" indent="0">
              <a:buNone/>
            </a:pPr>
            <a:r>
              <a:rPr lang="en-IN" dirty="0"/>
              <a:t>    </a:t>
            </a:r>
            <a:r>
              <a:rPr lang="en-IN" dirty="0" smtClean="0"/>
              <a:t>}</a:t>
            </a:r>
          </a:p>
          <a:p>
            <a:pPr marL="457200" lvl="1" indent="0">
              <a:buNone/>
            </a:pPr>
            <a:r>
              <a:rPr lang="en-IN" dirty="0" smtClean="0"/>
              <a:t>}</a:t>
            </a:r>
            <a:endParaRPr lang="en-US" dirty="0"/>
          </a:p>
          <a:p>
            <a:pPr marL="0" indent="0">
              <a:buNone/>
            </a:pPr>
            <a:r>
              <a:rPr lang="en-US" dirty="0" smtClean="0"/>
              <a:t>};</a:t>
            </a:r>
            <a:endParaRPr lang="en-IN" dirty="0"/>
          </a:p>
        </p:txBody>
      </p:sp>
      <p:sp>
        <p:nvSpPr>
          <p:cNvPr id="5" name="Footer Placeholder 4"/>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6" name="Slide Number Placeholder 5"/>
          <p:cNvSpPr>
            <a:spLocks noGrp="1"/>
          </p:cNvSpPr>
          <p:nvPr>
            <p:ph type="sldNum" sz="quarter" idx="12"/>
          </p:nvPr>
        </p:nvSpPr>
        <p:spPr/>
        <p:txBody>
          <a:bodyPr/>
          <a:lstStyle/>
          <a:p>
            <a:fld id="{B80CADA0-E01C-459D-AB8F-6AC03931BC5C}" type="slidenum">
              <a:rPr lang="en-IN" smtClean="0"/>
              <a:t>34</a:t>
            </a:fld>
            <a:endParaRPr lang="en-IN"/>
          </a:p>
        </p:txBody>
      </p:sp>
    </p:spTree>
    <p:extLst>
      <p:ext uri="{BB962C8B-B14F-4D97-AF65-F5344CB8AC3E}">
        <p14:creationId xmlns:p14="http://schemas.microsoft.com/office/powerpoint/2010/main" val="192323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anim calcmode="lin" valueType="num">
                                      <p:cBhvr>
                                        <p:cTn id="5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anim calcmode="lin" valueType="num">
                                      <p:cBhvr>
                                        <p:cTn id="6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1000"/>
                                        <p:tgtEl>
                                          <p:spTgt spid="3">
                                            <p:txEl>
                                              <p:pRg st="12" end="12"/>
                                            </p:txEl>
                                          </p:spTgt>
                                        </p:tgtEl>
                                      </p:cBhvr>
                                    </p:animEffect>
                                    <p:anim calcmode="lin" valueType="num">
                                      <p:cBhvr>
                                        <p:cTn id="6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1000"/>
                                        <p:tgtEl>
                                          <p:spTgt spid="3">
                                            <p:txEl>
                                              <p:pRg st="13" end="13"/>
                                            </p:txEl>
                                          </p:spTgt>
                                        </p:tgtEl>
                                      </p:cBhvr>
                                    </p:animEffect>
                                    <p:anim calcmode="lin" valueType="num">
                                      <p:cBhvr>
                                        <p:cTn id="73"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1000"/>
                                        <p:tgtEl>
                                          <p:spTgt spid="3">
                                            <p:txEl>
                                              <p:pRg st="14" end="14"/>
                                            </p:txEl>
                                          </p:spTgt>
                                        </p:tgtEl>
                                      </p:cBhvr>
                                    </p:animEffect>
                                    <p:anim calcmode="lin" valueType="num">
                                      <p:cBhvr>
                                        <p:cTn id="78"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1000"/>
                                        <p:tgtEl>
                                          <p:spTgt spid="3">
                                            <p:txEl>
                                              <p:pRg st="15" end="15"/>
                                            </p:txEl>
                                          </p:spTgt>
                                        </p:tgtEl>
                                      </p:cBhvr>
                                    </p:animEffect>
                                    <p:anim calcmode="lin" valueType="num">
                                      <p:cBhvr>
                                        <p:cTn id="83"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84"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
                                            <p:txEl>
                                              <p:pRg st="16" end="16"/>
                                            </p:txEl>
                                          </p:spTgt>
                                        </p:tgtEl>
                                        <p:attrNameLst>
                                          <p:attrName>style.visibility</p:attrName>
                                        </p:attrNameLst>
                                      </p:cBhvr>
                                      <p:to>
                                        <p:strVal val="visible"/>
                                      </p:to>
                                    </p:set>
                                    <p:animEffect transition="in" filter="fade">
                                      <p:cBhvr>
                                        <p:cTn id="89" dur="1000"/>
                                        <p:tgtEl>
                                          <p:spTgt spid="3">
                                            <p:txEl>
                                              <p:pRg st="16" end="16"/>
                                            </p:txEl>
                                          </p:spTgt>
                                        </p:tgtEl>
                                      </p:cBhvr>
                                    </p:animEffect>
                                    <p:anim calcmode="lin" valueType="num">
                                      <p:cBhvr>
                                        <p:cTn id="90"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91"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4">
                                            <p:txEl>
                                              <p:pRg st="0" end="0"/>
                                            </p:txEl>
                                          </p:spTgt>
                                        </p:tgtEl>
                                        <p:attrNameLst>
                                          <p:attrName>style.visibility</p:attrName>
                                        </p:attrNameLst>
                                      </p:cBhvr>
                                      <p:to>
                                        <p:strVal val="visible"/>
                                      </p:to>
                                    </p:set>
                                    <p:animEffect transition="in" filter="fade">
                                      <p:cBhvr>
                                        <p:cTn id="96" dur="1000"/>
                                        <p:tgtEl>
                                          <p:spTgt spid="4">
                                            <p:txEl>
                                              <p:pRg st="0" end="0"/>
                                            </p:txEl>
                                          </p:spTgt>
                                        </p:tgtEl>
                                      </p:cBhvr>
                                    </p:animEffect>
                                    <p:anim calcmode="lin" valueType="num">
                                      <p:cBhvr>
                                        <p:cTn id="9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
                                            <p:txEl>
                                              <p:pRg st="1" end="1"/>
                                            </p:txEl>
                                          </p:spTgt>
                                        </p:tgtEl>
                                        <p:attrNameLst>
                                          <p:attrName>style.visibility</p:attrName>
                                        </p:attrNameLst>
                                      </p:cBhvr>
                                      <p:to>
                                        <p:strVal val="visible"/>
                                      </p:to>
                                    </p:set>
                                    <p:animEffect transition="in" filter="fade">
                                      <p:cBhvr>
                                        <p:cTn id="101" dur="1000"/>
                                        <p:tgtEl>
                                          <p:spTgt spid="4">
                                            <p:txEl>
                                              <p:pRg st="1" end="1"/>
                                            </p:txEl>
                                          </p:spTgt>
                                        </p:tgtEl>
                                      </p:cBhvr>
                                    </p:animEffect>
                                    <p:anim calcmode="lin" valueType="num">
                                      <p:cBhvr>
                                        <p:cTn id="10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0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
                                            <p:txEl>
                                              <p:pRg st="2" end="2"/>
                                            </p:txEl>
                                          </p:spTgt>
                                        </p:tgtEl>
                                        <p:attrNameLst>
                                          <p:attrName>style.visibility</p:attrName>
                                        </p:attrNameLst>
                                      </p:cBhvr>
                                      <p:to>
                                        <p:strVal val="visible"/>
                                      </p:to>
                                    </p:set>
                                    <p:animEffect transition="in" filter="fade">
                                      <p:cBhvr>
                                        <p:cTn id="106" dur="1000"/>
                                        <p:tgtEl>
                                          <p:spTgt spid="4">
                                            <p:txEl>
                                              <p:pRg st="2" end="2"/>
                                            </p:txEl>
                                          </p:spTgt>
                                        </p:tgtEl>
                                      </p:cBhvr>
                                    </p:animEffect>
                                    <p:anim calcmode="lin" valueType="num">
                                      <p:cBhvr>
                                        <p:cTn id="10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08"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4">
                                            <p:txEl>
                                              <p:pRg st="3" end="3"/>
                                            </p:txEl>
                                          </p:spTgt>
                                        </p:tgtEl>
                                        <p:attrNameLst>
                                          <p:attrName>style.visibility</p:attrName>
                                        </p:attrNameLst>
                                      </p:cBhvr>
                                      <p:to>
                                        <p:strVal val="visible"/>
                                      </p:to>
                                    </p:set>
                                    <p:animEffect transition="in" filter="fade">
                                      <p:cBhvr>
                                        <p:cTn id="111" dur="1000"/>
                                        <p:tgtEl>
                                          <p:spTgt spid="4">
                                            <p:txEl>
                                              <p:pRg st="3" end="3"/>
                                            </p:txEl>
                                          </p:spTgt>
                                        </p:tgtEl>
                                      </p:cBhvr>
                                    </p:animEffect>
                                    <p:anim calcmode="lin" valueType="num">
                                      <p:cBhvr>
                                        <p:cTn id="11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1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
                                            <p:txEl>
                                              <p:pRg st="4" end="4"/>
                                            </p:txEl>
                                          </p:spTgt>
                                        </p:tgtEl>
                                        <p:attrNameLst>
                                          <p:attrName>style.visibility</p:attrName>
                                        </p:attrNameLst>
                                      </p:cBhvr>
                                      <p:to>
                                        <p:strVal val="visible"/>
                                      </p:to>
                                    </p:set>
                                    <p:animEffect transition="in" filter="fade">
                                      <p:cBhvr>
                                        <p:cTn id="116" dur="1000"/>
                                        <p:tgtEl>
                                          <p:spTgt spid="4">
                                            <p:txEl>
                                              <p:pRg st="4" end="4"/>
                                            </p:txEl>
                                          </p:spTgt>
                                        </p:tgtEl>
                                      </p:cBhvr>
                                    </p:animEffect>
                                    <p:anim calcmode="lin" valueType="num">
                                      <p:cBhvr>
                                        <p:cTn id="11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18"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
                                            <p:txEl>
                                              <p:pRg st="5" end="5"/>
                                            </p:txEl>
                                          </p:spTgt>
                                        </p:tgtEl>
                                        <p:attrNameLst>
                                          <p:attrName>style.visibility</p:attrName>
                                        </p:attrNameLst>
                                      </p:cBhvr>
                                      <p:to>
                                        <p:strVal val="visible"/>
                                      </p:to>
                                    </p:set>
                                    <p:animEffect transition="in" filter="fade">
                                      <p:cBhvr>
                                        <p:cTn id="121" dur="1000"/>
                                        <p:tgtEl>
                                          <p:spTgt spid="4">
                                            <p:txEl>
                                              <p:pRg st="5" end="5"/>
                                            </p:txEl>
                                          </p:spTgt>
                                        </p:tgtEl>
                                      </p:cBhvr>
                                    </p:animEffect>
                                    <p:anim calcmode="lin" valueType="num">
                                      <p:cBhvr>
                                        <p:cTn id="1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23"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
                                            <p:txEl>
                                              <p:pRg st="6" end="6"/>
                                            </p:txEl>
                                          </p:spTgt>
                                        </p:tgtEl>
                                        <p:attrNameLst>
                                          <p:attrName>style.visibility</p:attrName>
                                        </p:attrNameLst>
                                      </p:cBhvr>
                                      <p:to>
                                        <p:strVal val="visible"/>
                                      </p:to>
                                    </p:set>
                                    <p:animEffect transition="in" filter="fade">
                                      <p:cBhvr>
                                        <p:cTn id="126" dur="1000"/>
                                        <p:tgtEl>
                                          <p:spTgt spid="4">
                                            <p:txEl>
                                              <p:pRg st="6" end="6"/>
                                            </p:txEl>
                                          </p:spTgt>
                                        </p:tgtEl>
                                      </p:cBhvr>
                                    </p:animEffect>
                                    <p:anim calcmode="lin" valueType="num">
                                      <p:cBhvr>
                                        <p:cTn id="12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28"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
                                            <p:txEl>
                                              <p:pRg st="7" end="7"/>
                                            </p:txEl>
                                          </p:spTgt>
                                        </p:tgtEl>
                                        <p:attrNameLst>
                                          <p:attrName>style.visibility</p:attrName>
                                        </p:attrNameLst>
                                      </p:cBhvr>
                                      <p:to>
                                        <p:strVal val="visible"/>
                                      </p:to>
                                    </p:set>
                                    <p:animEffect transition="in" filter="fade">
                                      <p:cBhvr>
                                        <p:cTn id="131" dur="1000"/>
                                        <p:tgtEl>
                                          <p:spTgt spid="4">
                                            <p:txEl>
                                              <p:pRg st="7" end="7"/>
                                            </p:txEl>
                                          </p:spTgt>
                                        </p:tgtEl>
                                      </p:cBhvr>
                                    </p:animEffect>
                                    <p:anim calcmode="lin" valueType="num">
                                      <p:cBhvr>
                                        <p:cTn id="132"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33" dur="1000" fill="hold"/>
                                        <p:tgtEl>
                                          <p:spTgt spid="4">
                                            <p:txEl>
                                              <p:pRg st="7" end="7"/>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4">
                                            <p:txEl>
                                              <p:pRg st="8" end="8"/>
                                            </p:txEl>
                                          </p:spTgt>
                                        </p:tgtEl>
                                        <p:attrNameLst>
                                          <p:attrName>style.visibility</p:attrName>
                                        </p:attrNameLst>
                                      </p:cBhvr>
                                      <p:to>
                                        <p:strVal val="visible"/>
                                      </p:to>
                                    </p:set>
                                    <p:animEffect transition="in" filter="fade">
                                      <p:cBhvr>
                                        <p:cTn id="136" dur="1000"/>
                                        <p:tgtEl>
                                          <p:spTgt spid="4">
                                            <p:txEl>
                                              <p:pRg st="8" end="8"/>
                                            </p:txEl>
                                          </p:spTgt>
                                        </p:tgtEl>
                                      </p:cBhvr>
                                    </p:animEffect>
                                    <p:anim calcmode="lin" valueType="num">
                                      <p:cBhvr>
                                        <p:cTn id="13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38" dur="1000" fill="hold"/>
                                        <p:tgtEl>
                                          <p:spTgt spid="4">
                                            <p:txEl>
                                              <p:pRg st="8" end="8"/>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4">
                                            <p:txEl>
                                              <p:pRg st="9" end="9"/>
                                            </p:txEl>
                                          </p:spTgt>
                                        </p:tgtEl>
                                        <p:attrNameLst>
                                          <p:attrName>style.visibility</p:attrName>
                                        </p:attrNameLst>
                                      </p:cBhvr>
                                      <p:to>
                                        <p:strVal val="visible"/>
                                      </p:to>
                                    </p:set>
                                    <p:animEffect transition="in" filter="fade">
                                      <p:cBhvr>
                                        <p:cTn id="141" dur="1000"/>
                                        <p:tgtEl>
                                          <p:spTgt spid="4">
                                            <p:txEl>
                                              <p:pRg st="9" end="9"/>
                                            </p:txEl>
                                          </p:spTgt>
                                        </p:tgtEl>
                                      </p:cBhvr>
                                    </p:animEffect>
                                    <p:anim calcmode="lin" valueType="num">
                                      <p:cBhvr>
                                        <p:cTn id="142"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43" dur="1000" fill="hold"/>
                                        <p:tgtEl>
                                          <p:spTgt spid="4">
                                            <p:txEl>
                                              <p:pRg st="9" end="9"/>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
                                            <p:txEl>
                                              <p:pRg st="10" end="10"/>
                                            </p:txEl>
                                          </p:spTgt>
                                        </p:tgtEl>
                                        <p:attrNameLst>
                                          <p:attrName>style.visibility</p:attrName>
                                        </p:attrNameLst>
                                      </p:cBhvr>
                                      <p:to>
                                        <p:strVal val="visible"/>
                                      </p:to>
                                    </p:set>
                                    <p:animEffect transition="in" filter="fade">
                                      <p:cBhvr>
                                        <p:cTn id="146" dur="1000"/>
                                        <p:tgtEl>
                                          <p:spTgt spid="4">
                                            <p:txEl>
                                              <p:pRg st="10" end="10"/>
                                            </p:txEl>
                                          </p:spTgt>
                                        </p:tgtEl>
                                      </p:cBhvr>
                                    </p:animEffect>
                                    <p:anim calcmode="lin" valueType="num">
                                      <p:cBhvr>
                                        <p:cTn id="147"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48"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
                                            <p:txEl>
                                              <p:pRg st="11" end="11"/>
                                            </p:txEl>
                                          </p:spTgt>
                                        </p:tgtEl>
                                        <p:attrNameLst>
                                          <p:attrName>style.visibility</p:attrName>
                                        </p:attrNameLst>
                                      </p:cBhvr>
                                      <p:to>
                                        <p:strVal val="visible"/>
                                      </p:to>
                                    </p:set>
                                    <p:animEffect transition="in" filter="fade">
                                      <p:cBhvr>
                                        <p:cTn id="151" dur="1000"/>
                                        <p:tgtEl>
                                          <p:spTgt spid="4">
                                            <p:txEl>
                                              <p:pRg st="11" end="11"/>
                                            </p:txEl>
                                          </p:spTgt>
                                        </p:tgtEl>
                                      </p:cBhvr>
                                    </p:animEffect>
                                    <p:anim calcmode="lin" valueType="num">
                                      <p:cBhvr>
                                        <p:cTn id="152"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153"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
                                            <p:txEl>
                                              <p:pRg st="12" end="12"/>
                                            </p:txEl>
                                          </p:spTgt>
                                        </p:tgtEl>
                                        <p:attrNameLst>
                                          <p:attrName>style.visibility</p:attrName>
                                        </p:attrNameLst>
                                      </p:cBhvr>
                                      <p:to>
                                        <p:strVal val="visible"/>
                                      </p:to>
                                    </p:set>
                                    <p:animEffect transition="in" filter="fade">
                                      <p:cBhvr>
                                        <p:cTn id="156" dur="1000"/>
                                        <p:tgtEl>
                                          <p:spTgt spid="4">
                                            <p:txEl>
                                              <p:pRg st="12" end="12"/>
                                            </p:txEl>
                                          </p:spTgt>
                                        </p:tgtEl>
                                      </p:cBhvr>
                                    </p:animEffect>
                                    <p:anim calcmode="lin" valueType="num">
                                      <p:cBhvr>
                                        <p:cTn id="157"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158"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
                                            <p:txEl>
                                              <p:pRg st="13" end="13"/>
                                            </p:txEl>
                                          </p:spTgt>
                                        </p:tgtEl>
                                        <p:attrNameLst>
                                          <p:attrName>style.visibility</p:attrName>
                                        </p:attrNameLst>
                                      </p:cBhvr>
                                      <p:to>
                                        <p:strVal val="visible"/>
                                      </p:to>
                                    </p:set>
                                    <p:animEffect transition="in" filter="fade">
                                      <p:cBhvr>
                                        <p:cTn id="161" dur="1000"/>
                                        <p:tgtEl>
                                          <p:spTgt spid="4">
                                            <p:txEl>
                                              <p:pRg st="13" end="13"/>
                                            </p:txEl>
                                          </p:spTgt>
                                        </p:tgtEl>
                                      </p:cBhvr>
                                    </p:animEffect>
                                    <p:anim calcmode="lin" valueType="num">
                                      <p:cBhvr>
                                        <p:cTn id="162"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163" dur="1000" fill="hold"/>
                                        <p:tgtEl>
                                          <p:spTgt spid="4">
                                            <p:txEl>
                                              <p:pRg st="13" end="13"/>
                                            </p:tx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
                                            <p:txEl>
                                              <p:pRg st="14" end="14"/>
                                            </p:txEl>
                                          </p:spTgt>
                                        </p:tgtEl>
                                        <p:attrNameLst>
                                          <p:attrName>style.visibility</p:attrName>
                                        </p:attrNameLst>
                                      </p:cBhvr>
                                      <p:to>
                                        <p:strVal val="visible"/>
                                      </p:to>
                                    </p:set>
                                    <p:animEffect transition="in" filter="fade">
                                      <p:cBhvr>
                                        <p:cTn id="166" dur="1000"/>
                                        <p:tgtEl>
                                          <p:spTgt spid="4">
                                            <p:txEl>
                                              <p:pRg st="14" end="14"/>
                                            </p:txEl>
                                          </p:spTgt>
                                        </p:tgtEl>
                                      </p:cBhvr>
                                    </p:animEffect>
                                    <p:anim calcmode="lin" valueType="num">
                                      <p:cBhvr>
                                        <p:cTn id="167"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168" dur="10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grpId="0" nodeType="clickEffect">
                                  <p:stCondLst>
                                    <p:cond delay="0"/>
                                  </p:stCondLst>
                                  <p:childTnLst>
                                    <p:set>
                                      <p:cBhvr>
                                        <p:cTn id="172" dur="1" fill="hold">
                                          <p:stCondLst>
                                            <p:cond delay="0"/>
                                          </p:stCondLst>
                                        </p:cTn>
                                        <p:tgtEl>
                                          <p:spTgt spid="4">
                                            <p:txEl>
                                              <p:pRg st="15" end="15"/>
                                            </p:txEl>
                                          </p:spTgt>
                                        </p:tgtEl>
                                        <p:attrNameLst>
                                          <p:attrName>style.visibility</p:attrName>
                                        </p:attrNameLst>
                                      </p:cBhvr>
                                      <p:to>
                                        <p:strVal val="visible"/>
                                      </p:to>
                                    </p:set>
                                    <p:animEffect transition="in" filter="fade">
                                      <p:cBhvr>
                                        <p:cTn id="173" dur="1000"/>
                                        <p:tgtEl>
                                          <p:spTgt spid="4">
                                            <p:txEl>
                                              <p:pRg st="15" end="15"/>
                                            </p:txEl>
                                          </p:spTgt>
                                        </p:tgtEl>
                                      </p:cBhvr>
                                    </p:animEffect>
                                    <p:anim calcmode="lin" valueType="num">
                                      <p:cBhvr>
                                        <p:cTn id="174"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175"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94935"/>
          </a:xfrm>
        </p:spPr>
        <p:txBody>
          <a:bodyPr/>
          <a:lstStyle/>
          <a:p>
            <a:r>
              <a:rPr lang="en-US" dirty="0" smtClean="0"/>
              <a:t>Circular </a:t>
            </a:r>
            <a:r>
              <a:rPr lang="en-US" dirty="0" err="1" smtClean="0"/>
              <a:t>LinkedList</a:t>
            </a:r>
            <a:endParaRPr lang="en-IN" dirty="0"/>
          </a:p>
        </p:txBody>
      </p:sp>
      <p:sp>
        <p:nvSpPr>
          <p:cNvPr id="3" name="Content Placeholder 2"/>
          <p:cNvSpPr>
            <a:spLocks noGrp="1"/>
          </p:cNvSpPr>
          <p:nvPr>
            <p:ph sz="half" idx="1"/>
          </p:nvPr>
        </p:nvSpPr>
        <p:spPr>
          <a:xfrm>
            <a:off x="0" y="794935"/>
            <a:ext cx="6019800" cy="6063064"/>
          </a:xfrm>
        </p:spPr>
        <p:txBody>
          <a:bodyPr>
            <a:normAutofit fontScale="85000" lnSpcReduction="20000"/>
          </a:bodyPr>
          <a:lstStyle/>
          <a:p>
            <a:pPr marL="0" indent="0">
              <a:buNone/>
            </a:pPr>
            <a:r>
              <a:rPr lang="en-US" dirty="0" smtClean="0"/>
              <a:t>Class CLL{</a:t>
            </a:r>
          </a:p>
          <a:p>
            <a:pPr marL="457200" lvl="1" indent="0">
              <a:buNone/>
            </a:pPr>
            <a:r>
              <a:rPr lang="en-IN" dirty="0"/>
              <a:t>void </a:t>
            </a:r>
            <a:r>
              <a:rPr lang="en-IN" dirty="0" err="1"/>
              <a:t>deleteAtFront</a:t>
            </a:r>
            <a:r>
              <a:rPr lang="en-IN" dirty="0" smtClean="0"/>
              <a:t>()</a:t>
            </a:r>
            <a:endParaRPr lang="en-IN" dirty="0"/>
          </a:p>
          <a:p>
            <a:pPr marL="457200" lvl="1" indent="0">
              <a:buNone/>
            </a:pPr>
            <a:r>
              <a:rPr lang="en-IN" dirty="0"/>
              <a:t>{</a:t>
            </a:r>
          </a:p>
          <a:p>
            <a:pPr marL="457200" lvl="1" indent="0">
              <a:buNone/>
            </a:pPr>
            <a:r>
              <a:rPr lang="en-IN" dirty="0"/>
              <a:t>    </a:t>
            </a:r>
            <a:r>
              <a:rPr lang="en-US" dirty="0"/>
              <a:t>if (</a:t>
            </a:r>
            <a:r>
              <a:rPr lang="en-US" dirty="0" err="1"/>
              <a:t>isEmpty</a:t>
            </a:r>
            <a:r>
              <a:rPr lang="en-US" dirty="0"/>
              <a:t>())</a:t>
            </a:r>
          </a:p>
          <a:p>
            <a:pPr marL="457200" lvl="1" indent="0">
              <a:buNone/>
            </a:pPr>
            <a:r>
              <a:rPr lang="en-US" dirty="0"/>
              <a:t>        throw "Linked list is empty...";</a:t>
            </a:r>
          </a:p>
          <a:p>
            <a:pPr marL="457200" lvl="1" indent="0">
              <a:buNone/>
            </a:pPr>
            <a:r>
              <a:rPr lang="en-US" dirty="0"/>
              <a:t>    Node *ep = this-&gt;last-&gt;</a:t>
            </a:r>
            <a:r>
              <a:rPr lang="en-US" dirty="0" err="1"/>
              <a:t>getNext</a:t>
            </a:r>
            <a:r>
              <a:rPr lang="en-US" dirty="0"/>
              <a:t>();</a:t>
            </a:r>
          </a:p>
          <a:p>
            <a:pPr marL="457200" lvl="1" indent="0">
              <a:buNone/>
            </a:pPr>
            <a:r>
              <a:rPr lang="en-US" dirty="0"/>
              <a:t>    this-&gt;last-&gt;</a:t>
            </a:r>
            <a:r>
              <a:rPr lang="en-US" dirty="0" err="1"/>
              <a:t>setNext</a:t>
            </a:r>
            <a:r>
              <a:rPr lang="en-US" dirty="0"/>
              <a:t>(ep-&gt;</a:t>
            </a:r>
            <a:r>
              <a:rPr lang="en-US" dirty="0" err="1"/>
              <a:t>getNext</a:t>
            </a:r>
            <a:r>
              <a:rPr lang="en-US" dirty="0"/>
              <a:t>());</a:t>
            </a:r>
          </a:p>
          <a:p>
            <a:pPr marL="457200" lvl="1" indent="0">
              <a:buNone/>
            </a:pPr>
            <a:r>
              <a:rPr lang="en-US" dirty="0"/>
              <a:t>    if (ep == this-&gt;last)</a:t>
            </a:r>
          </a:p>
          <a:p>
            <a:pPr marL="457200" lvl="1" indent="0">
              <a:buNone/>
            </a:pPr>
            <a:r>
              <a:rPr lang="en-US" dirty="0"/>
              <a:t>        this-&gt;last = </a:t>
            </a:r>
            <a:r>
              <a:rPr lang="en-US" dirty="0" err="1"/>
              <a:t>nullptr</a:t>
            </a:r>
            <a:r>
              <a:rPr lang="en-US" dirty="0"/>
              <a:t>;</a:t>
            </a:r>
          </a:p>
          <a:p>
            <a:pPr marL="457200" lvl="1" indent="0">
              <a:buNone/>
            </a:pPr>
            <a:r>
              <a:rPr lang="en-US" dirty="0"/>
              <a:t>    </a:t>
            </a:r>
            <a:r>
              <a:rPr lang="en-US" dirty="0" err="1"/>
              <a:t>int</a:t>
            </a:r>
            <a:r>
              <a:rPr lang="en-US" dirty="0"/>
              <a:t> data = ep-&gt;</a:t>
            </a:r>
            <a:r>
              <a:rPr lang="en-US" dirty="0" err="1"/>
              <a:t>getData</a:t>
            </a:r>
            <a:r>
              <a:rPr lang="en-US" dirty="0"/>
              <a:t>();</a:t>
            </a:r>
          </a:p>
          <a:p>
            <a:pPr marL="457200" lvl="1" indent="0">
              <a:buNone/>
            </a:pPr>
            <a:r>
              <a:rPr lang="en-US" dirty="0"/>
              <a:t>    delete ep</a:t>
            </a:r>
            <a:r>
              <a:rPr lang="en-US" dirty="0" smtClean="0"/>
              <a:t>;</a:t>
            </a:r>
          </a:p>
          <a:p>
            <a:pPr marL="457200" lvl="1" indent="0">
              <a:buNone/>
            </a:pPr>
            <a:r>
              <a:rPr lang="en-US" dirty="0" smtClean="0"/>
              <a:t> </a:t>
            </a:r>
            <a:r>
              <a:rPr lang="en-US" dirty="0"/>
              <a:t>   </a:t>
            </a:r>
            <a:r>
              <a:rPr lang="en-US" dirty="0" smtClean="0"/>
              <a:t>return</a:t>
            </a:r>
            <a:r>
              <a:rPr lang="en-US" dirty="0"/>
              <a:t> data;</a:t>
            </a:r>
          </a:p>
          <a:p>
            <a:pPr marL="457200" lvl="1" indent="0">
              <a:buNone/>
            </a:pPr>
            <a:r>
              <a:rPr lang="en-IN" dirty="0" smtClean="0"/>
              <a:t>}</a:t>
            </a:r>
            <a:endParaRPr lang="en-US" dirty="0"/>
          </a:p>
          <a:p>
            <a:pPr marL="0" indent="0">
              <a:buNone/>
            </a:pPr>
            <a:r>
              <a:rPr lang="en-US" dirty="0" smtClean="0"/>
              <a:t>};</a:t>
            </a:r>
            <a:endParaRPr lang="en-IN" dirty="0"/>
          </a:p>
        </p:txBody>
      </p:sp>
      <p:sp>
        <p:nvSpPr>
          <p:cNvPr id="4" name="Content Placeholder 3"/>
          <p:cNvSpPr>
            <a:spLocks noGrp="1"/>
          </p:cNvSpPr>
          <p:nvPr>
            <p:ph sz="half" idx="2"/>
          </p:nvPr>
        </p:nvSpPr>
        <p:spPr>
          <a:xfrm>
            <a:off x="6172200" y="794934"/>
            <a:ext cx="6019800" cy="6063065"/>
          </a:xfrm>
        </p:spPr>
        <p:txBody>
          <a:bodyPr>
            <a:normAutofit fontScale="85000" lnSpcReduction="20000"/>
          </a:bodyPr>
          <a:lstStyle/>
          <a:p>
            <a:pPr marL="0" indent="0">
              <a:buNone/>
            </a:pPr>
            <a:r>
              <a:rPr lang="en-US" dirty="0" smtClean="0"/>
              <a:t>Class CLL{</a:t>
            </a:r>
          </a:p>
          <a:p>
            <a:pPr marL="457200" lvl="1" indent="0">
              <a:buNone/>
            </a:pPr>
            <a:r>
              <a:rPr lang="en-IN" dirty="0"/>
              <a:t>void </a:t>
            </a:r>
            <a:r>
              <a:rPr lang="en-IN" dirty="0" err="1" smtClean="0"/>
              <a:t>insertAtBeginning</a:t>
            </a:r>
            <a:r>
              <a:rPr lang="en-IN" dirty="0" smtClean="0"/>
              <a:t>(</a:t>
            </a:r>
            <a:r>
              <a:rPr lang="en-IN" dirty="0" err="1" smtClean="0"/>
              <a:t>int</a:t>
            </a:r>
            <a:r>
              <a:rPr lang="en-IN" dirty="0"/>
              <a:t> data)</a:t>
            </a:r>
          </a:p>
          <a:p>
            <a:pPr marL="457200" lvl="1" indent="0">
              <a:buNone/>
            </a:pPr>
            <a:r>
              <a:rPr lang="en-IN" dirty="0"/>
              <a:t>{</a:t>
            </a:r>
          </a:p>
          <a:p>
            <a:pPr marL="457200" lvl="1" indent="0">
              <a:buNone/>
            </a:pPr>
            <a:r>
              <a:rPr lang="en-IN" dirty="0"/>
              <a:t>    if (</a:t>
            </a:r>
            <a:r>
              <a:rPr lang="en-IN" dirty="0" err="1"/>
              <a:t>isEmpty</a:t>
            </a:r>
            <a:r>
              <a:rPr lang="en-IN" dirty="0"/>
              <a:t>())</a:t>
            </a:r>
          </a:p>
          <a:p>
            <a:pPr marL="457200" lvl="1" indent="0">
              <a:buNone/>
            </a:pPr>
            <a:r>
              <a:rPr lang="en-IN" dirty="0"/>
              <a:t>        throw "Linked list is empty...";</a:t>
            </a:r>
          </a:p>
          <a:p>
            <a:pPr marL="457200" lvl="1" indent="0">
              <a:buNone/>
            </a:pPr>
            <a:r>
              <a:rPr lang="en-IN" dirty="0"/>
              <a:t>    Node *ep = this-&gt;last-&gt;</a:t>
            </a:r>
            <a:r>
              <a:rPr lang="en-IN" dirty="0" err="1"/>
              <a:t>getNext</a:t>
            </a:r>
            <a:r>
              <a:rPr lang="en-IN" dirty="0"/>
              <a:t>();</a:t>
            </a:r>
          </a:p>
          <a:p>
            <a:pPr marL="457200" lvl="1" indent="0">
              <a:buNone/>
            </a:pPr>
            <a:r>
              <a:rPr lang="en-IN" dirty="0"/>
              <a:t>    if (ep-&gt;</a:t>
            </a:r>
            <a:r>
              <a:rPr lang="en-IN" dirty="0" err="1"/>
              <a:t>getNext</a:t>
            </a:r>
            <a:r>
              <a:rPr lang="en-IN" dirty="0"/>
              <a:t>() == </a:t>
            </a:r>
            <a:r>
              <a:rPr lang="en-IN" dirty="0" smtClean="0"/>
              <a:t>last</a:t>
            </a:r>
            <a:r>
              <a:rPr lang="en-IN" dirty="0"/>
              <a:t>;</a:t>
            </a:r>
          </a:p>
          <a:p>
            <a:pPr marL="457200" lvl="1" indent="0">
              <a:buNone/>
            </a:pPr>
            <a:r>
              <a:rPr lang="en-IN" dirty="0"/>
              <a:t>        this-&gt;last = </a:t>
            </a:r>
            <a:r>
              <a:rPr lang="en-IN" dirty="0" err="1"/>
              <a:t>nullptr</a:t>
            </a:r>
            <a:r>
              <a:rPr lang="en-IN" dirty="0" smtClean="0"/>
              <a:t>;</a:t>
            </a:r>
          </a:p>
          <a:p>
            <a:pPr marL="457200" lvl="1" indent="0">
              <a:buNone/>
            </a:pPr>
            <a:r>
              <a:rPr lang="en-IN" dirty="0" smtClean="0"/>
              <a:t> </a:t>
            </a:r>
            <a:r>
              <a:rPr lang="en-IN" dirty="0"/>
              <a:t>   else</a:t>
            </a:r>
          </a:p>
          <a:p>
            <a:pPr marL="457200" lvl="1" indent="0">
              <a:buNone/>
            </a:pPr>
            <a:r>
              <a:rPr lang="en-IN" dirty="0"/>
              <a:t>    {</a:t>
            </a:r>
          </a:p>
          <a:p>
            <a:pPr marL="457200" lvl="1" indent="0">
              <a:buNone/>
            </a:pPr>
            <a:r>
              <a:rPr lang="en-IN" dirty="0"/>
              <a:t>        while (ep-&gt;</a:t>
            </a:r>
            <a:r>
              <a:rPr lang="en-IN" dirty="0" err="1"/>
              <a:t>getNext</a:t>
            </a:r>
            <a:r>
              <a:rPr lang="en-IN" dirty="0"/>
              <a:t>() != this-&gt;last</a:t>
            </a:r>
            <a:r>
              <a:rPr lang="en-IN" dirty="0" smtClean="0"/>
              <a:t>)</a:t>
            </a:r>
            <a:endParaRPr lang="en-IN" dirty="0"/>
          </a:p>
          <a:p>
            <a:pPr marL="457200" lvl="1" indent="0">
              <a:buNone/>
            </a:pPr>
            <a:r>
              <a:rPr lang="en-IN" dirty="0"/>
              <a:t>            ep = ep-&gt;</a:t>
            </a:r>
            <a:r>
              <a:rPr lang="en-IN" dirty="0" err="1"/>
              <a:t>getNext</a:t>
            </a:r>
            <a:r>
              <a:rPr lang="en-IN" dirty="0" smtClean="0"/>
              <a:t>();</a:t>
            </a:r>
            <a:endParaRPr lang="en-IN" dirty="0"/>
          </a:p>
          <a:p>
            <a:pPr marL="457200" lvl="1" indent="0">
              <a:buNone/>
            </a:pPr>
            <a:r>
              <a:rPr lang="en-IN" dirty="0"/>
              <a:t>        this-&gt;last = ep;</a:t>
            </a:r>
          </a:p>
          <a:p>
            <a:pPr marL="457200" lvl="1" indent="0">
              <a:buNone/>
            </a:pPr>
            <a:r>
              <a:rPr lang="en-IN" dirty="0"/>
              <a:t>        ep = this-&gt;last-&gt;</a:t>
            </a:r>
            <a:r>
              <a:rPr lang="en-IN" dirty="0" err="1"/>
              <a:t>getNext</a:t>
            </a:r>
            <a:r>
              <a:rPr lang="en-IN" dirty="0"/>
              <a:t>();</a:t>
            </a:r>
          </a:p>
          <a:p>
            <a:pPr marL="457200" lvl="1" indent="0">
              <a:buNone/>
            </a:pPr>
            <a:r>
              <a:rPr lang="en-IN" dirty="0"/>
              <a:t>        this-&gt;last-&gt;</a:t>
            </a:r>
            <a:r>
              <a:rPr lang="en-IN" dirty="0" err="1"/>
              <a:t>setNext</a:t>
            </a:r>
            <a:r>
              <a:rPr lang="en-IN" dirty="0"/>
              <a:t>(ep-&gt;</a:t>
            </a:r>
            <a:r>
              <a:rPr lang="en-IN" dirty="0" err="1"/>
              <a:t>getNext</a:t>
            </a:r>
            <a:r>
              <a:rPr lang="en-IN" dirty="0"/>
              <a:t>());</a:t>
            </a:r>
          </a:p>
          <a:p>
            <a:pPr marL="457200" lvl="1" indent="0">
              <a:buNone/>
            </a:pPr>
            <a:r>
              <a:rPr lang="en-IN" dirty="0"/>
              <a:t>    }</a:t>
            </a:r>
          </a:p>
          <a:p>
            <a:pPr marL="457200" lvl="1" indent="0">
              <a:buNone/>
            </a:pPr>
            <a:r>
              <a:rPr lang="en-IN" dirty="0"/>
              <a:t>    </a:t>
            </a:r>
            <a:r>
              <a:rPr lang="en-IN" dirty="0" err="1"/>
              <a:t>int</a:t>
            </a:r>
            <a:r>
              <a:rPr lang="en-IN" dirty="0"/>
              <a:t> data = ep-&gt;</a:t>
            </a:r>
            <a:r>
              <a:rPr lang="en-IN" dirty="0" err="1"/>
              <a:t>getData</a:t>
            </a:r>
            <a:r>
              <a:rPr lang="en-IN" dirty="0"/>
              <a:t>();</a:t>
            </a:r>
          </a:p>
          <a:p>
            <a:pPr marL="457200" lvl="1" indent="0">
              <a:buNone/>
            </a:pPr>
            <a:r>
              <a:rPr lang="en-IN" dirty="0"/>
              <a:t>    delete ep</a:t>
            </a:r>
            <a:r>
              <a:rPr lang="en-IN" dirty="0" smtClean="0"/>
              <a:t>;</a:t>
            </a:r>
          </a:p>
          <a:p>
            <a:pPr marL="457200" lvl="1" indent="0">
              <a:buNone/>
            </a:pPr>
            <a:r>
              <a:rPr lang="en-IN" dirty="0" smtClean="0"/>
              <a:t> </a:t>
            </a:r>
            <a:r>
              <a:rPr lang="en-IN" dirty="0"/>
              <a:t>   </a:t>
            </a:r>
            <a:r>
              <a:rPr lang="en-IN" dirty="0" smtClean="0"/>
              <a:t>return</a:t>
            </a:r>
            <a:r>
              <a:rPr lang="en-IN" dirty="0"/>
              <a:t> data;</a:t>
            </a:r>
          </a:p>
          <a:p>
            <a:pPr marL="457200" lvl="1" indent="0">
              <a:buNone/>
            </a:pPr>
            <a:r>
              <a:rPr lang="en-IN" dirty="0" smtClean="0"/>
              <a:t>}</a:t>
            </a:r>
            <a:endParaRPr lang="en-US" dirty="0"/>
          </a:p>
          <a:p>
            <a:pPr marL="0" indent="0">
              <a:buNone/>
            </a:pPr>
            <a:r>
              <a:rPr lang="en-US" dirty="0" smtClean="0"/>
              <a:t>};</a:t>
            </a:r>
            <a:endParaRPr lang="en-IN" dirty="0"/>
          </a:p>
        </p:txBody>
      </p:sp>
      <p:sp>
        <p:nvSpPr>
          <p:cNvPr id="5" name="Footer Placeholder 4"/>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6" name="Slide Number Placeholder 5"/>
          <p:cNvSpPr>
            <a:spLocks noGrp="1"/>
          </p:cNvSpPr>
          <p:nvPr>
            <p:ph type="sldNum" sz="quarter" idx="12"/>
          </p:nvPr>
        </p:nvSpPr>
        <p:spPr/>
        <p:txBody>
          <a:bodyPr/>
          <a:lstStyle/>
          <a:p>
            <a:fld id="{B80CADA0-E01C-459D-AB8F-6AC03931BC5C}" type="slidenum">
              <a:rPr lang="en-IN" smtClean="0"/>
              <a:t>35</a:t>
            </a:fld>
            <a:endParaRPr lang="en-IN"/>
          </a:p>
        </p:txBody>
      </p:sp>
    </p:spTree>
    <p:extLst>
      <p:ext uri="{BB962C8B-B14F-4D97-AF65-F5344CB8AC3E}">
        <p14:creationId xmlns:p14="http://schemas.microsoft.com/office/powerpoint/2010/main" val="284848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anim calcmode="lin" valueType="num">
                                      <p:cBhvr>
                                        <p:cTn id="5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anim calcmode="lin" valueType="num">
                                      <p:cBhvr>
                                        <p:cTn id="6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1000"/>
                                        <p:tgtEl>
                                          <p:spTgt spid="3">
                                            <p:txEl>
                                              <p:pRg st="12" end="12"/>
                                            </p:txEl>
                                          </p:spTgt>
                                        </p:tgtEl>
                                      </p:cBhvr>
                                    </p:animEffect>
                                    <p:anim calcmode="lin" valueType="num">
                                      <p:cBhvr>
                                        <p:cTn id="6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13" end="13"/>
                                            </p:txEl>
                                          </p:spTgt>
                                        </p:tgtEl>
                                        <p:attrNameLst>
                                          <p:attrName>style.visibility</p:attrName>
                                        </p:attrNameLst>
                                      </p:cBhvr>
                                      <p:to>
                                        <p:strVal val="visible"/>
                                      </p:to>
                                    </p:set>
                                    <p:animEffect transition="in" filter="fade">
                                      <p:cBhvr>
                                        <p:cTn id="74" dur="1000"/>
                                        <p:tgtEl>
                                          <p:spTgt spid="3">
                                            <p:txEl>
                                              <p:pRg st="13" end="13"/>
                                            </p:txEl>
                                          </p:spTgt>
                                        </p:tgtEl>
                                      </p:cBhvr>
                                    </p:animEffect>
                                    <p:anim calcmode="lin" valueType="num">
                                      <p:cBhvr>
                                        <p:cTn id="7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4">
                                            <p:txEl>
                                              <p:pRg st="0" end="0"/>
                                            </p:txEl>
                                          </p:spTgt>
                                        </p:tgtEl>
                                        <p:attrNameLst>
                                          <p:attrName>style.visibility</p:attrName>
                                        </p:attrNameLst>
                                      </p:cBhvr>
                                      <p:to>
                                        <p:strVal val="visible"/>
                                      </p:to>
                                    </p:set>
                                    <p:animEffect transition="in" filter="fade">
                                      <p:cBhvr>
                                        <p:cTn id="81" dur="1000"/>
                                        <p:tgtEl>
                                          <p:spTgt spid="4">
                                            <p:txEl>
                                              <p:pRg st="0" end="0"/>
                                            </p:txEl>
                                          </p:spTgt>
                                        </p:tgtEl>
                                      </p:cBhvr>
                                    </p:animEffect>
                                    <p:anim calcmode="lin" valueType="num">
                                      <p:cBhvr>
                                        <p:cTn id="8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
                                            <p:txEl>
                                              <p:pRg st="1" end="1"/>
                                            </p:txEl>
                                          </p:spTgt>
                                        </p:tgtEl>
                                        <p:attrNameLst>
                                          <p:attrName>style.visibility</p:attrName>
                                        </p:attrNameLst>
                                      </p:cBhvr>
                                      <p:to>
                                        <p:strVal val="visible"/>
                                      </p:to>
                                    </p:set>
                                    <p:animEffect transition="in" filter="fade">
                                      <p:cBhvr>
                                        <p:cTn id="86" dur="1000"/>
                                        <p:tgtEl>
                                          <p:spTgt spid="4">
                                            <p:txEl>
                                              <p:pRg st="1" end="1"/>
                                            </p:txEl>
                                          </p:spTgt>
                                        </p:tgtEl>
                                      </p:cBhvr>
                                    </p:animEffect>
                                    <p:anim calcmode="lin" valueType="num">
                                      <p:cBhvr>
                                        <p:cTn id="8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animEffect transition="in" filter="fade">
                                      <p:cBhvr>
                                        <p:cTn id="91" dur="1000"/>
                                        <p:tgtEl>
                                          <p:spTgt spid="4">
                                            <p:txEl>
                                              <p:pRg st="2" end="2"/>
                                            </p:txEl>
                                          </p:spTgt>
                                        </p:tgtEl>
                                      </p:cBhvr>
                                    </p:animEffect>
                                    <p:anim calcmode="lin" valueType="num">
                                      <p:cBhvr>
                                        <p:cTn id="9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
                                            <p:txEl>
                                              <p:pRg st="3" end="3"/>
                                            </p:txEl>
                                          </p:spTgt>
                                        </p:tgtEl>
                                        <p:attrNameLst>
                                          <p:attrName>style.visibility</p:attrName>
                                        </p:attrNameLst>
                                      </p:cBhvr>
                                      <p:to>
                                        <p:strVal val="visible"/>
                                      </p:to>
                                    </p:set>
                                    <p:animEffect transition="in" filter="fade">
                                      <p:cBhvr>
                                        <p:cTn id="96" dur="1000"/>
                                        <p:tgtEl>
                                          <p:spTgt spid="4">
                                            <p:txEl>
                                              <p:pRg st="3" end="3"/>
                                            </p:txEl>
                                          </p:spTgt>
                                        </p:tgtEl>
                                      </p:cBhvr>
                                    </p:animEffect>
                                    <p:anim calcmode="lin" valueType="num">
                                      <p:cBhvr>
                                        <p:cTn id="9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
                                            <p:txEl>
                                              <p:pRg st="4" end="4"/>
                                            </p:txEl>
                                          </p:spTgt>
                                        </p:tgtEl>
                                        <p:attrNameLst>
                                          <p:attrName>style.visibility</p:attrName>
                                        </p:attrNameLst>
                                      </p:cBhvr>
                                      <p:to>
                                        <p:strVal val="visible"/>
                                      </p:to>
                                    </p:set>
                                    <p:animEffect transition="in" filter="fade">
                                      <p:cBhvr>
                                        <p:cTn id="101" dur="1000"/>
                                        <p:tgtEl>
                                          <p:spTgt spid="4">
                                            <p:txEl>
                                              <p:pRg st="4" end="4"/>
                                            </p:txEl>
                                          </p:spTgt>
                                        </p:tgtEl>
                                      </p:cBhvr>
                                    </p:animEffect>
                                    <p:anim calcmode="lin" valueType="num">
                                      <p:cBhvr>
                                        <p:cTn id="10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03"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
                                            <p:txEl>
                                              <p:pRg st="5" end="5"/>
                                            </p:txEl>
                                          </p:spTgt>
                                        </p:tgtEl>
                                        <p:attrNameLst>
                                          <p:attrName>style.visibility</p:attrName>
                                        </p:attrNameLst>
                                      </p:cBhvr>
                                      <p:to>
                                        <p:strVal val="visible"/>
                                      </p:to>
                                    </p:set>
                                    <p:animEffect transition="in" filter="fade">
                                      <p:cBhvr>
                                        <p:cTn id="106" dur="1000"/>
                                        <p:tgtEl>
                                          <p:spTgt spid="4">
                                            <p:txEl>
                                              <p:pRg st="5" end="5"/>
                                            </p:txEl>
                                          </p:spTgt>
                                        </p:tgtEl>
                                      </p:cBhvr>
                                    </p:animEffect>
                                    <p:anim calcmode="lin" valueType="num">
                                      <p:cBhvr>
                                        <p:cTn id="10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08"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4">
                                            <p:txEl>
                                              <p:pRg st="6" end="6"/>
                                            </p:txEl>
                                          </p:spTgt>
                                        </p:tgtEl>
                                        <p:attrNameLst>
                                          <p:attrName>style.visibility</p:attrName>
                                        </p:attrNameLst>
                                      </p:cBhvr>
                                      <p:to>
                                        <p:strVal val="visible"/>
                                      </p:to>
                                    </p:set>
                                    <p:animEffect transition="in" filter="fade">
                                      <p:cBhvr>
                                        <p:cTn id="111" dur="1000"/>
                                        <p:tgtEl>
                                          <p:spTgt spid="4">
                                            <p:txEl>
                                              <p:pRg st="6" end="6"/>
                                            </p:txEl>
                                          </p:spTgt>
                                        </p:tgtEl>
                                      </p:cBhvr>
                                    </p:animEffect>
                                    <p:anim calcmode="lin" valueType="num">
                                      <p:cBhvr>
                                        <p:cTn id="11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13"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
                                            <p:txEl>
                                              <p:pRg st="7" end="7"/>
                                            </p:txEl>
                                          </p:spTgt>
                                        </p:tgtEl>
                                        <p:attrNameLst>
                                          <p:attrName>style.visibility</p:attrName>
                                        </p:attrNameLst>
                                      </p:cBhvr>
                                      <p:to>
                                        <p:strVal val="visible"/>
                                      </p:to>
                                    </p:set>
                                    <p:animEffect transition="in" filter="fade">
                                      <p:cBhvr>
                                        <p:cTn id="116" dur="1000"/>
                                        <p:tgtEl>
                                          <p:spTgt spid="4">
                                            <p:txEl>
                                              <p:pRg st="7" end="7"/>
                                            </p:txEl>
                                          </p:spTgt>
                                        </p:tgtEl>
                                      </p:cBhvr>
                                    </p:animEffect>
                                    <p:anim calcmode="lin" valueType="num">
                                      <p:cBhvr>
                                        <p:cTn id="11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18" dur="1000" fill="hold"/>
                                        <p:tgtEl>
                                          <p:spTgt spid="4">
                                            <p:txEl>
                                              <p:pRg st="7" end="7"/>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
                                            <p:txEl>
                                              <p:pRg st="8" end="8"/>
                                            </p:txEl>
                                          </p:spTgt>
                                        </p:tgtEl>
                                        <p:attrNameLst>
                                          <p:attrName>style.visibility</p:attrName>
                                        </p:attrNameLst>
                                      </p:cBhvr>
                                      <p:to>
                                        <p:strVal val="visible"/>
                                      </p:to>
                                    </p:set>
                                    <p:animEffect transition="in" filter="fade">
                                      <p:cBhvr>
                                        <p:cTn id="121" dur="1000"/>
                                        <p:tgtEl>
                                          <p:spTgt spid="4">
                                            <p:txEl>
                                              <p:pRg st="8" end="8"/>
                                            </p:txEl>
                                          </p:spTgt>
                                        </p:tgtEl>
                                      </p:cBhvr>
                                    </p:animEffect>
                                    <p:anim calcmode="lin" valueType="num">
                                      <p:cBhvr>
                                        <p:cTn id="12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23" dur="1000" fill="hold"/>
                                        <p:tgtEl>
                                          <p:spTgt spid="4">
                                            <p:txEl>
                                              <p:pRg st="8" end="8"/>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
                                            <p:txEl>
                                              <p:pRg st="9" end="9"/>
                                            </p:txEl>
                                          </p:spTgt>
                                        </p:tgtEl>
                                        <p:attrNameLst>
                                          <p:attrName>style.visibility</p:attrName>
                                        </p:attrNameLst>
                                      </p:cBhvr>
                                      <p:to>
                                        <p:strVal val="visible"/>
                                      </p:to>
                                    </p:set>
                                    <p:animEffect transition="in" filter="fade">
                                      <p:cBhvr>
                                        <p:cTn id="126" dur="1000"/>
                                        <p:tgtEl>
                                          <p:spTgt spid="4">
                                            <p:txEl>
                                              <p:pRg st="9" end="9"/>
                                            </p:txEl>
                                          </p:spTgt>
                                        </p:tgtEl>
                                      </p:cBhvr>
                                    </p:animEffect>
                                    <p:anim calcmode="lin" valueType="num">
                                      <p:cBhvr>
                                        <p:cTn id="127"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28" dur="1000" fill="hold"/>
                                        <p:tgtEl>
                                          <p:spTgt spid="4">
                                            <p:txEl>
                                              <p:pRg st="9" end="9"/>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
                                            <p:txEl>
                                              <p:pRg st="10" end="10"/>
                                            </p:txEl>
                                          </p:spTgt>
                                        </p:tgtEl>
                                        <p:attrNameLst>
                                          <p:attrName>style.visibility</p:attrName>
                                        </p:attrNameLst>
                                      </p:cBhvr>
                                      <p:to>
                                        <p:strVal val="visible"/>
                                      </p:to>
                                    </p:set>
                                    <p:animEffect transition="in" filter="fade">
                                      <p:cBhvr>
                                        <p:cTn id="131" dur="1000"/>
                                        <p:tgtEl>
                                          <p:spTgt spid="4">
                                            <p:txEl>
                                              <p:pRg st="10" end="10"/>
                                            </p:txEl>
                                          </p:spTgt>
                                        </p:tgtEl>
                                      </p:cBhvr>
                                    </p:animEffect>
                                    <p:anim calcmode="lin" valueType="num">
                                      <p:cBhvr>
                                        <p:cTn id="132"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33"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4">
                                            <p:txEl>
                                              <p:pRg st="11" end="11"/>
                                            </p:txEl>
                                          </p:spTgt>
                                        </p:tgtEl>
                                        <p:attrNameLst>
                                          <p:attrName>style.visibility</p:attrName>
                                        </p:attrNameLst>
                                      </p:cBhvr>
                                      <p:to>
                                        <p:strVal val="visible"/>
                                      </p:to>
                                    </p:set>
                                    <p:animEffect transition="in" filter="fade">
                                      <p:cBhvr>
                                        <p:cTn id="136" dur="1000"/>
                                        <p:tgtEl>
                                          <p:spTgt spid="4">
                                            <p:txEl>
                                              <p:pRg st="11" end="11"/>
                                            </p:txEl>
                                          </p:spTgt>
                                        </p:tgtEl>
                                      </p:cBhvr>
                                    </p:animEffect>
                                    <p:anim calcmode="lin" valueType="num">
                                      <p:cBhvr>
                                        <p:cTn id="137"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138"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4">
                                            <p:txEl>
                                              <p:pRg st="12" end="12"/>
                                            </p:txEl>
                                          </p:spTgt>
                                        </p:tgtEl>
                                        <p:attrNameLst>
                                          <p:attrName>style.visibility</p:attrName>
                                        </p:attrNameLst>
                                      </p:cBhvr>
                                      <p:to>
                                        <p:strVal val="visible"/>
                                      </p:to>
                                    </p:set>
                                    <p:animEffect transition="in" filter="fade">
                                      <p:cBhvr>
                                        <p:cTn id="141" dur="1000"/>
                                        <p:tgtEl>
                                          <p:spTgt spid="4">
                                            <p:txEl>
                                              <p:pRg st="12" end="12"/>
                                            </p:txEl>
                                          </p:spTgt>
                                        </p:tgtEl>
                                      </p:cBhvr>
                                    </p:animEffect>
                                    <p:anim calcmode="lin" valueType="num">
                                      <p:cBhvr>
                                        <p:cTn id="142"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143"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
                                            <p:txEl>
                                              <p:pRg st="13" end="13"/>
                                            </p:txEl>
                                          </p:spTgt>
                                        </p:tgtEl>
                                        <p:attrNameLst>
                                          <p:attrName>style.visibility</p:attrName>
                                        </p:attrNameLst>
                                      </p:cBhvr>
                                      <p:to>
                                        <p:strVal val="visible"/>
                                      </p:to>
                                    </p:set>
                                    <p:animEffect transition="in" filter="fade">
                                      <p:cBhvr>
                                        <p:cTn id="146" dur="1000"/>
                                        <p:tgtEl>
                                          <p:spTgt spid="4">
                                            <p:txEl>
                                              <p:pRg st="13" end="13"/>
                                            </p:txEl>
                                          </p:spTgt>
                                        </p:tgtEl>
                                      </p:cBhvr>
                                    </p:animEffect>
                                    <p:anim calcmode="lin" valueType="num">
                                      <p:cBhvr>
                                        <p:cTn id="147"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148" dur="1000" fill="hold"/>
                                        <p:tgtEl>
                                          <p:spTgt spid="4">
                                            <p:txEl>
                                              <p:pRg st="13" end="13"/>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
                                            <p:txEl>
                                              <p:pRg st="14" end="14"/>
                                            </p:txEl>
                                          </p:spTgt>
                                        </p:tgtEl>
                                        <p:attrNameLst>
                                          <p:attrName>style.visibility</p:attrName>
                                        </p:attrNameLst>
                                      </p:cBhvr>
                                      <p:to>
                                        <p:strVal val="visible"/>
                                      </p:to>
                                    </p:set>
                                    <p:animEffect transition="in" filter="fade">
                                      <p:cBhvr>
                                        <p:cTn id="151" dur="1000"/>
                                        <p:tgtEl>
                                          <p:spTgt spid="4">
                                            <p:txEl>
                                              <p:pRg st="14" end="14"/>
                                            </p:txEl>
                                          </p:spTgt>
                                        </p:tgtEl>
                                      </p:cBhvr>
                                    </p:animEffect>
                                    <p:anim calcmode="lin" valueType="num">
                                      <p:cBhvr>
                                        <p:cTn id="152"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153" dur="1000" fill="hold"/>
                                        <p:tgtEl>
                                          <p:spTgt spid="4">
                                            <p:txEl>
                                              <p:pRg st="14" end="14"/>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
                                            <p:txEl>
                                              <p:pRg st="15" end="15"/>
                                            </p:txEl>
                                          </p:spTgt>
                                        </p:tgtEl>
                                        <p:attrNameLst>
                                          <p:attrName>style.visibility</p:attrName>
                                        </p:attrNameLst>
                                      </p:cBhvr>
                                      <p:to>
                                        <p:strVal val="visible"/>
                                      </p:to>
                                    </p:set>
                                    <p:animEffect transition="in" filter="fade">
                                      <p:cBhvr>
                                        <p:cTn id="156" dur="1000"/>
                                        <p:tgtEl>
                                          <p:spTgt spid="4">
                                            <p:txEl>
                                              <p:pRg st="15" end="15"/>
                                            </p:txEl>
                                          </p:spTgt>
                                        </p:tgtEl>
                                      </p:cBhvr>
                                    </p:animEffect>
                                    <p:anim calcmode="lin" valueType="num">
                                      <p:cBhvr>
                                        <p:cTn id="157"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158" dur="1000" fill="hold"/>
                                        <p:tgtEl>
                                          <p:spTgt spid="4">
                                            <p:txEl>
                                              <p:pRg st="15" end="15"/>
                                            </p:tx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
                                            <p:txEl>
                                              <p:pRg st="16" end="16"/>
                                            </p:txEl>
                                          </p:spTgt>
                                        </p:tgtEl>
                                        <p:attrNameLst>
                                          <p:attrName>style.visibility</p:attrName>
                                        </p:attrNameLst>
                                      </p:cBhvr>
                                      <p:to>
                                        <p:strVal val="visible"/>
                                      </p:to>
                                    </p:set>
                                    <p:animEffect transition="in" filter="fade">
                                      <p:cBhvr>
                                        <p:cTn id="161" dur="1000"/>
                                        <p:tgtEl>
                                          <p:spTgt spid="4">
                                            <p:txEl>
                                              <p:pRg st="16" end="16"/>
                                            </p:txEl>
                                          </p:spTgt>
                                        </p:tgtEl>
                                      </p:cBhvr>
                                    </p:animEffect>
                                    <p:anim calcmode="lin" valueType="num">
                                      <p:cBhvr>
                                        <p:cTn id="162" dur="1000" fill="hold"/>
                                        <p:tgtEl>
                                          <p:spTgt spid="4">
                                            <p:txEl>
                                              <p:pRg st="16" end="16"/>
                                            </p:txEl>
                                          </p:spTgt>
                                        </p:tgtEl>
                                        <p:attrNameLst>
                                          <p:attrName>ppt_x</p:attrName>
                                        </p:attrNameLst>
                                      </p:cBhvr>
                                      <p:tavLst>
                                        <p:tav tm="0">
                                          <p:val>
                                            <p:strVal val="#ppt_x"/>
                                          </p:val>
                                        </p:tav>
                                        <p:tav tm="100000">
                                          <p:val>
                                            <p:strVal val="#ppt_x"/>
                                          </p:val>
                                        </p:tav>
                                      </p:tavLst>
                                    </p:anim>
                                    <p:anim calcmode="lin" valueType="num">
                                      <p:cBhvr>
                                        <p:cTn id="163" dur="1000" fill="hold"/>
                                        <p:tgtEl>
                                          <p:spTgt spid="4">
                                            <p:txEl>
                                              <p:pRg st="16" end="16"/>
                                            </p:tx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
                                            <p:txEl>
                                              <p:pRg st="17" end="17"/>
                                            </p:txEl>
                                          </p:spTgt>
                                        </p:tgtEl>
                                        <p:attrNameLst>
                                          <p:attrName>style.visibility</p:attrName>
                                        </p:attrNameLst>
                                      </p:cBhvr>
                                      <p:to>
                                        <p:strVal val="visible"/>
                                      </p:to>
                                    </p:set>
                                    <p:animEffect transition="in" filter="fade">
                                      <p:cBhvr>
                                        <p:cTn id="166" dur="1000"/>
                                        <p:tgtEl>
                                          <p:spTgt spid="4">
                                            <p:txEl>
                                              <p:pRg st="17" end="17"/>
                                            </p:txEl>
                                          </p:spTgt>
                                        </p:tgtEl>
                                      </p:cBhvr>
                                    </p:animEffect>
                                    <p:anim calcmode="lin" valueType="num">
                                      <p:cBhvr>
                                        <p:cTn id="167" dur="1000" fill="hold"/>
                                        <p:tgtEl>
                                          <p:spTgt spid="4">
                                            <p:txEl>
                                              <p:pRg st="17" end="17"/>
                                            </p:txEl>
                                          </p:spTgt>
                                        </p:tgtEl>
                                        <p:attrNameLst>
                                          <p:attrName>ppt_x</p:attrName>
                                        </p:attrNameLst>
                                      </p:cBhvr>
                                      <p:tavLst>
                                        <p:tav tm="0">
                                          <p:val>
                                            <p:strVal val="#ppt_x"/>
                                          </p:val>
                                        </p:tav>
                                        <p:tav tm="100000">
                                          <p:val>
                                            <p:strVal val="#ppt_x"/>
                                          </p:val>
                                        </p:tav>
                                      </p:tavLst>
                                    </p:anim>
                                    <p:anim calcmode="lin" valueType="num">
                                      <p:cBhvr>
                                        <p:cTn id="168" dur="1000" fill="hold"/>
                                        <p:tgtEl>
                                          <p:spTgt spid="4">
                                            <p:txEl>
                                              <p:pRg st="17" end="17"/>
                                            </p:txEl>
                                          </p:spTgt>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4">
                                            <p:txEl>
                                              <p:pRg st="18" end="18"/>
                                            </p:txEl>
                                          </p:spTgt>
                                        </p:tgtEl>
                                        <p:attrNameLst>
                                          <p:attrName>style.visibility</p:attrName>
                                        </p:attrNameLst>
                                      </p:cBhvr>
                                      <p:to>
                                        <p:strVal val="visible"/>
                                      </p:to>
                                    </p:set>
                                    <p:animEffect transition="in" filter="fade">
                                      <p:cBhvr>
                                        <p:cTn id="171" dur="1000"/>
                                        <p:tgtEl>
                                          <p:spTgt spid="4">
                                            <p:txEl>
                                              <p:pRg st="18" end="18"/>
                                            </p:txEl>
                                          </p:spTgt>
                                        </p:tgtEl>
                                      </p:cBhvr>
                                    </p:animEffect>
                                    <p:anim calcmode="lin" valueType="num">
                                      <p:cBhvr>
                                        <p:cTn id="172" dur="1000" fill="hold"/>
                                        <p:tgtEl>
                                          <p:spTgt spid="4">
                                            <p:txEl>
                                              <p:pRg st="18" end="18"/>
                                            </p:txEl>
                                          </p:spTgt>
                                        </p:tgtEl>
                                        <p:attrNameLst>
                                          <p:attrName>ppt_x</p:attrName>
                                        </p:attrNameLst>
                                      </p:cBhvr>
                                      <p:tavLst>
                                        <p:tav tm="0">
                                          <p:val>
                                            <p:strVal val="#ppt_x"/>
                                          </p:val>
                                        </p:tav>
                                        <p:tav tm="100000">
                                          <p:val>
                                            <p:strVal val="#ppt_x"/>
                                          </p:val>
                                        </p:tav>
                                      </p:tavLst>
                                    </p:anim>
                                    <p:anim calcmode="lin" valueType="num">
                                      <p:cBhvr>
                                        <p:cTn id="173" dur="1000" fill="hold"/>
                                        <p:tgtEl>
                                          <p:spTgt spid="4">
                                            <p:txEl>
                                              <p:pRg st="18" end="18"/>
                                            </p:txEl>
                                          </p:spTgt>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4">
                                            <p:txEl>
                                              <p:pRg st="19" end="19"/>
                                            </p:txEl>
                                          </p:spTgt>
                                        </p:tgtEl>
                                        <p:attrNameLst>
                                          <p:attrName>style.visibility</p:attrName>
                                        </p:attrNameLst>
                                      </p:cBhvr>
                                      <p:to>
                                        <p:strVal val="visible"/>
                                      </p:to>
                                    </p:set>
                                    <p:animEffect transition="in" filter="fade">
                                      <p:cBhvr>
                                        <p:cTn id="176" dur="1000"/>
                                        <p:tgtEl>
                                          <p:spTgt spid="4">
                                            <p:txEl>
                                              <p:pRg st="19" end="19"/>
                                            </p:txEl>
                                          </p:spTgt>
                                        </p:tgtEl>
                                      </p:cBhvr>
                                    </p:animEffect>
                                    <p:anim calcmode="lin" valueType="num">
                                      <p:cBhvr>
                                        <p:cTn id="177" dur="1000" fill="hold"/>
                                        <p:tgtEl>
                                          <p:spTgt spid="4">
                                            <p:txEl>
                                              <p:pRg st="19" end="19"/>
                                            </p:txEl>
                                          </p:spTgt>
                                        </p:tgtEl>
                                        <p:attrNameLst>
                                          <p:attrName>ppt_x</p:attrName>
                                        </p:attrNameLst>
                                      </p:cBhvr>
                                      <p:tavLst>
                                        <p:tav tm="0">
                                          <p:val>
                                            <p:strVal val="#ppt_x"/>
                                          </p:val>
                                        </p:tav>
                                        <p:tav tm="100000">
                                          <p:val>
                                            <p:strVal val="#ppt_x"/>
                                          </p:val>
                                        </p:tav>
                                      </p:tavLst>
                                    </p:anim>
                                    <p:anim calcmode="lin" valueType="num">
                                      <p:cBhvr>
                                        <p:cTn id="178" dur="1000" fill="hold"/>
                                        <p:tgtEl>
                                          <p:spTgt spid="4">
                                            <p:txEl>
                                              <p:pRg st="19" end="19"/>
                                            </p:txEl>
                                          </p:spTgt>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4">
                                            <p:txEl>
                                              <p:pRg st="20" end="20"/>
                                            </p:txEl>
                                          </p:spTgt>
                                        </p:tgtEl>
                                        <p:attrNameLst>
                                          <p:attrName>style.visibility</p:attrName>
                                        </p:attrNameLst>
                                      </p:cBhvr>
                                      <p:to>
                                        <p:strVal val="visible"/>
                                      </p:to>
                                    </p:set>
                                    <p:animEffect transition="in" filter="fade">
                                      <p:cBhvr>
                                        <p:cTn id="183" dur="1000"/>
                                        <p:tgtEl>
                                          <p:spTgt spid="4">
                                            <p:txEl>
                                              <p:pRg st="20" end="20"/>
                                            </p:txEl>
                                          </p:spTgt>
                                        </p:tgtEl>
                                      </p:cBhvr>
                                    </p:animEffect>
                                    <p:anim calcmode="lin" valueType="num">
                                      <p:cBhvr>
                                        <p:cTn id="184" dur="1000" fill="hold"/>
                                        <p:tgtEl>
                                          <p:spTgt spid="4">
                                            <p:txEl>
                                              <p:pRg st="20" end="20"/>
                                            </p:txEl>
                                          </p:spTgt>
                                        </p:tgtEl>
                                        <p:attrNameLst>
                                          <p:attrName>ppt_x</p:attrName>
                                        </p:attrNameLst>
                                      </p:cBhvr>
                                      <p:tavLst>
                                        <p:tav tm="0">
                                          <p:val>
                                            <p:strVal val="#ppt_x"/>
                                          </p:val>
                                        </p:tav>
                                        <p:tav tm="100000">
                                          <p:val>
                                            <p:strVal val="#ppt_x"/>
                                          </p:val>
                                        </p:tav>
                                      </p:tavLst>
                                    </p:anim>
                                    <p:anim calcmode="lin" valueType="num">
                                      <p:cBhvr>
                                        <p:cTn id="185" dur="1000" fill="hold"/>
                                        <p:tgtEl>
                                          <p:spTgt spid="4">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05218"/>
          </a:xfrm>
        </p:spPr>
        <p:txBody>
          <a:bodyPr/>
          <a:lstStyle/>
          <a:p>
            <a:r>
              <a:rPr lang="en-US" dirty="0" smtClean="0"/>
              <a:t>Doubly </a:t>
            </a:r>
            <a:r>
              <a:rPr lang="en-US" dirty="0" err="1" smtClean="0"/>
              <a:t>LinkedList</a:t>
            </a:r>
            <a:endParaRPr lang="en-IN" dirty="0"/>
          </a:p>
        </p:txBody>
      </p:sp>
      <p:sp>
        <p:nvSpPr>
          <p:cNvPr id="3" name="Content Placeholder 2"/>
          <p:cNvSpPr>
            <a:spLocks noGrp="1"/>
          </p:cNvSpPr>
          <p:nvPr>
            <p:ph idx="1"/>
          </p:nvPr>
        </p:nvSpPr>
        <p:spPr>
          <a:xfrm>
            <a:off x="838200" y="805219"/>
            <a:ext cx="10515600" cy="3971497"/>
          </a:xfrm>
        </p:spPr>
        <p:txBody>
          <a:bodyPr>
            <a:normAutofit fontScale="62500" lnSpcReduction="20000"/>
          </a:bodyPr>
          <a:lstStyle/>
          <a:p>
            <a:r>
              <a:rPr lang="en-US" dirty="0" smtClean="0"/>
              <a:t>A</a:t>
            </a:r>
            <a:r>
              <a:rPr lang="en-US" dirty="0"/>
              <a:t> </a:t>
            </a:r>
            <a:r>
              <a:rPr lang="en-US" b="1" dirty="0"/>
              <a:t>doubly linked list</a:t>
            </a:r>
            <a:r>
              <a:rPr lang="en-US" dirty="0"/>
              <a:t> is a linked data structure that consists of a set of sequentially linked records called </a:t>
            </a:r>
            <a:r>
              <a:rPr lang="en-US" dirty="0" smtClean="0"/>
              <a:t>nodes.</a:t>
            </a:r>
          </a:p>
          <a:p>
            <a:r>
              <a:rPr lang="en-US" dirty="0" smtClean="0"/>
              <a:t>Each </a:t>
            </a:r>
            <a:r>
              <a:rPr lang="en-US" dirty="0"/>
              <a:t>node contains three fields: two link fields (references to the previous and to the next node in the sequence of nodes) and one data field. </a:t>
            </a:r>
          </a:p>
          <a:p>
            <a:r>
              <a:rPr lang="en-US" dirty="0" smtClean="0"/>
              <a:t>The </a:t>
            </a:r>
            <a:r>
              <a:rPr lang="en-US" dirty="0"/>
              <a:t>beginning and ending nodes' </a:t>
            </a:r>
            <a:r>
              <a:rPr lang="en-US" b="1" dirty="0"/>
              <a:t>previous</a:t>
            </a:r>
            <a:r>
              <a:rPr lang="en-US" dirty="0"/>
              <a:t> and </a:t>
            </a:r>
            <a:r>
              <a:rPr lang="en-US" b="1" dirty="0"/>
              <a:t>next</a:t>
            </a:r>
            <a:r>
              <a:rPr lang="en-US" dirty="0"/>
              <a:t> links, respectively, point to some kind of terminator, typically a sentinel node or null, to facilitate traversal of the </a:t>
            </a:r>
            <a:r>
              <a:rPr lang="en-US" dirty="0" smtClean="0"/>
              <a:t>list.</a:t>
            </a:r>
          </a:p>
          <a:p>
            <a:r>
              <a:rPr lang="en-US" dirty="0" smtClean="0"/>
              <a:t>The </a:t>
            </a:r>
            <a:r>
              <a:rPr lang="en-US" dirty="0"/>
              <a:t>two node links allow traversal of the list in either direction. </a:t>
            </a:r>
          </a:p>
          <a:p>
            <a:r>
              <a:rPr lang="en-US" dirty="0" smtClean="0"/>
              <a:t>While </a:t>
            </a:r>
            <a:r>
              <a:rPr lang="en-US" dirty="0"/>
              <a:t>adding or removing a node in a doubly linked list requires changing more links than the same operations on a singly linked list, the operations are simpler and potentially more efficient (for nodes other than first nodes) because there is no need to keep track of the previous node during traversal or no need to traverse the list to find the previous node, so that its link can be </a:t>
            </a:r>
            <a:r>
              <a:rPr lang="en-US" dirty="0" smtClean="0"/>
              <a:t>modified.</a:t>
            </a:r>
          </a:p>
          <a:p>
            <a:r>
              <a:rPr lang="en-US" dirty="0" smtClean="0"/>
              <a:t>The </a:t>
            </a:r>
            <a:r>
              <a:rPr lang="en-US" dirty="0"/>
              <a:t>first and last nodes of a doubly linked list are immediately accessible (i.e., accessible without traversal, and usually called </a:t>
            </a:r>
            <a:r>
              <a:rPr lang="en-US" i="1" dirty="0"/>
              <a:t>head</a:t>
            </a:r>
            <a:r>
              <a:rPr lang="en-US" dirty="0"/>
              <a:t> and </a:t>
            </a:r>
            <a:r>
              <a:rPr lang="en-US" i="1" dirty="0"/>
              <a:t>tail</a:t>
            </a:r>
            <a:r>
              <a:rPr lang="en-US" dirty="0"/>
              <a:t>) and therefore allow traversal of the list from the beginning or end of the </a:t>
            </a:r>
            <a:r>
              <a:rPr lang="en-US" dirty="0" smtClean="0"/>
              <a:t>list </a:t>
            </a:r>
            <a:r>
              <a:rPr lang="en-IN" dirty="0"/>
              <a:t>respectively</a:t>
            </a:r>
            <a:r>
              <a:rPr lang="en-US" dirty="0" smtClean="0"/>
              <a:t>.</a:t>
            </a:r>
          </a:p>
          <a:p>
            <a:r>
              <a:rPr lang="en-US" dirty="0"/>
              <a:t>The link fields of a doubly linked list node are often called </a:t>
            </a:r>
            <a:r>
              <a:rPr lang="en-US" b="1" dirty="0"/>
              <a:t>next</a:t>
            </a:r>
            <a:r>
              <a:rPr lang="en-US" dirty="0"/>
              <a:t> and </a:t>
            </a:r>
            <a:r>
              <a:rPr lang="en-US" b="1" dirty="0"/>
              <a:t>previous</a:t>
            </a:r>
            <a:r>
              <a:rPr lang="en-US" dirty="0"/>
              <a:t> or </a:t>
            </a:r>
            <a:r>
              <a:rPr lang="en-US" b="1" dirty="0"/>
              <a:t>forward</a:t>
            </a:r>
            <a:r>
              <a:rPr lang="en-US" dirty="0"/>
              <a:t> and </a:t>
            </a:r>
            <a:r>
              <a:rPr lang="en-US" b="1" dirty="0"/>
              <a:t>backward</a:t>
            </a:r>
            <a:r>
              <a:rPr lang="en-US" dirty="0"/>
              <a:t>.</a:t>
            </a:r>
            <a:endParaRPr lang="en-IN" dirty="0"/>
          </a:p>
        </p:txBody>
      </p:sp>
      <p:cxnSp>
        <p:nvCxnSpPr>
          <p:cNvPr id="4" name="Straight Arrow Connector 3"/>
          <p:cNvCxnSpPr>
            <a:stCxn id="10" idx="6"/>
            <a:endCxn id="7" idx="1"/>
          </p:cNvCxnSpPr>
          <p:nvPr/>
        </p:nvCxnSpPr>
        <p:spPr>
          <a:xfrm flipV="1">
            <a:off x="2117445" y="5411296"/>
            <a:ext cx="542018" cy="1707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aphicFrame>
        <p:nvGraphicFramePr>
          <p:cNvPr id="7" name="Table 6"/>
          <p:cNvGraphicFramePr>
            <a:graphicFrameLocks noGrp="1"/>
          </p:cNvGraphicFramePr>
          <p:nvPr>
            <p:extLst/>
          </p:nvPr>
        </p:nvGraphicFramePr>
        <p:xfrm>
          <a:off x="2659463" y="5204286"/>
          <a:ext cx="2023278" cy="414020"/>
        </p:xfrm>
        <a:graphic>
          <a:graphicData uri="http://schemas.openxmlformats.org/drawingml/2006/table">
            <a:tbl>
              <a:tblPr firstRow="1" bandRow="1">
                <a:tableStyleId>{5940675A-B579-460E-94D1-54222C63F5DA}</a:tableStyleId>
              </a:tblPr>
              <a:tblGrid>
                <a:gridCol w="674426">
                  <a:extLst>
                    <a:ext uri="{9D8B030D-6E8A-4147-A177-3AD203B41FA5}">
                      <a16:colId xmlns:a16="http://schemas.microsoft.com/office/drawing/2014/main" val="1306878710"/>
                    </a:ext>
                  </a:extLst>
                </a:gridCol>
                <a:gridCol w="674426">
                  <a:extLst>
                    <a:ext uri="{9D8B030D-6E8A-4147-A177-3AD203B41FA5}">
                      <a16:colId xmlns:a16="http://schemas.microsoft.com/office/drawing/2014/main" val="2690431833"/>
                    </a:ext>
                  </a:extLst>
                </a:gridCol>
                <a:gridCol w="674426">
                  <a:extLst>
                    <a:ext uri="{9D8B030D-6E8A-4147-A177-3AD203B41FA5}">
                      <a16:colId xmlns:a16="http://schemas.microsoft.com/office/drawing/2014/main" val="3503705290"/>
                    </a:ext>
                  </a:extLst>
                </a:gridCol>
              </a:tblGrid>
              <a:tr h="414020">
                <a:tc>
                  <a:txBody>
                    <a:bodyPr/>
                    <a:lstStyle/>
                    <a:p>
                      <a:pPr algn="ctr"/>
                      <a:r>
                        <a:rPr lang="en-US" dirty="0" smtClean="0"/>
                        <a:t>NULL</a:t>
                      </a:r>
                      <a:endParaRPr lang="en-IN" dirty="0"/>
                    </a:p>
                  </a:txBody>
                  <a:tcPr/>
                </a:tc>
                <a:tc>
                  <a:txBody>
                    <a:bodyPr/>
                    <a:lstStyle/>
                    <a:p>
                      <a:pPr algn="ctr"/>
                      <a:r>
                        <a:rPr lang="en-US" dirty="0" smtClean="0"/>
                        <a:t>10</a:t>
                      </a:r>
                      <a:endParaRPr lang="en-IN" dirty="0"/>
                    </a:p>
                  </a:txBody>
                  <a:tcPr/>
                </a:tc>
                <a:tc>
                  <a:txBody>
                    <a:bodyPr/>
                    <a:lstStyle/>
                    <a:p>
                      <a:pPr algn="ctr"/>
                      <a:r>
                        <a:rPr lang="en-US" dirty="0" smtClean="0"/>
                        <a:t>200</a:t>
                      </a:r>
                      <a:endParaRPr lang="en-IN" dirty="0"/>
                    </a:p>
                  </a:txBody>
                  <a:tcPr/>
                </a:tc>
                <a:extLst>
                  <a:ext uri="{0D108BD9-81ED-4DB2-BD59-A6C34878D82A}">
                    <a16:rowId xmlns:a16="http://schemas.microsoft.com/office/drawing/2014/main" val="1490832226"/>
                  </a:ext>
                </a:extLst>
              </a:tr>
            </a:tbl>
          </a:graphicData>
        </a:graphic>
      </p:graphicFrame>
      <p:graphicFrame>
        <p:nvGraphicFramePr>
          <p:cNvPr id="8" name="Table 7"/>
          <p:cNvGraphicFramePr>
            <a:graphicFrameLocks noGrp="1"/>
          </p:cNvGraphicFramePr>
          <p:nvPr>
            <p:extLst/>
          </p:nvPr>
        </p:nvGraphicFramePr>
        <p:xfrm>
          <a:off x="6061405" y="5199234"/>
          <a:ext cx="2014398" cy="414020"/>
        </p:xfrm>
        <a:graphic>
          <a:graphicData uri="http://schemas.openxmlformats.org/drawingml/2006/table">
            <a:tbl>
              <a:tblPr firstRow="1" bandRow="1">
                <a:tableStyleId>{5940675A-B579-460E-94D1-54222C63F5DA}</a:tableStyleId>
              </a:tblPr>
              <a:tblGrid>
                <a:gridCol w="671466">
                  <a:extLst>
                    <a:ext uri="{9D8B030D-6E8A-4147-A177-3AD203B41FA5}">
                      <a16:colId xmlns:a16="http://schemas.microsoft.com/office/drawing/2014/main" val="1205004878"/>
                    </a:ext>
                  </a:extLst>
                </a:gridCol>
                <a:gridCol w="671466">
                  <a:extLst>
                    <a:ext uri="{9D8B030D-6E8A-4147-A177-3AD203B41FA5}">
                      <a16:colId xmlns:a16="http://schemas.microsoft.com/office/drawing/2014/main" val="2690431833"/>
                    </a:ext>
                  </a:extLst>
                </a:gridCol>
                <a:gridCol w="671466">
                  <a:extLst>
                    <a:ext uri="{9D8B030D-6E8A-4147-A177-3AD203B41FA5}">
                      <a16:colId xmlns:a16="http://schemas.microsoft.com/office/drawing/2014/main" val="3503705290"/>
                    </a:ext>
                  </a:extLst>
                </a:gridCol>
              </a:tblGrid>
              <a:tr h="414020">
                <a:tc>
                  <a:txBody>
                    <a:bodyPr/>
                    <a:lstStyle/>
                    <a:p>
                      <a:pPr algn="ctr"/>
                      <a:r>
                        <a:rPr lang="en-US" dirty="0" smtClean="0"/>
                        <a:t>100</a:t>
                      </a:r>
                      <a:endParaRPr lang="en-IN" dirty="0"/>
                    </a:p>
                  </a:txBody>
                  <a:tcPr/>
                </a:tc>
                <a:tc>
                  <a:txBody>
                    <a:bodyPr/>
                    <a:lstStyle/>
                    <a:p>
                      <a:pPr algn="ctr"/>
                      <a:r>
                        <a:rPr lang="en-US" dirty="0" smtClean="0"/>
                        <a:t>20</a:t>
                      </a:r>
                      <a:endParaRPr lang="en-IN" dirty="0"/>
                    </a:p>
                  </a:txBody>
                  <a:tcPr/>
                </a:tc>
                <a:tc>
                  <a:txBody>
                    <a:bodyPr/>
                    <a:lstStyle/>
                    <a:p>
                      <a:pPr algn="ctr"/>
                      <a:r>
                        <a:rPr lang="en-US" dirty="0" smtClean="0"/>
                        <a:t>300</a:t>
                      </a:r>
                      <a:endParaRPr lang="en-IN" dirty="0"/>
                    </a:p>
                  </a:txBody>
                  <a:tcPr/>
                </a:tc>
                <a:extLst>
                  <a:ext uri="{0D108BD9-81ED-4DB2-BD59-A6C34878D82A}">
                    <a16:rowId xmlns:a16="http://schemas.microsoft.com/office/drawing/2014/main" val="1490832226"/>
                  </a:ext>
                </a:extLst>
              </a:tr>
            </a:tbl>
          </a:graphicData>
        </a:graphic>
      </p:graphicFrame>
      <p:graphicFrame>
        <p:nvGraphicFramePr>
          <p:cNvPr id="9" name="Table 8"/>
          <p:cNvGraphicFramePr>
            <a:graphicFrameLocks noGrp="1"/>
          </p:cNvGraphicFramePr>
          <p:nvPr>
            <p:extLst/>
          </p:nvPr>
        </p:nvGraphicFramePr>
        <p:xfrm>
          <a:off x="9260434" y="5201451"/>
          <a:ext cx="2053560" cy="414020"/>
        </p:xfrm>
        <a:graphic>
          <a:graphicData uri="http://schemas.openxmlformats.org/drawingml/2006/table">
            <a:tbl>
              <a:tblPr firstRow="1" bandRow="1">
                <a:tableStyleId>{5940675A-B579-460E-94D1-54222C63F5DA}</a:tableStyleId>
              </a:tblPr>
              <a:tblGrid>
                <a:gridCol w="684520">
                  <a:extLst>
                    <a:ext uri="{9D8B030D-6E8A-4147-A177-3AD203B41FA5}">
                      <a16:colId xmlns:a16="http://schemas.microsoft.com/office/drawing/2014/main" val="878587697"/>
                    </a:ext>
                  </a:extLst>
                </a:gridCol>
                <a:gridCol w="684520">
                  <a:extLst>
                    <a:ext uri="{9D8B030D-6E8A-4147-A177-3AD203B41FA5}">
                      <a16:colId xmlns:a16="http://schemas.microsoft.com/office/drawing/2014/main" val="2690431833"/>
                    </a:ext>
                  </a:extLst>
                </a:gridCol>
                <a:gridCol w="684520">
                  <a:extLst>
                    <a:ext uri="{9D8B030D-6E8A-4147-A177-3AD203B41FA5}">
                      <a16:colId xmlns:a16="http://schemas.microsoft.com/office/drawing/2014/main" val="3503705290"/>
                    </a:ext>
                  </a:extLst>
                </a:gridCol>
              </a:tblGrid>
              <a:tr h="414020">
                <a:tc>
                  <a:txBody>
                    <a:bodyPr/>
                    <a:lstStyle/>
                    <a:p>
                      <a:pPr algn="ctr"/>
                      <a:r>
                        <a:rPr lang="en-US" dirty="0" smtClean="0"/>
                        <a:t>200</a:t>
                      </a:r>
                      <a:endParaRPr lang="en-IN" dirty="0"/>
                    </a:p>
                  </a:txBody>
                  <a:tcPr/>
                </a:tc>
                <a:tc>
                  <a:txBody>
                    <a:bodyPr/>
                    <a:lstStyle/>
                    <a:p>
                      <a:pPr algn="ctr"/>
                      <a:r>
                        <a:rPr lang="en-US" dirty="0" smtClean="0"/>
                        <a:t>30</a:t>
                      </a:r>
                      <a:endParaRPr lang="en-IN" dirty="0"/>
                    </a:p>
                  </a:txBody>
                  <a:tcPr/>
                </a:tc>
                <a:tc>
                  <a:txBody>
                    <a:bodyPr/>
                    <a:lstStyle/>
                    <a:p>
                      <a:pPr algn="ctr"/>
                      <a:r>
                        <a:rPr lang="en-US" dirty="0" smtClean="0"/>
                        <a:t>NULL</a:t>
                      </a:r>
                      <a:endParaRPr lang="en-IN" dirty="0"/>
                    </a:p>
                  </a:txBody>
                  <a:tcPr/>
                </a:tc>
                <a:extLst>
                  <a:ext uri="{0D108BD9-81ED-4DB2-BD59-A6C34878D82A}">
                    <a16:rowId xmlns:a16="http://schemas.microsoft.com/office/drawing/2014/main" val="1490832226"/>
                  </a:ext>
                </a:extLst>
              </a:tr>
            </a:tbl>
          </a:graphicData>
        </a:graphic>
      </p:graphicFrame>
      <p:sp>
        <p:nvSpPr>
          <p:cNvPr id="10" name="Oval 9"/>
          <p:cNvSpPr/>
          <p:nvPr/>
        </p:nvSpPr>
        <p:spPr>
          <a:xfrm>
            <a:off x="838200" y="4722197"/>
            <a:ext cx="1279245" cy="14123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824552" y="5041757"/>
            <a:ext cx="830236" cy="369332"/>
          </a:xfrm>
          <a:prstGeom prst="rect">
            <a:avLst/>
          </a:prstGeom>
          <a:noFill/>
        </p:spPr>
        <p:txBody>
          <a:bodyPr wrap="square" rtlCol="0">
            <a:spAutoFit/>
          </a:bodyPr>
          <a:lstStyle/>
          <a:p>
            <a:r>
              <a:rPr lang="en-US" dirty="0" smtClean="0"/>
              <a:t>head</a:t>
            </a:r>
            <a:endParaRPr lang="en-IN" dirty="0"/>
          </a:p>
        </p:txBody>
      </p:sp>
      <p:sp>
        <p:nvSpPr>
          <p:cNvPr id="12" name="TextBox 11"/>
          <p:cNvSpPr txBox="1"/>
          <p:nvPr/>
        </p:nvSpPr>
        <p:spPr>
          <a:xfrm>
            <a:off x="1399645" y="5033268"/>
            <a:ext cx="6052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a:t>
            </a:r>
            <a:endParaRPr lang="en-IN" dirty="0"/>
          </a:p>
        </p:txBody>
      </p:sp>
      <p:sp>
        <p:nvSpPr>
          <p:cNvPr id="13" name="TextBox 12"/>
          <p:cNvSpPr txBox="1"/>
          <p:nvPr/>
        </p:nvSpPr>
        <p:spPr>
          <a:xfrm>
            <a:off x="3483020" y="5645991"/>
            <a:ext cx="577755" cy="372672"/>
          </a:xfrm>
          <a:prstGeom prst="rect">
            <a:avLst/>
          </a:prstGeom>
          <a:noFill/>
        </p:spPr>
        <p:txBody>
          <a:bodyPr wrap="square" rtlCol="0">
            <a:spAutoFit/>
          </a:bodyPr>
          <a:lstStyle/>
          <a:p>
            <a:r>
              <a:rPr lang="en-US" dirty="0" smtClean="0"/>
              <a:t>100</a:t>
            </a:r>
            <a:endParaRPr lang="en-IN" dirty="0"/>
          </a:p>
        </p:txBody>
      </p:sp>
      <p:sp>
        <p:nvSpPr>
          <p:cNvPr id="14" name="TextBox 13"/>
          <p:cNvSpPr txBox="1"/>
          <p:nvPr/>
        </p:nvSpPr>
        <p:spPr>
          <a:xfrm>
            <a:off x="6754013" y="5645991"/>
            <a:ext cx="577755" cy="372672"/>
          </a:xfrm>
          <a:prstGeom prst="rect">
            <a:avLst/>
          </a:prstGeom>
          <a:noFill/>
        </p:spPr>
        <p:txBody>
          <a:bodyPr wrap="square" rtlCol="0">
            <a:spAutoFit/>
          </a:bodyPr>
          <a:lstStyle/>
          <a:p>
            <a:r>
              <a:rPr lang="en-US" dirty="0"/>
              <a:t>2</a:t>
            </a:r>
            <a:r>
              <a:rPr lang="en-US" dirty="0" smtClean="0"/>
              <a:t>00</a:t>
            </a:r>
            <a:endParaRPr lang="en-IN" dirty="0"/>
          </a:p>
        </p:txBody>
      </p:sp>
      <p:sp>
        <p:nvSpPr>
          <p:cNvPr id="15" name="TextBox 14"/>
          <p:cNvSpPr txBox="1"/>
          <p:nvPr/>
        </p:nvSpPr>
        <p:spPr>
          <a:xfrm>
            <a:off x="9793618" y="5645991"/>
            <a:ext cx="577755" cy="372672"/>
          </a:xfrm>
          <a:prstGeom prst="rect">
            <a:avLst/>
          </a:prstGeom>
          <a:noFill/>
        </p:spPr>
        <p:txBody>
          <a:bodyPr wrap="square" rtlCol="0">
            <a:spAutoFit/>
          </a:bodyPr>
          <a:lstStyle/>
          <a:p>
            <a:r>
              <a:rPr lang="en-US" dirty="0"/>
              <a:t>3</a:t>
            </a:r>
            <a:r>
              <a:rPr lang="en-US" dirty="0" smtClean="0"/>
              <a:t>00</a:t>
            </a:r>
            <a:endParaRPr lang="en-IN" dirty="0"/>
          </a:p>
        </p:txBody>
      </p:sp>
      <p:sp>
        <p:nvSpPr>
          <p:cNvPr id="16" name="Left Brace 15"/>
          <p:cNvSpPr/>
          <p:nvPr/>
        </p:nvSpPr>
        <p:spPr>
          <a:xfrm rot="16200000">
            <a:off x="3560388" y="5052708"/>
            <a:ext cx="283470" cy="1467212"/>
          </a:xfrm>
          <a:prstGeom prst="leftBrace">
            <a:avLst>
              <a:gd name="adj1" fmla="val 8333"/>
              <a:gd name="adj2" fmla="val 4907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p:cNvSpPr txBox="1"/>
          <p:nvPr/>
        </p:nvSpPr>
        <p:spPr>
          <a:xfrm>
            <a:off x="3316577" y="6018663"/>
            <a:ext cx="771091" cy="369332"/>
          </a:xfrm>
          <a:prstGeom prst="rect">
            <a:avLst/>
          </a:prstGeom>
          <a:noFill/>
        </p:spPr>
        <p:txBody>
          <a:bodyPr wrap="square" rtlCol="0">
            <a:spAutoFit/>
          </a:bodyPr>
          <a:lstStyle/>
          <a:p>
            <a:r>
              <a:rPr lang="en-US" dirty="0" smtClean="0"/>
              <a:t>Node</a:t>
            </a:r>
            <a:endParaRPr lang="en-IN" dirty="0"/>
          </a:p>
        </p:txBody>
      </p:sp>
      <p:sp>
        <p:nvSpPr>
          <p:cNvPr id="18" name="TextBox 17"/>
          <p:cNvSpPr txBox="1"/>
          <p:nvPr/>
        </p:nvSpPr>
        <p:spPr>
          <a:xfrm>
            <a:off x="3340688" y="4583391"/>
            <a:ext cx="670591" cy="369332"/>
          </a:xfrm>
          <a:prstGeom prst="rect">
            <a:avLst/>
          </a:prstGeom>
          <a:noFill/>
        </p:spPr>
        <p:txBody>
          <a:bodyPr wrap="square" rtlCol="0">
            <a:spAutoFit/>
          </a:bodyPr>
          <a:lstStyle/>
          <a:p>
            <a:r>
              <a:rPr lang="en-US" dirty="0" smtClean="0"/>
              <a:t>Data</a:t>
            </a:r>
            <a:endParaRPr lang="en-IN" dirty="0"/>
          </a:p>
        </p:txBody>
      </p:sp>
      <p:sp>
        <p:nvSpPr>
          <p:cNvPr id="19" name="TextBox 18"/>
          <p:cNvSpPr txBox="1"/>
          <p:nvPr/>
        </p:nvSpPr>
        <p:spPr>
          <a:xfrm>
            <a:off x="4136668" y="4592050"/>
            <a:ext cx="622735" cy="369332"/>
          </a:xfrm>
          <a:prstGeom prst="rect">
            <a:avLst/>
          </a:prstGeom>
          <a:noFill/>
        </p:spPr>
        <p:txBody>
          <a:bodyPr wrap="none" rtlCol="0">
            <a:spAutoFit/>
          </a:bodyPr>
          <a:lstStyle/>
          <a:p>
            <a:r>
              <a:rPr lang="en-US" dirty="0"/>
              <a:t>N</a:t>
            </a:r>
            <a:r>
              <a:rPr lang="en-US" dirty="0" smtClean="0"/>
              <a:t>ext</a:t>
            </a:r>
            <a:endParaRPr lang="en-IN" dirty="0"/>
          </a:p>
        </p:txBody>
      </p:sp>
      <p:cxnSp>
        <p:nvCxnSpPr>
          <p:cNvPr id="20" name="Straight Arrow Connector 19"/>
          <p:cNvCxnSpPr>
            <a:stCxn id="18" idx="2"/>
          </p:cNvCxnSpPr>
          <p:nvPr/>
        </p:nvCxnSpPr>
        <p:spPr>
          <a:xfrm flipH="1">
            <a:off x="3667859" y="4952723"/>
            <a:ext cx="8125" cy="2715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4434410" y="4927699"/>
            <a:ext cx="8125" cy="2715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840472" y="5453469"/>
            <a:ext cx="830236" cy="369332"/>
          </a:xfrm>
          <a:prstGeom prst="rect">
            <a:avLst/>
          </a:prstGeom>
          <a:noFill/>
        </p:spPr>
        <p:txBody>
          <a:bodyPr wrap="square" rtlCol="0">
            <a:spAutoFit/>
          </a:bodyPr>
          <a:lstStyle/>
          <a:p>
            <a:r>
              <a:rPr lang="en-US" dirty="0" smtClean="0"/>
              <a:t>tail</a:t>
            </a:r>
            <a:endParaRPr lang="en-IN" dirty="0"/>
          </a:p>
        </p:txBody>
      </p:sp>
      <p:sp>
        <p:nvSpPr>
          <p:cNvPr id="24" name="TextBox 23"/>
          <p:cNvSpPr txBox="1"/>
          <p:nvPr/>
        </p:nvSpPr>
        <p:spPr>
          <a:xfrm>
            <a:off x="1347325" y="5444980"/>
            <a:ext cx="6052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3</a:t>
            </a:r>
            <a:r>
              <a:rPr lang="en-US" dirty="0" smtClean="0"/>
              <a:t>00</a:t>
            </a:r>
            <a:endParaRPr lang="en-IN" dirty="0"/>
          </a:p>
        </p:txBody>
      </p:sp>
      <p:sp>
        <p:nvSpPr>
          <p:cNvPr id="38" name="TextBox 37"/>
          <p:cNvSpPr txBox="1"/>
          <p:nvPr/>
        </p:nvSpPr>
        <p:spPr>
          <a:xfrm>
            <a:off x="2444615" y="4592050"/>
            <a:ext cx="1038405" cy="369332"/>
          </a:xfrm>
          <a:prstGeom prst="rect">
            <a:avLst/>
          </a:prstGeom>
          <a:noFill/>
        </p:spPr>
        <p:txBody>
          <a:bodyPr wrap="square" rtlCol="0">
            <a:spAutoFit/>
          </a:bodyPr>
          <a:lstStyle/>
          <a:p>
            <a:r>
              <a:rPr lang="en-US" dirty="0"/>
              <a:t>P</a:t>
            </a:r>
            <a:r>
              <a:rPr lang="en-US" dirty="0" smtClean="0"/>
              <a:t>revious</a:t>
            </a:r>
            <a:endParaRPr lang="en-IN" dirty="0"/>
          </a:p>
        </p:txBody>
      </p:sp>
      <p:cxnSp>
        <p:nvCxnSpPr>
          <p:cNvPr id="39" name="Straight Arrow Connector 38"/>
          <p:cNvCxnSpPr/>
          <p:nvPr/>
        </p:nvCxnSpPr>
        <p:spPr>
          <a:xfrm flipH="1">
            <a:off x="3005393" y="4927699"/>
            <a:ext cx="8125" cy="2715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7" idx="3"/>
            <a:endCxn id="8" idx="1"/>
          </p:cNvCxnSpPr>
          <p:nvPr/>
        </p:nvCxnSpPr>
        <p:spPr>
          <a:xfrm flipV="1">
            <a:off x="4682741" y="5406244"/>
            <a:ext cx="1378664" cy="505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8" idx="3"/>
            <a:endCxn id="9" idx="1"/>
          </p:cNvCxnSpPr>
          <p:nvPr/>
        </p:nvCxnSpPr>
        <p:spPr>
          <a:xfrm>
            <a:off x="8075803" y="5406244"/>
            <a:ext cx="1184631" cy="221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5" name="Footer Placeholder 4"/>
          <p:cNvSpPr>
            <a:spLocks noGrp="1"/>
          </p:cNvSpPr>
          <p:nvPr>
            <p:ph type="ftr" sz="quarter" idx="11"/>
          </p:nvPr>
        </p:nvSpPr>
        <p:spPr/>
        <p:txBody>
          <a:bodyPr/>
          <a:lstStyle/>
          <a:p>
            <a:r>
              <a:rPr lang="en-IN" smtClean="0"/>
              <a:t>Ashutosh Sonawane</a:t>
            </a:r>
            <a:endParaRPr lang="en-IN" dirty="0"/>
          </a:p>
        </p:txBody>
      </p:sp>
      <p:sp>
        <p:nvSpPr>
          <p:cNvPr id="6" name="Slide Number Placeholder 5"/>
          <p:cNvSpPr>
            <a:spLocks noGrp="1"/>
          </p:cNvSpPr>
          <p:nvPr>
            <p:ph type="sldNum" sz="quarter" idx="12"/>
          </p:nvPr>
        </p:nvSpPr>
        <p:spPr/>
        <p:txBody>
          <a:bodyPr/>
          <a:lstStyle/>
          <a:p>
            <a:fld id="{B80CADA0-E01C-459D-AB8F-6AC03931BC5C}" type="slidenum">
              <a:rPr lang="en-IN" smtClean="0"/>
              <a:t>36</a:t>
            </a:fld>
            <a:endParaRPr lang="en-IN"/>
          </a:p>
        </p:txBody>
      </p:sp>
    </p:spTree>
    <p:extLst>
      <p:ext uri="{BB962C8B-B14F-4D97-AF65-F5344CB8AC3E}">
        <p14:creationId xmlns:p14="http://schemas.microsoft.com/office/powerpoint/2010/main" val="179758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anim calcmode="lin" valueType="num">
                                      <p:cBhvr>
                                        <p:cTn id="62" dur="1000" fill="hold"/>
                                        <p:tgtEl>
                                          <p:spTgt spid="10"/>
                                        </p:tgtEl>
                                        <p:attrNameLst>
                                          <p:attrName>ppt_x</p:attrName>
                                        </p:attrNameLst>
                                      </p:cBhvr>
                                      <p:tavLst>
                                        <p:tav tm="0">
                                          <p:val>
                                            <p:strVal val="#ppt_x"/>
                                          </p:val>
                                        </p:tav>
                                        <p:tav tm="100000">
                                          <p:val>
                                            <p:strVal val="#ppt_x"/>
                                          </p:val>
                                        </p:tav>
                                      </p:tavLst>
                                    </p:anim>
                                    <p:anim calcmode="lin" valueType="num">
                                      <p:cBhvr>
                                        <p:cTn id="63" dur="1000" fill="hold"/>
                                        <p:tgtEl>
                                          <p:spTgt spid="1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1000"/>
                                        <p:tgtEl>
                                          <p:spTgt spid="4"/>
                                        </p:tgtEl>
                                      </p:cBhvr>
                                    </p:animEffect>
                                    <p:anim calcmode="lin" valueType="num">
                                      <p:cBhvr>
                                        <p:cTn id="72" dur="1000" fill="hold"/>
                                        <p:tgtEl>
                                          <p:spTgt spid="4"/>
                                        </p:tgtEl>
                                        <p:attrNameLst>
                                          <p:attrName>ppt_x</p:attrName>
                                        </p:attrNameLst>
                                      </p:cBhvr>
                                      <p:tavLst>
                                        <p:tav tm="0">
                                          <p:val>
                                            <p:strVal val="#ppt_x"/>
                                          </p:val>
                                        </p:tav>
                                        <p:tav tm="100000">
                                          <p:val>
                                            <p:strVal val="#ppt_x"/>
                                          </p:val>
                                        </p:tav>
                                      </p:tavLst>
                                    </p:anim>
                                    <p:anim calcmode="lin" valueType="num">
                                      <p:cBhvr>
                                        <p:cTn id="73" dur="1000" fill="hold"/>
                                        <p:tgtEl>
                                          <p:spTgt spid="4"/>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1000"/>
                                        <p:tgtEl>
                                          <p:spTgt spid="7"/>
                                        </p:tgtEl>
                                      </p:cBhvr>
                                    </p:animEffect>
                                    <p:anim calcmode="lin" valueType="num">
                                      <p:cBhvr>
                                        <p:cTn id="77" dur="1000" fill="hold"/>
                                        <p:tgtEl>
                                          <p:spTgt spid="7"/>
                                        </p:tgtEl>
                                        <p:attrNameLst>
                                          <p:attrName>ppt_x</p:attrName>
                                        </p:attrNameLst>
                                      </p:cBhvr>
                                      <p:tavLst>
                                        <p:tav tm="0">
                                          <p:val>
                                            <p:strVal val="#ppt_x"/>
                                          </p:val>
                                        </p:tav>
                                        <p:tav tm="100000">
                                          <p:val>
                                            <p:strVal val="#ppt_x"/>
                                          </p:val>
                                        </p:tav>
                                      </p:tavLst>
                                    </p:anim>
                                    <p:anim calcmode="lin" valueType="num">
                                      <p:cBhvr>
                                        <p:cTn id="78" dur="1000" fill="hold"/>
                                        <p:tgtEl>
                                          <p:spTgt spid="7"/>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1000"/>
                                        <p:tgtEl>
                                          <p:spTgt spid="13"/>
                                        </p:tgtEl>
                                      </p:cBhvr>
                                    </p:animEffect>
                                    <p:anim calcmode="lin" valueType="num">
                                      <p:cBhvr>
                                        <p:cTn id="82" dur="1000" fill="hold"/>
                                        <p:tgtEl>
                                          <p:spTgt spid="13"/>
                                        </p:tgtEl>
                                        <p:attrNameLst>
                                          <p:attrName>ppt_x</p:attrName>
                                        </p:attrNameLst>
                                      </p:cBhvr>
                                      <p:tavLst>
                                        <p:tav tm="0">
                                          <p:val>
                                            <p:strVal val="#ppt_x"/>
                                          </p:val>
                                        </p:tav>
                                        <p:tav tm="100000">
                                          <p:val>
                                            <p:strVal val="#ppt_x"/>
                                          </p:val>
                                        </p:tav>
                                      </p:tavLst>
                                    </p:anim>
                                    <p:anim calcmode="lin" valueType="num">
                                      <p:cBhvr>
                                        <p:cTn id="83" dur="1000" fill="hold"/>
                                        <p:tgtEl>
                                          <p:spTgt spid="1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fade">
                                      <p:cBhvr>
                                        <p:cTn id="86" dur="1000"/>
                                        <p:tgtEl>
                                          <p:spTgt spid="8"/>
                                        </p:tgtEl>
                                      </p:cBhvr>
                                    </p:animEffect>
                                    <p:anim calcmode="lin" valueType="num">
                                      <p:cBhvr>
                                        <p:cTn id="87" dur="1000" fill="hold"/>
                                        <p:tgtEl>
                                          <p:spTgt spid="8"/>
                                        </p:tgtEl>
                                        <p:attrNameLst>
                                          <p:attrName>ppt_x</p:attrName>
                                        </p:attrNameLst>
                                      </p:cBhvr>
                                      <p:tavLst>
                                        <p:tav tm="0">
                                          <p:val>
                                            <p:strVal val="#ppt_x"/>
                                          </p:val>
                                        </p:tav>
                                        <p:tav tm="100000">
                                          <p:val>
                                            <p:strVal val="#ppt_x"/>
                                          </p:val>
                                        </p:tav>
                                      </p:tavLst>
                                    </p:anim>
                                    <p:anim calcmode="lin" valueType="num">
                                      <p:cBhvr>
                                        <p:cTn id="88" dur="1000" fill="hold"/>
                                        <p:tgtEl>
                                          <p:spTgt spid="8"/>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ppt_x</p:attrName>
                                        </p:attrNameLst>
                                      </p:cBhvr>
                                      <p:tavLst>
                                        <p:tav tm="0">
                                          <p:val>
                                            <p:strVal val="#ppt_x"/>
                                          </p:val>
                                        </p:tav>
                                        <p:tav tm="100000">
                                          <p:val>
                                            <p:strVal val="#ppt_x"/>
                                          </p:val>
                                        </p:tav>
                                      </p:tavLst>
                                    </p:anim>
                                    <p:anim calcmode="lin" valueType="num">
                                      <p:cBhvr>
                                        <p:cTn id="93" dur="1000" fill="hold"/>
                                        <p:tgtEl>
                                          <p:spTgt spid="14"/>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1000"/>
                                        <p:tgtEl>
                                          <p:spTgt spid="9"/>
                                        </p:tgtEl>
                                      </p:cBhvr>
                                    </p:animEffect>
                                    <p:anim calcmode="lin" valueType="num">
                                      <p:cBhvr>
                                        <p:cTn id="97" dur="1000" fill="hold"/>
                                        <p:tgtEl>
                                          <p:spTgt spid="9"/>
                                        </p:tgtEl>
                                        <p:attrNameLst>
                                          <p:attrName>ppt_x</p:attrName>
                                        </p:attrNameLst>
                                      </p:cBhvr>
                                      <p:tavLst>
                                        <p:tav tm="0">
                                          <p:val>
                                            <p:strVal val="#ppt_x"/>
                                          </p:val>
                                        </p:tav>
                                        <p:tav tm="100000">
                                          <p:val>
                                            <p:strVal val="#ppt_x"/>
                                          </p:val>
                                        </p:tav>
                                      </p:tavLst>
                                    </p:anim>
                                    <p:anim calcmode="lin" valueType="num">
                                      <p:cBhvr>
                                        <p:cTn id="98" dur="1000" fill="hold"/>
                                        <p:tgtEl>
                                          <p:spTgt spid="9"/>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0"/>
                                        <p:tgtEl>
                                          <p:spTgt spid="15"/>
                                        </p:tgtEl>
                                      </p:cBhvr>
                                    </p:animEffect>
                                    <p:anim calcmode="lin" valueType="num">
                                      <p:cBhvr>
                                        <p:cTn id="102" dur="1000" fill="hold"/>
                                        <p:tgtEl>
                                          <p:spTgt spid="15"/>
                                        </p:tgtEl>
                                        <p:attrNameLst>
                                          <p:attrName>ppt_x</p:attrName>
                                        </p:attrNameLst>
                                      </p:cBhvr>
                                      <p:tavLst>
                                        <p:tav tm="0">
                                          <p:val>
                                            <p:strVal val="#ppt_x"/>
                                          </p:val>
                                        </p:tav>
                                        <p:tav tm="100000">
                                          <p:val>
                                            <p:strVal val="#ppt_x"/>
                                          </p:val>
                                        </p:tav>
                                      </p:tavLst>
                                    </p:anim>
                                    <p:anim calcmode="lin" valueType="num">
                                      <p:cBhvr>
                                        <p:cTn id="103" dur="1000" fill="hold"/>
                                        <p:tgtEl>
                                          <p:spTgt spid="15"/>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1000"/>
                                        <p:tgtEl>
                                          <p:spTgt spid="23"/>
                                        </p:tgtEl>
                                      </p:cBhvr>
                                    </p:animEffect>
                                    <p:anim calcmode="lin" valueType="num">
                                      <p:cBhvr>
                                        <p:cTn id="107" dur="1000" fill="hold"/>
                                        <p:tgtEl>
                                          <p:spTgt spid="23"/>
                                        </p:tgtEl>
                                        <p:attrNameLst>
                                          <p:attrName>ppt_x</p:attrName>
                                        </p:attrNameLst>
                                      </p:cBhvr>
                                      <p:tavLst>
                                        <p:tav tm="0">
                                          <p:val>
                                            <p:strVal val="#ppt_x"/>
                                          </p:val>
                                        </p:tav>
                                        <p:tav tm="100000">
                                          <p:val>
                                            <p:strVal val="#ppt_x"/>
                                          </p:val>
                                        </p:tav>
                                      </p:tavLst>
                                    </p:anim>
                                    <p:anim calcmode="lin" valueType="num">
                                      <p:cBhvr>
                                        <p:cTn id="108" dur="1000" fill="hold"/>
                                        <p:tgtEl>
                                          <p:spTgt spid="2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1000"/>
                                        <p:tgtEl>
                                          <p:spTgt spid="24"/>
                                        </p:tgtEl>
                                      </p:cBhvr>
                                    </p:animEffect>
                                    <p:anim calcmode="lin" valueType="num">
                                      <p:cBhvr>
                                        <p:cTn id="112" dur="1000" fill="hold"/>
                                        <p:tgtEl>
                                          <p:spTgt spid="24"/>
                                        </p:tgtEl>
                                        <p:attrNameLst>
                                          <p:attrName>ppt_x</p:attrName>
                                        </p:attrNameLst>
                                      </p:cBhvr>
                                      <p:tavLst>
                                        <p:tav tm="0">
                                          <p:val>
                                            <p:strVal val="#ppt_x"/>
                                          </p:val>
                                        </p:tav>
                                        <p:tav tm="100000">
                                          <p:val>
                                            <p:strVal val="#ppt_x"/>
                                          </p:val>
                                        </p:tav>
                                      </p:tavLst>
                                    </p:anim>
                                    <p:anim calcmode="lin" valueType="num">
                                      <p:cBhvr>
                                        <p:cTn id="113" dur="1000" fill="hold"/>
                                        <p:tgtEl>
                                          <p:spTgt spid="24"/>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1000"/>
                                        <p:tgtEl>
                                          <p:spTgt spid="41"/>
                                        </p:tgtEl>
                                      </p:cBhvr>
                                    </p:animEffect>
                                    <p:anim calcmode="lin" valueType="num">
                                      <p:cBhvr>
                                        <p:cTn id="117" dur="1000" fill="hold"/>
                                        <p:tgtEl>
                                          <p:spTgt spid="41"/>
                                        </p:tgtEl>
                                        <p:attrNameLst>
                                          <p:attrName>ppt_x</p:attrName>
                                        </p:attrNameLst>
                                      </p:cBhvr>
                                      <p:tavLst>
                                        <p:tav tm="0">
                                          <p:val>
                                            <p:strVal val="#ppt_x"/>
                                          </p:val>
                                        </p:tav>
                                        <p:tav tm="100000">
                                          <p:val>
                                            <p:strVal val="#ppt_x"/>
                                          </p:val>
                                        </p:tav>
                                      </p:tavLst>
                                    </p:anim>
                                    <p:anim calcmode="lin" valueType="num">
                                      <p:cBhvr>
                                        <p:cTn id="118" dur="1000" fill="hold"/>
                                        <p:tgtEl>
                                          <p:spTgt spid="41"/>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fade">
                                      <p:cBhvr>
                                        <p:cTn id="121" dur="1000"/>
                                        <p:tgtEl>
                                          <p:spTgt spid="43"/>
                                        </p:tgtEl>
                                      </p:cBhvr>
                                    </p:animEffect>
                                    <p:anim calcmode="lin" valueType="num">
                                      <p:cBhvr>
                                        <p:cTn id="122" dur="1000" fill="hold"/>
                                        <p:tgtEl>
                                          <p:spTgt spid="43"/>
                                        </p:tgtEl>
                                        <p:attrNameLst>
                                          <p:attrName>ppt_x</p:attrName>
                                        </p:attrNameLst>
                                      </p:cBhvr>
                                      <p:tavLst>
                                        <p:tav tm="0">
                                          <p:val>
                                            <p:strVal val="#ppt_x"/>
                                          </p:val>
                                        </p:tav>
                                        <p:tav tm="100000">
                                          <p:val>
                                            <p:strVal val="#ppt_x"/>
                                          </p:val>
                                        </p:tav>
                                      </p:tavLst>
                                    </p:anim>
                                    <p:anim calcmode="lin" valueType="num">
                                      <p:cBhvr>
                                        <p:cTn id="12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1000"/>
                                        <p:tgtEl>
                                          <p:spTgt spid="17"/>
                                        </p:tgtEl>
                                      </p:cBhvr>
                                    </p:animEffect>
                                    <p:anim calcmode="lin" valueType="num">
                                      <p:cBhvr>
                                        <p:cTn id="129" dur="1000" fill="hold"/>
                                        <p:tgtEl>
                                          <p:spTgt spid="17"/>
                                        </p:tgtEl>
                                        <p:attrNameLst>
                                          <p:attrName>ppt_x</p:attrName>
                                        </p:attrNameLst>
                                      </p:cBhvr>
                                      <p:tavLst>
                                        <p:tav tm="0">
                                          <p:val>
                                            <p:strVal val="#ppt_x"/>
                                          </p:val>
                                        </p:tav>
                                        <p:tav tm="100000">
                                          <p:val>
                                            <p:strVal val="#ppt_x"/>
                                          </p:val>
                                        </p:tav>
                                      </p:tavLst>
                                    </p:anim>
                                    <p:anim calcmode="lin" valueType="num">
                                      <p:cBhvr>
                                        <p:cTn id="130" dur="1000" fill="hold"/>
                                        <p:tgtEl>
                                          <p:spTgt spid="17"/>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1000"/>
                                        <p:tgtEl>
                                          <p:spTgt spid="16"/>
                                        </p:tgtEl>
                                      </p:cBhvr>
                                    </p:animEffect>
                                    <p:anim calcmode="lin" valueType="num">
                                      <p:cBhvr>
                                        <p:cTn id="134" dur="1000" fill="hold"/>
                                        <p:tgtEl>
                                          <p:spTgt spid="16"/>
                                        </p:tgtEl>
                                        <p:attrNameLst>
                                          <p:attrName>ppt_x</p:attrName>
                                        </p:attrNameLst>
                                      </p:cBhvr>
                                      <p:tavLst>
                                        <p:tav tm="0">
                                          <p:val>
                                            <p:strVal val="#ppt_x"/>
                                          </p:val>
                                        </p:tav>
                                        <p:tav tm="100000">
                                          <p:val>
                                            <p:strVal val="#ppt_x"/>
                                          </p:val>
                                        </p:tav>
                                      </p:tavLst>
                                    </p:anim>
                                    <p:anim calcmode="lin" valueType="num">
                                      <p:cBhvr>
                                        <p:cTn id="1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1"/>
                                        </p:tgtEl>
                                        <p:attrNameLst>
                                          <p:attrName>style.visibility</p:attrName>
                                        </p:attrNameLst>
                                      </p:cBhvr>
                                      <p:to>
                                        <p:strVal val="visible"/>
                                      </p:to>
                                    </p:set>
                                    <p:animEffect transition="in" filter="fade">
                                      <p:cBhvr>
                                        <p:cTn id="140" dur="1000"/>
                                        <p:tgtEl>
                                          <p:spTgt spid="21"/>
                                        </p:tgtEl>
                                      </p:cBhvr>
                                    </p:animEffect>
                                    <p:anim calcmode="lin" valueType="num">
                                      <p:cBhvr>
                                        <p:cTn id="141" dur="1000" fill="hold"/>
                                        <p:tgtEl>
                                          <p:spTgt spid="21"/>
                                        </p:tgtEl>
                                        <p:attrNameLst>
                                          <p:attrName>ppt_x</p:attrName>
                                        </p:attrNameLst>
                                      </p:cBhvr>
                                      <p:tavLst>
                                        <p:tav tm="0">
                                          <p:val>
                                            <p:strVal val="#ppt_x"/>
                                          </p:val>
                                        </p:tav>
                                        <p:tav tm="100000">
                                          <p:val>
                                            <p:strVal val="#ppt_x"/>
                                          </p:val>
                                        </p:tav>
                                      </p:tavLst>
                                    </p:anim>
                                    <p:anim calcmode="lin" valueType="num">
                                      <p:cBhvr>
                                        <p:cTn id="142" dur="1000" fill="hold"/>
                                        <p:tgtEl>
                                          <p:spTgt spid="21"/>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20"/>
                                        </p:tgtEl>
                                        <p:attrNameLst>
                                          <p:attrName>style.visibility</p:attrName>
                                        </p:attrNameLst>
                                      </p:cBhvr>
                                      <p:to>
                                        <p:strVal val="visible"/>
                                      </p:to>
                                    </p:set>
                                    <p:animEffect transition="in" filter="fade">
                                      <p:cBhvr>
                                        <p:cTn id="145" dur="1000"/>
                                        <p:tgtEl>
                                          <p:spTgt spid="20"/>
                                        </p:tgtEl>
                                      </p:cBhvr>
                                    </p:animEffect>
                                    <p:anim calcmode="lin" valueType="num">
                                      <p:cBhvr>
                                        <p:cTn id="146" dur="1000" fill="hold"/>
                                        <p:tgtEl>
                                          <p:spTgt spid="20"/>
                                        </p:tgtEl>
                                        <p:attrNameLst>
                                          <p:attrName>ppt_x</p:attrName>
                                        </p:attrNameLst>
                                      </p:cBhvr>
                                      <p:tavLst>
                                        <p:tav tm="0">
                                          <p:val>
                                            <p:strVal val="#ppt_x"/>
                                          </p:val>
                                        </p:tav>
                                        <p:tav tm="100000">
                                          <p:val>
                                            <p:strVal val="#ppt_x"/>
                                          </p:val>
                                        </p:tav>
                                      </p:tavLst>
                                    </p:anim>
                                    <p:anim calcmode="lin" valueType="num">
                                      <p:cBhvr>
                                        <p:cTn id="147" dur="1000" fill="hold"/>
                                        <p:tgtEl>
                                          <p:spTgt spid="20"/>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18"/>
                                        </p:tgtEl>
                                        <p:attrNameLst>
                                          <p:attrName>style.visibility</p:attrName>
                                        </p:attrNameLst>
                                      </p:cBhvr>
                                      <p:to>
                                        <p:strVal val="visible"/>
                                      </p:to>
                                    </p:set>
                                    <p:animEffect transition="in" filter="fade">
                                      <p:cBhvr>
                                        <p:cTn id="150" dur="1000"/>
                                        <p:tgtEl>
                                          <p:spTgt spid="18"/>
                                        </p:tgtEl>
                                      </p:cBhvr>
                                    </p:animEffect>
                                    <p:anim calcmode="lin" valueType="num">
                                      <p:cBhvr>
                                        <p:cTn id="151" dur="1000" fill="hold"/>
                                        <p:tgtEl>
                                          <p:spTgt spid="18"/>
                                        </p:tgtEl>
                                        <p:attrNameLst>
                                          <p:attrName>ppt_x</p:attrName>
                                        </p:attrNameLst>
                                      </p:cBhvr>
                                      <p:tavLst>
                                        <p:tav tm="0">
                                          <p:val>
                                            <p:strVal val="#ppt_x"/>
                                          </p:val>
                                        </p:tav>
                                        <p:tav tm="100000">
                                          <p:val>
                                            <p:strVal val="#ppt_x"/>
                                          </p:val>
                                        </p:tav>
                                      </p:tavLst>
                                    </p:anim>
                                    <p:anim calcmode="lin" valueType="num">
                                      <p:cBhvr>
                                        <p:cTn id="152" dur="1000" fill="hold"/>
                                        <p:tgtEl>
                                          <p:spTgt spid="18"/>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fade">
                                      <p:cBhvr>
                                        <p:cTn id="155" dur="1000"/>
                                        <p:tgtEl>
                                          <p:spTgt spid="19"/>
                                        </p:tgtEl>
                                      </p:cBhvr>
                                    </p:animEffect>
                                    <p:anim calcmode="lin" valueType="num">
                                      <p:cBhvr>
                                        <p:cTn id="156" dur="1000" fill="hold"/>
                                        <p:tgtEl>
                                          <p:spTgt spid="19"/>
                                        </p:tgtEl>
                                        <p:attrNameLst>
                                          <p:attrName>ppt_x</p:attrName>
                                        </p:attrNameLst>
                                      </p:cBhvr>
                                      <p:tavLst>
                                        <p:tav tm="0">
                                          <p:val>
                                            <p:strVal val="#ppt_x"/>
                                          </p:val>
                                        </p:tav>
                                        <p:tav tm="100000">
                                          <p:val>
                                            <p:strVal val="#ppt_x"/>
                                          </p:val>
                                        </p:tav>
                                      </p:tavLst>
                                    </p:anim>
                                    <p:anim calcmode="lin" valueType="num">
                                      <p:cBhvr>
                                        <p:cTn id="157" dur="1000" fill="hold"/>
                                        <p:tgtEl>
                                          <p:spTgt spid="19"/>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fade">
                                      <p:cBhvr>
                                        <p:cTn id="160" dur="1000"/>
                                        <p:tgtEl>
                                          <p:spTgt spid="39"/>
                                        </p:tgtEl>
                                      </p:cBhvr>
                                    </p:animEffect>
                                    <p:anim calcmode="lin" valueType="num">
                                      <p:cBhvr>
                                        <p:cTn id="161" dur="1000" fill="hold"/>
                                        <p:tgtEl>
                                          <p:spTgt spid="39"/>
                                        </p:tgtEl>
                                        <p:attrNameLst>
                                          <p:attrName>ppt_x</p:attrName>
                                        </p:attrNameLst>
                                      </p:cBhvr>
                                      <p:tavLst>
                                        <p:tav tm="0">
                                          <p:val>
                                            <p:strVal val="#ppt_x"/>
                                          </p:val>
                                        </p:tav>
                                        <p:tav tm="100000">
                                          <p:val>
                                            <p:strVal val="#ppt_x"/>
                                          </p:val>
                                        </p:tav>
                                      </p:tavLst>
                                    </p:anim>
                                    <p:anim calcmode="lin" valueType="num">
                                      <p:cBhvr>
                                        <p:cTn id="162" dur="1000" fill="hold"/>
                                        <p:tgtEl>
                                          <p:spTgt spid="39"/>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38"/>
                                        </p:tgtEl>
                                        <p:attrNameLst>
                                          <p:attrName>style.visibility</p:attrName>
                                        </p:attrNameLst>
                                      </p:cBhvr>
                                      <p:to>
                                        <p:strVal val="visible"/>
                                      </p:to>
                                    </p:set>
                                    <p:animEffect transition="in" filter="fade">
                                      <p:cBhvr>
                                        <p:cTn id="165" dur="1000"/>
                                        <p:tgtEl>
                                          <p:spTgt spid="38"/>
                                        </p:tgtEl>
                                      </p:cBhvr>
                                    </p:animEffect>
                                    <p:anim calcmode="lin" valueType="num">
                                      <p:cBhvr>
                                        <p:cTn id="166" dur="1000" fill="hold"/>
                                        <p:tgtEl>
                                          <p:spTgt spid="38"/>
                                        </p:tgtEl>
                                        <p:attrNameLst>
                                          <p:attrName>ppt_x</p:attrName>
                                        </p:attrNameLst>
                                      </p:cBhvr>
                                      <p:tavLst>
                                        <p:tav tm="0">
                                          <p:val>
                                            <p:strVal val="#ppt_x"/>
                                          </p:val>
                                        </p:tav>
                                        <p:tav tm="100000">
                                          <p:val>
                                            <p:strVal val="#ppt_x"/>
                                          </p:val>
                                        </p:tav>
                                      </p:tavLst>
                                    </p:anim>
                                    <p:anim calcmode="lin" valueType="num">
                                      <p:cBhvr>
                                        <p:cTn id="16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p:bldP spid="15" grpId="0"/>
      <p:bldP spid="16" grpId="0" animBg="1"/>
      <p:bldP spid="17" grpId="0"/>
      <p:bldP spid="18" grpId="0"/>
      <p:bldP spid="19" grpId="0"/>
      <p:bldP spid="23" grpId="0"/>
      <p:bldP spid="24" grpId="0" animBg="1"/>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38200" y="16501"/>
            <a:ext cx="10515600" cy="819287"/>
          </a:xfrm>
        </p:spPr>
        <p:txBody>
          <a:bodyPr>
            <a:normAutofit/>
          </a:bodyPr>
          <a:lstStyle/>
          <a:p>
            <a:r>
              <a:rPr lang="en-US" dirty="0" smtClean="0"/>
              <a:t>Doubly </a:t>
            </a:r>
            <a:r>
              <a:rPr lang="en-US" dirty="0" err="1" smtClean="0"/>
              <a:t>LinkedList</a:t>
            </a:r>
            <a:r>
              <a:rPr lang="en-US" dirty="0" smtClean="0"/>
              <a:t> (Insert First)</a:t>
            </a:r>
            <a:endParaRPr lang="en-IN" dirty="0"/>
          </a:p>
        </p:txBody>
      </p:sp>
      <p:sp>
        <p:nvSpPr>
          <p:cNvPr id="83" name="Content Placeholder 82"/>
          <p:cNvSpPr>
            <a:spLocks noGrp="1"/>
          </p:cNvSpPr>
          <p:nvPr>
            <p:ph idx="1"/>
          </p:nvPr>
        </p:nvSpPr>
        <p:spPr>
          <a:xfrm>
            <a:off x="252483" y="2431081"/>
            <a:ext cx="6207448" cy="4351338"/>
          </a:xfrm>
        </p:spPr>
        <p:txBody>
          <a:bodyPr>
            <a:normAutofit fontScale="85000" lnSpcReduction="20000"/>
          </a:bodyPr>
          <a:lstStyle/>
          <a:p>
            <a:pPr marL="0" indent="0">
              <a:buNone/>
            </a:pPr>
            <a:r>
              <a:rPr lang="en-US" dirty="0" smtClean="0"/>
              <a:t>Class </a:t>
            </a:r>
            <a:r>
              <a:rPr lang="en-US" dirty="0" err="1" smtClean="0"/>
              <a:t>LinkedList</a:t>
            </a:r>
            <a:r>
              <a:rPr lang="en-US" dirty="0" smtClean="0"/>
              <a:t>{</a:t>
            </a:r>
          </a:p>
          <a:p>
            <a:pPr marL="457200" lvl="1" indent="0">
              <a:buNone/>
            </a:pPr>
            <a:r>
              <a:rPr lang="en-IN" dirty="0"/>
              <a:t>void </a:t>
            </a:r>
            <a:r>
              <a:rPr lang="en-IN" dirty="0" err="1" smtClean="0"/>
              <a:t>insertFirst</a:t>
            </a:r>
            <a:r>
              <a:rPr lang="en-IN" dirty="0" smtClean="0"/>
              <a:t>(</a:t>
            </a:r>
            <a:r>
              <a:rPr lang="en-IN" dirty="0" err="1" smtClean="0"/>
              <a:t>int</a:t>
            </a:r>
            <a:r>
              <a:rPr lang="en-IN" dirty="0"/>
              <a:t> data)</a:t>
            </a:r>
          </a:p>
          <a:p>
            <a:pPr marL="457200" lvl="1" indent="0">
              <a:buNone/>
            </a:pPr>
            <a:r>
              <a:rPr lang="en-IN" dirty="0"/>
              <a:t>{</a:t>
            </a:r>
          </a:p>
          <a:p>
            <a:pPr marL="457200" lvl="1" indent="0">
              <a:buNone/>
            </a:pPr>
            <a:r>
              <a:rPr lang="en-IN" dirty="0"/>
              <a:t>    Node *</a:t>
            </a:r>
            <a:r>
              <a:rPr lang="en-IN" dirty="0" err="1"/>
              <a:t>nn</a:t>
            </a:r>
            <a:r>
              <a:rPr lang="en-IN" dirty="0"/>
              <a:t> = new Node(data);</a:t>
            </a:r>
          </a:p>
          <a:p>
            <a:pPr marL="457200" lvl="1" indent="0">
              <a:buNone/>
            </a:pPr>
            <a:r>
              <a:rPr lang="en-IN" dirty="0"/>
              <a:t>    if (</a:t>
            </a:r>
            <a:r>
              <a:rPr lang="en-IN" dirty="0" err="1"/>
              <a:t>isEmpty</a:t>
            </a:r>
            <a:r>
              <a:rPr lang="en-IN" dirty="0" smtClean="0"/>
              <a:t>())</a:t>
            </a:r>
            <a:endParaRPr lang="en-IN" dirty="0"/>
          </a:p>
          <a:p>
            <a:pPr marL="457200" lvl="1" indent="0">
              <a:buNone/>
            </a:pPr>
            <a:r>
              <a:rPr lang="en-IN" dirty="0"/>
              <a:t>        this-&gt;head = this-&gt;tail = </a:t>
            </a:r>
            <a:r>
              <a:rPr lang="en-IN" dirty="0" err="1"/>
              <a:t>nn</a:t>
            </a:r>
            <a:r>
              <a:rPr lang="en-IN" dirty="0" smtClean="0"/>
              <a:t>;</a:t>
            </a:r>
            <a:endParaRPr lang="en-IN" dirty="0"/>
          </a:p>
          <a:p>
            <a:pPr marL="457200" lvl="1" indent="0">
              <a:buNone/>
            </a:pPr>
            <a:r>
              <a:rPr lang="en-IN" dirty="0"/>
              <a:t>    else</a:t>
            </a:r>
          </a:p>
          <a:p>
            <a:pPr marL="457200" lvl="1" indent="0">
              <a:buNone/>
            </a:pPr>
            <a:r>
              <a:rPr lang="en-IN" dirty="0"/>
              <a:t>    {</a:t>
            </a:r>
          </a:p>
          <a:p>
            <a:pPr marL="457200" lvl="1" indent="0">
              <a:buNone/>
            </a:pPr>
            <a:r>
              <a:rPr lang="en-IN" dirty="0"/>
              <a:t>        </a:t>
            </a:r>
            <a:r>
              <a:rPr lang="en-IN" dirty="0" err="1"/>
              <a:t>nn</a:t>
            </a:r>
            <a:r>
              <a:rPr lang="en-IN" dirty="0"/>
              <a:t>-&gt;</a:t>
            </a:r>
            <a:r>
              <a:rPr lang="en-IN" dirty="0" err="1"/>
              <a:t>setNext</a:t>
            </a:r>
            <a:r>
              <a:rPr lang="en-IN" dirty="0"/>
              <a:t>(this-&gt;head);</a:t>
            </a:r>
          </a:p>
          <a:p>
            <a:pPr marL="457200" lvl="1" indent="0">
              <a:buNone/>
            </a:pPr>
            <a:r>
              <a:rPr lang="en-IN" dirty="0"/>
              <a:t>        this-&gt;head-&gt;</a:t>
            </a:r>
            <a:r>
              <a:rPr lang="en-IN" dirty="0" err="1"/>
              <a:t>setPrev</a:t>
            </a:r>
            <a:r>
              <a:rPr lang="en-IN" dirty="0"/>
              <a:t>(</a:t>
            </a:r>
            <a:r>
              <a:rPr lang="en-IN" dirty="0" err="1"/>
              <a:t>nn</a:t>
            </a:r>
            <a:r>
              <a:rPr lang="en-IN" dirty="0"/>
              <a:t>);</a:t>
            </a:r>
          </a:p>
          <a:p>
            <a:pPr marL="457200" lvl="1" indent="0">
              <a:buNone/>
            </a:pPr>
            <a:r>
              <a:rPr lang="en-IN" dirty="0"/>
              <a:t>        this-&gt;head = </a:t>
            </a:r>
            <a:r>
              <a:rPr lang="en-IN" dirty="0" err="1"/>
              <a:t>nn</a:t>
            </a:r>
            <a:r>
              <a:rPr lang="en-IN" dirty="0"/>
              <a:t>;</a:t>
            </a:r>
          </a:p>
          <a:p>
            <a:pPr marL="457200" lvl="1" indent="0">
              <a:buNone/>
            </a:pPr>
            <a:r>
              <a:rPr lang="en-IN" dirty="0"/>
              <a:t>    </a:t>
            </a:r>
            <a:r>
              <a:rPr lang="en-IN" dirty="0" smtClean="0"/>
              <a:t>}</a:t>
            </a:r>
            <a:endParaRPr lang="en-IN" dirty="0"/>
          </a:p>
          <a:p>
            <a:pPr marL="457200" lvl="1" indent="0">
              <a:buNone/>
            </a:pPr>
            <a:r>
              <a:rPr lang="en-IN" dirty="0" smtClean="0"/>
              <a:t>}</a:t>
            </a:r>
            <a:endParaRPr lang="en-US" dirty="0"/>
          </a:p>
          <a:p>
            <a:pPr marL="0" indent="0">
              <a:buNone/>
            </a:pPr>
            <a:r>
              <a:rPr lang="en-US" dirty="0" smtClean="0"/>
              <a:t>};</a:t>
            </a:r>
            <a:endParaRPr lang="en-IN" dirty="0"/>
          </a:p>
        </p:txBody>
      </p:sp>
      <p:sp>
        <p:nvSpPr>
          <p:cNvPr id="4" name="TextBox 3"/>
          <p:cNvSpPr txBox="1"/>
          <p:nvPr/>
        </p:nvSpPr>
        <p:spPr>
          <a:xfrm>
            <a:off x="204716" y="805219"/>
            <a:ext cx="1637732" cy="369332"/>
          </a:xfrm>
          <a:prstGeom prst="rect">
            <a:avLst/>
          </a:prstGeom>
          <a:noFill/>
        </p:spPr>
        <p:txBody>
          <a:bodyPr wrap="square" rtlCol="0">
            <a:spAutoFit/>
          </a:bodyPr>
          <a:lstStyle/>
          <a:p>
            <a:r>
              <a:rPr lang="en-US" dirty="0" err="1" smtClean="0"/>
              <a:t>LinkedList</a:t>
            </a:r>
            <a:r>
              <a:rPr lang="en-US" dirty="0" smtClean="0"/>
              <a:t> </a:t>
            </a:r>
            <a:r>
              <a:rPr lang="en-US" dirty="0" err="1" smtClean="0"/>
              <a:t>ll</a:t>
            </a:r>
            <a:r>
              <a:rPr lang="en-US" dirty="0" smtClean="0"/>
              <a:t>;</a:t>
            </a:r>
            <a:endParaRPr lang="en-IN" dirty="0"/>
          </a:p>
        </p:txBody>
      </p:sp>
      <p:sp>
        <p:nvSpPr>
          <p:cNvPr id="5" name="Oval 4"/>
          <p:cNvSpPr/>
          <p:nvPr/>
        </p:nvSpPr>
        <p:spPr>
          <a:xfrm>
            <a:off x="3254988" y="668739"/>
            <a:ext cx="1378424" cy="124194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p:cNvSpPr txBox="1"/>
          <p:nvPr/>
        </p:nvSpPr>
        <p:spPr>
          <a:xfrm>
            <a:off x="3254988" y="920381"/>
            <a:ext cx="784747" cy="369332"/>
          </a:xfrm>
          <a:prstGeom prst="rect">
            <a:avLst/>
          </a:prstGeom>
          <a:noFill/>
        </p:spPr>
        <p:txBody>
          <a:bodyPr wrap="square" rtlCol="0">
            <a:spAutoFit/>
          </a:bodyPr>
          <a:lstStyle/>
          <a:p>
            <a:r>
              <a:rPr lang="en-US" dirty="0" smtClean="0"/>
              <a:t>Head=</a:t>
            </a:r>
            <a:endParaRPr lang="en-IN" dirty="0"/>
          </a:p>
        </p:txBody>
      </p:sp>
      <p:sp>
        <p:nvSpPr>
          <p:cNvPr id="7" name="TextBox 6"/>
          <p:cNvSpPr txBox="1"/>
          <p:nvPr/>
        </p:nvSpPr>
        <p:spPr>
          <a:xfrm>
            <a:off x="3257262" y="1277499"/>
            <a:ext cx="632348" cy="369332"/>
          </a:xfrm>
          <a:prstGeom prst="rect">
            <a:avLst/>
          </a:prstGeom>
          <a:noFill/>
        </p:spPr>
        <p:txBody>
          <a:bodyPr wrap="square" rtlCol="0">
            <a:spAutoFit/>
          </a:bodyPr>
          <a:lstStyle/>
          <a:p>
            <a:r>
              <a:rPr lang="en-US" dirty="0" smtClean="0"/>
              <a:t>Tail=</a:t>
            </a:r>
            <a:endParaRPr lang="en-IN" dirty="0"/>
          </a:p>
        </p:txBody>
      </p:sp>
      <p:sp>
        <p:nvSpPr>
          <p:cNvPr id="8" name="TextBox 7"/>
          <p:cNvSpPr txBox="1"/>
          <p:nvPr/>
        </p:nvSpPr>
        <p:spPr>
          <a:xfrm>
            <a:off x="3889610" y="920381"/>
            <a:ext cx="696036" cy="369332"/>
          </a:xfrm>
          <a:prstGeom prst="rect">
            <a:avLst/>
          </a:prstGeom>
          <a:noFill/>
        </p:spPr>
        <p:txBody>
          <a:bodyPr wrap="square" rtlCol="0">
            <a:spAutoFit/>
          </a:bodyPr>
          <a:lstStyle/>
          <a:p>
            <a:r>
              <a:rPr lang="en-US" dirty="0" smtClean="0"/>
              <a:t>NULL</a:t>
            </a:r>
            <a:endParaRPr lang="en-IN" dirty="0"/>
          </a:p>
        </p:txBody>
      </p:sp>
      <p:sp>
        <p:nvSpPr>
          <p:cNvPr id="9" name="TextBox 8"/>
          <p:cNvSpPr txBox="1"/>
          <p:nvPr/>
        </p:nvSpPr>
        <p:spPr>
          <a:xfrm>
            <a:off x="3728108" y="1291149"/>
            <a:ext cx="696036" cy="369332"/>
          </a:xfrm>
          <a:prstGeom prst="rect">
            <a:avLst/>
          </a:prstGeom>
          <a:noFill/>
        </p:spPr>
        <p:txBody>
          <a:bodyPr wrap="square" rtlCol="0">
            <a:spAutoFit/>
          </a:bodyPr>
          <a:lstStyle/>
          <a:p>
            <a:r>
              <a:rPr lang="en-US" dirty="0" smtClean="0"/>
              <a:t>NULL</a:t>
            </a:r>
            <a:endParaRPr lang="en-IN" dirty="0"/>
          </a:p>
        </p:txBody>
      </p:sp>
      <p:sp>
        <p:nvSpPr>
          <p:cNvPr id="10" name="TextBox 9"/>
          <p:cNvSpPr txBox="1"/>
          <p:nvPr/>
        </p:nvSpPr>
        <p:spPr>
          <a:xfrm>
            <a:off x="204716" y="1173287"/>
            <a:ext cx="1787857" cy="369332"/>
          </a:xfrm>
          <a:prstGeom prst="rect">
            <a:avLst/>
          </a:prstGeom>
          <a:noFill/>
        </p:spPr>
        <p:txBody>
          <a:bodyPr wrap="square" rtlCol="0">
            <a:spAutoFit/>
          </a:bodyPr>
          <a:lstStyle/>
          <a:p>
            <a:r>
              <a:rPr lang="en-US" dirty="0" err="1" smtClean="0"/>
              <a:t>ll.insertFirst</a:t>
            </a:r>
            <a:r>
              <a:rPr lang="en-US" dirty="0" smtClean="0"/>
              <a:t>(10);</a:t>
            </a:r>
            <a:endParaRPr lang="en-IN" dirty="0"/>
          </a:p>
        </p:txBody>
      </p:sp>
      <p:sp>
        <p:nvSpPr>
          <p:cNvPr id="11" name="TextBox 10"/>
          <p:cNvSpPr txBox="1"/>
          <p:nvPr/>
        </p:nvSpPr>
        <p:spPr>
          <a:xfrm>
            <a:off x="204715" y="1541355"/>
            <a:ext cx="1787857" cy="369332"/>
          </a:xfrm>
          <a:prstGeom prst="rect">
            <a:avLst/>
          </a:prstGeom>
          <a:noFill/>
        </p:spPr>
        <p:txBody>
          <a:bodyPr wrap="square" rtlCol="0">
            <a:spAutoFit/>
          </a:bodyPr>
          <a:lstStyle/>
          <a:p>
            <a:r>
              <a:rPr lang="en-US" dirty="0" err="1" smtClean="0"/>
              <a:t>ll.insertFirst</a:t>
            </a:r>
            <a:r>
              <a:rPr lang="en-US" dirty="0" smtClean="0"/>
              <a:t>(20);</a:t>
            </a:r>
            <a:endParaRPr lang="en-IN" dirty="0"/>
          </a:p>
        </p:txBody>
      </p:sp>
      <p:sp>
        <p:nvSpPr>
          <p:cNvPr id="12" name="TextBox 11"/>
          <p:cNvSpPr txBox="1"/>
          <p:nvPr/>
        </p:nvSpPr>
        <p:spPr>
          <a:xfrm>
            <a:off x="204715" y="1909423"/>
            <a:ext cx="1787857" cy="369332"/>
          </a:xfrm>
          <a:prstGeom prst="rect">
            <a:avLst/>
          </a:prstGeom>
          <a:noFill/>
        </p:spPr>
        <p:txBody>
          <a:bodyPr wrap="square" rtlCol="0">
            <a:spAutoFit/>
          </a:bodyPr>
          <a:lstStyle/>
          <a:p>
            <a:r>
              <a:rPr lang="en-US" dirty="0" err="1" smtClean="0"/>
              <a:t>ll.insertFirst</a:t>
            </a:r>
            <a:r>
              <a:rPr lang="en-US" dirty="0" smtClean="0"/>
              <a:t>(30);</a:t>
            </a:r>
            <a:endParaRPr lang="en-IN" dirty="0"/>
          </a:p>
        </p:txBody>
      </p:sp>
      <p:graphicFrame>
        <p:nvGraphicFramePr>
          <p:cNvPr id="13" name="Table 12"/>
          <p:cNvGraphicFramePr>
            <a:graphicFrameLocks noGrp="1"/>
          </p:cNvGraphicFramePr>
          <p:nvPr>
            <p:extLst/>
          </p:nvPr>
        </p:nvGraphicFramePr>
        <p:xfrm>
          <a:off x="9957181" y="723332"/>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endParaRPr lang="en-IN" dirty="0"/>
                    </a:p>
                  </a:txBody>
                  <a:tcPr/>
                </a:tc>
                <a:tc>
                  <a:txBody>
                    <a:bodyPr/>
                    <a:lstStyle/>
                    <a:p>
                      <a:r>
                        <a:rPr lang="en-US" dirty="0" smtClean="0"/>
                        <a:t>10</a:t>
                      </a:r>
                      <a:endParaRPr lang="en-IN" dirty="0"/>
                    </a:p>
                  </a:txBody>
                  <a:tcPr/>
                </a:tc>
                <a:tc>
                  <a:txBody>
                    <a:bodyPr/>
                    <a:lstStyle/>
                    <a:p>
                      <a:r>
                        <a:rPr lang="en-US" dirty="0" smtClean="0"/>
                        <a:t>NULL</a:t>
                      </a:r>
                      <a:endParaRPr lang="en-IN" dirty="0"/>
                    </a:p>
                  </a:txBody>
                  <a:tcPr/>
                </a:tc>
                <a:extLst>
                  <a:ext uri="{0D108BD9-81ED-4DB2-BD59-A6C34878D82A}">
                    <a16:rowId xmlns:a16="http://schemas.microsoft.com/office/drawing/2014/main" val="2841525892"/>
                  </a:ext>
                </a:extLst>
              </a:tr>
            </a:tbl>
          </a:graphicData>
        </a:graphic>
      </p:graphicFrame>
      <p:sp>
        <p:nvSpPr>
          <p:cNvPr id="14" name="TextBox 13"/>
          <p:cNvSpPr txBox="1"/>
          <p:nvPr/>
        </p:nvSpPr>
        <p:spPr>
          <a:xfrm>
            <a:off x="10628952" y="1106483"/>
            <a:ext cx="750627" cy="369332"/>
          </a:xfrm>
          <a:prstGeom prst="rect">
            <a:avLst/>
          </a:prstGeom>
          <a:noFill/>
        </p:spPr>
        <p:txBody>
          <a:bodyPr wrap="square" rtlCol="0">
            <a:spAutoFit/>
          </a:bodyPr>
          <a:lstStyle/>
          <a:p>
            <a:r>
              <a:rPr lang="en-US" dirty="0" smtClean="0"/>
              <a:t>1000</a:t>
            </a:r>
            <a:endParaRPr lang="en-IN" dirty="0"/>
          </a:p>
        </p:txBody>
      </p:sp>
      <p:sp>
        <p:nvSpPr>
          <p:cNvPr id="15" name="TextBox 14"/>
          <p:cNvSpPr txBox="1"/>
          <p:nvPr/>
        </p:nvSpPr>
        <p:spPr>
          <a:xfrm>
            <a:off x="3878232" y="921817"/>
            <a:ext cx="696036" cy="369332"/>
          </a:xfrm>
          <a:prstGeom prst="rect">
            <a:avLst/>
          </a:prstGeom>
          <a:noFill/>
        </p:spPr>
        <p:txBody>
          <a:bodyPr wrap="square" rtlCol="0">
            <a:spAutoFit/>
          </a:bodyPr>
          <a:lstStyle/>
          <a:p>
            <a:r>
              <a:rPr lang="en-US" dirty="0" smtClean="0"/>
              <a:t>1000</a:t>
            </a:r>
            <a:endParaRPr lang="en-IN" dirty="0"/>
          </a:p>
        </p:txBody>
      </p:sp>
      <p:sp>
        <p:nvSpPr>
          <p:cNvPr id="16" name="TextBox 15"/>
          <p:cNvSpPr txBox="1"/>
          <p:nvPr/>
        </p:nvSpPr>
        <p:spPr>
          <a:xfrm>
            <a:off x="3728108" y="1291149"/>
            <a:ext cx="696036" cy="369332"/>
          </a:xfrm>
          <a:prstGeom prst="rect">
            <a:avLst/>
          </a:prstGeom>
          <a:noFill/>
        </p:spPr>
        <p:txBody>
          <a:bodyPr wrap="square" rtlCol="0">
            <a:spAutoFit/>
          </a:bodyPr>
          <a:lstStyle/>
          <a:p>
            <a:r>
              <a:rPr lang="en-US" dirty="0" smtClean="0"/>
              <a:t>1000</a:t>
            </a:r>
            <a:endParaRPr lang="en-IN" dirty="0"/>
          </a:p>
        </p:txBody>
      </p:sp>
      <p:graphicFrame>
        <p:nvGraphicFramePr>
          <p:cNvPr id="22" name="Table 21"/>
          <p:cNvGraphicFramePr>
            <a:graphicFrameLocks noGrp="1"/>
          </p:cNvGraphicFramePr>
          <p:nvPr>
            <p:extLst/>
          </p:nvPr>
        </p:nvGraphicFramePr>
        <p:xfrm>
          <a:off x="7521426" y="1457025"/>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endParaRPr lang="en-IN" dirty="0"/>
                    </a:p>
                  </a:txBody>
                  <a:tcPr/>
                </a:tc>
                <a:tc>
                  <a:txBody>
                    <a:bodyPr/>
                    <a:lstStyle/>
                    <a:p>
                      <a:r>
                        <a:rPr lang="en-US" dirty="0" smtClean="0"/>
                        <a:t>20</a:t>
                      </a:r>
                      <a:endParaRPr lang="en-IN" dirty="0"/>
                    </a:p>
                  </a:txBody>
                  <a:tcPr/>
                </a:tc>
                <a:tc>
                  <a:txBody>
                    <a:bodyPr/>
                    <a:lstStyle/>
                    <a:p>
                      <a:endParaRPr lang="en-IN" dirty="0"/>
                    </a:p>
                  </a:txBody>
                  <a:tcPr/>
                </a:tc>
                <a:extLst>
                  <a:ext uri="{0D108BD9-81ED-4DB2-BD59-A6C34878D82A}">
                    <a16:rowId xmlns:a16="http://schemas.microsoft.com/office/drawing/2014/main" val="2841525892"/>
                  </a:ext>
                </a:extLst>
              </a:tr>
            </a:tbl>
          </a:graphicData>
        </a:graphic>
      </p:graphicFrame>
      <p:sp>
        <p:nvSpPr>
          <p:cNvPr id="23" name="TextBox 22"/>
          <p:cNvSpPr txBox="1"/>
          <p:nvPr/>
        </p:nvSpPr>
        <p:spPr>
          <a:xfrm>
            <a:off x="8193199" y="1853241"/>
            <a:ext cx="750627" cy="369332"/>
          </a:xfrm>
          <a:prstGeom prst="rect">
            <a:avLst/>
          </a:prstGeom>
          <a:noFill/>
        </p:spPr>
        <p:txBody>
          <a:bodyPr wrap="square" rtlCol="0">
            <a:spAutoFit/>
          </a:bodyPr>
          <a:lstStyle/>
          <a:p>
            <a:r>
              <a:rPr lang="en-US" dirty="0"/>
              <a:t>2</a:t>
            </a:r>
            <a:r>
              <a:rPr lang="en-US" dirty="0" smtClean="0"/>
              <a:t>000</a:t>
            </a:r>
            <a:endParaRPr lang="en-IN" dirty="0"/>
          </a:p>
        </p:txBody>
      </p:sp>
      <p:sp>
        <p:nvSpPr>
          <p:cNvPr id="24" name="TextBox 23"/>
          <p:cNvSpPr txBox="1"/>
          <p:nvPr/>
        </p:nvSpPr>
        <p:spPr>
          <a:xfrm>
            <a:off x="9957181" y="718324"/>
            <a:ext cx="810903" cy="369332"/>
          </a:xfrm>
          <a:prstGeom prst="rect">
            <a:avLst/>
          </a:prstGeom>
          <a:noFill/>
        </p:spPr>
        <p:txBody>
          <a:bodyPr wrap="square" rtlCol="0">
            <a:spAutoFit/>
          </a:bodyPr>
          <a:lstStyle/>
          <a:p>
            <a:r>
              <a:rPr lang="en-US" dirty="0" smtClean="0"/>
              <a:t>NULL</a:t>
            </a:r>
            <a:endParaRPr lang="en-IN" dirty="0"/>
          </a:p>
        </p:txBody>
      </p:sp>
      <p:sp>
        <p:nvSpPr>
          <p:cNvPr id="25" name="TextBox 24"/>
          <p:cNvSpPr txBox="1"/>
          <p:nvPr/>
        </p:nvSpPr>
        <p:spPr>
          <a:xfrm>
            <a:off x="9957180" y="724840"/>
            <a:ext cx="810903" cy="369332"/>
          </a:xfrm>
          <a:prstGeom prst="rect">
            <a:avLst/>
          </a:prstGeom>
          <a:noFill/>
        </p:spPr>
        <p:txBody>
          <a:bodyPr wrap="square" rtlCol="0">
            <a:spAutoFit/>
          </a:bodyPr>
          <a:lstStyle/>
          <a:p>
            <a:r>
              <a:rPr lang="en-US" dirty="0" smtClean="0"/>
              <a:t>2000</a:t>
            </a:r>
            <a:endParaRPr lang="en-IN" dirty="0"/>
          </a:p>
        </p:txBody>
      </p:sp>
      <p:sp>
        <p:nvSpPr>
          <p:cNvPr id="28" name="TextBox 27"/>
          <p:cNvSpPr txBox="1"/>
          <p:nvPr/>
        </p:nvSpPr>
        <p:spPr>
          <a:xfrm>
            <a:off x="8873873" y="1457269"/>
            <a:ext cx="810903" cy="369332"/>
          </a:xfrm>
          <a:prstGeom prst="rect">
            <a:avLst/>
          </a:prstGeom>
          <a:noFill/>
        </p:spPr>
        <p:txBody>
          <a:bodyPr wrap="square" rtlCol="0">
            <a:spAutoFit/>
          </a:bodyPr>
          <a:lstStyle/>
          <a:p>
            <a:r>
              <a:rPr lang="en-US" dirty="0" smtClean="0"/>
              <a:t>NULL</a:t>
            </a:r>
            <a:endParaRPr lang="en-IN" dirty="0"/>
          </a:p>
        </p:txBody>
      </p:sp>
      <p:sp>
        <p:nvSpPr>
          <p:cNvPr id="29" name="TextBox 28"/>
          <p:cNvSpPr txBox="1"/>
          <p:nvPr/>
        </p:nvSpPr>
        <p:spPr>
          <a:xfrm>
            <a:off x="8906069" y="1467037"/>
            <a:ext cx="810903" cy="369332"/>
          </a:xfrm>
          <a:prstGeom prst="rect">
            <a:avLst/>
          </a:prstGeom>
          <a:noFill/>
        </p:spPr>
        <p:txBody>
          <a:bodyPr wrap="square" rtlCol="0">
            <a:spAutoFit/>
          </a:bodyPr>
          <a:lstStyle/>
          <a:p>
            <a:r>
              <a:rPr lang="en-US" dirty="0"/>
              <a:t>1</a:t>
            </a:r>
            <a:r>
              <a:rPr lang="en-US" dirty="0" smtClean="0"/>
              <a:t>000</a:t>
            </a:r>
            <a:endParaRPr lang="en-IN" dirty="0"/>
          </a:p>
        </p:txBody>
      </p:sp>
      <p:sp>
        <p:nvSpPr>
          <p:cNvPr id="38" name="TextBox 37"/>
          <p:cNvSpPr txBox="1"/>
          <p:nvPr/>
        </p:nvSpPr>
        <p:spPr>
          <a:xfrm>
            <a:off x="3883921" y="920381"/>
            <a:ext cx="696036" cy="369332"/>
          </a:xfrm>
          <a:prstGeom prst="rect">
            <a:avLst/>
          </a:prstGeom>
          <a:noFill/>
        </p:spPr>
        <p:txBody>
          <a:bodyPr wrap="square" rtlCol="0">
            <a:spAutoFit/>
          </a:bodyPr>
          <a:lstStyle/>
          <a:p>
            <a:r>
              <a:rPr lang="en-US" dirty="0"/>
              <a:t>2</a:t>
            </a:r>
            <a:r>
              <a:rPr lang="en-US" dirty="0" smtClean="0"/>
              <a:t>000</a:t>
            </a:r>
            <a:endParaRPr lang="en-IN" dirty="0"/>
          </a:p>
        </p:txBody>
      </p:sp>
      <p:graphicFrame>
        <p:nvGraphicFramePr>
          <p:cNvPr id="43" name="Table 42"/>
          <p:cNvGraphicFramePr>
            <a:graphicFrameLocks noGrp="1"/>
          </p:cNvGraphicFramePr>
          <p:nvPr>
            <p:extLst/>
          </p:nvPr>
        </p:nvGraphicFramePr>
        <p:xfrm>
          <a:off x="5072046" y="735643"/>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r>
                        <a:rPr lang="en-US" dirty="0" smtClean="0"/>
                        <a:t>NULL</a:t>
                      </a:r>
                      <a:endParaRPr lang="en-IN" dirty="0"/>
                    </a:p>
                  </a:txBody>
                  <a:tcPr/>
                </a:tc>
                <a:tc>
                  <a:txBody>
                    <a:bodyPr/>
                    <a:lstStyle/>
                    <a:p>
                      <a:r>
                        <a:rPr lang="en-US" dirty="0" smtClean="0"/>
                        <a:t>30</a:t>
                      </a:r>
                      <a:endParaRPr lang="en-IN" dirty="0"/>
                    </a:p>
                  </a:txBody>
                  <a:tcPr/>
                </a:tc>
                <a:tc>
                  <a:txBody>
                    <a:bodyPr/>
                    <a:lstStyle/>
                    <a:p>
                      <a:endParaRPr lang="en-IN" dirty="0"/>
                    </a:p>
                  </a:txBody>
                  <a:tcPr/>
                </a:tc>
                <a:extLst>
                  <a:ext uri="{0D108BD9-81ED-4DB2-BD59-A6C34878D82A}">
                    <a16:rowId xmlns:a16="http://schemas.microsoft.com/office/drawing/2014/main" val="2841525892"/>
                  </a:ext>
                </a:extLst>
              </a:tr>
            </a:tbl>
          </a:graphicData>
        </a:graphic>
      </p:graphicFrame>
      <p:sp>
        <p:nvSpPr>
          <p:cNvPr id="44" name="TextBox 43"/>
          <p:cNvSpPr txBox="1"/>
          <p:nvPr/>
        </p:nvSpPr>
        <p:spPr>
          <a:xfrm>
            <a:off x="5743817" y="1118794"/>
            <a:ext cx="750627" cy="369332"/>
          </a:xfrm>
          <a:prstGeom prst="rect">
            <a:avLst/>
          </a:prstGeom>
          <a:noFill/>
        </p:spPr>
        <p:txBody>
          <a:bodyPr wrap="square" rtlCol="0">
            <a:spAutoFit/>
          </a:bodyPr>
          <a:lstStyle/>
          <a:p>
            <a:r>
              <a:rPr lang="en-US" dirty="0" smtClean="0"/>
              <a:t>3000</a:t>
            </a:r>
            <a:endParaRPr lang="en-IN" dirty="0"/>
          </a:p>
        </p:txBody>
      </p:sp>
      <p:sp>
        <p:nvSpPr>
          <p:cNvPr id="45" name="TextBox 44"/>
          <p:cNvSpPr txBox="1"/>
          <p:nvPr/>
        </p:nvSpPr>
        <p:spPr>
          <a:xfrm>
            <a:off x="6459931" y="724840"/>
            <a:ext cx="810903" cy="369332"/>
          </a:xfrm>
          <a:prstGeom prst="rect">
            <a:avLst/>
          </a:prstGeom>
          <a:noFill/>
        </p:spPr>
        <p:txBody>
          <a:bodyPr wrap="square" rtlCol="0">
            <a:spAutoFit/>
          </a:bodyPr>
          <a:lstStyle/>
          <a:p>
            <a:r>
              <a:rPr lang="en-US" dirty="0" smtClean="0"/>
              <a:t>NULL</a:t>
            </a:r>
            <a:endParaRPr lang="en-IN" dirty="0"/>
          </a:p>
        </p:txBody>
      </p:sp>
      <p:cxnSp>
        <p:nvCxnSpPr>
          <p:cNvPr id="49" name="Curved Connector 48"/>
          <p:cNvCxnSpPr/>
          <p:nvPr/>
        </p:nvCxnSpPr>
        <p:spPr>
          <a:xfrm rot="5400000">
            <a:off x="9415065" y="1270381"/>
            <a:ext cx="724840" cy="359393"/>
          </a:xfrm>
          <a:prstGeom prst="curvedConnector3">
            <a:avLst>
              <a:gd name="adj1" fmla="val 100837"/>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p:cNvCxnSpPr/>
          <p:nvPr/>
        </p:nvCxnSpPr>
        <p:spPr>
          <a:xfrm rot="5400000" flipH="1" flipV="1">
            <a:off x="9470072" y="870849"/>
            <a:ext cx="622312" cy="351901"/>
          </a:xfrm>
          <a:prstGeom prst="curvedConnector3">
            <a:avLst>
              <a:gd name="adj1" fmla="val 113599"/>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562668" y="1467037"/>
            <a:ext cx="810903" cy="369332"/>
          </a:xfrm>
          <a:prstGeom prst="rect">
            <a:avLst/>
          </a:prstGeom>
          <a:noFill/>
        </p:spPr>
        <p:txBody>
          <a:bodyPr wrap="square" rtlCol="0">
            <a:spAutoFit/>
          </a:bodyPr>
          <a:lstStyle/>
          <a:p>
            <a:r>
              <a:rPr lang="en-US" dirty="0" smtClean="0"/>
              <a:t>NULL</a:t>
            </a:r>
            <a:endParaRPr lang="en-IN" dirty="0"/>
          </a:p>
        </p:txBody>
      </p:sp>
      <p:sp>
        <p:nvSpPr>
          <p:cNvPr id="58" name="TextBox 57"/>
          <p:cNvSpPr txBox="1"/>
          <p:nvPr/>
        </p:nvSpPr>
        <p:spPr>
          <a:xfrm>
            <a:off x="7594864" y="1457269"/>
            <a:ext cx="810903" cy="369332"/>
          </a:xfrm>
          <a:prstGeom prst="rect">
            <a:avLst/>
          </a:prstGeom>
          <a:noFill/>
        </p:spPr>
        <p:txBody>
          <a:bodyPr wrap="square" rtlCol="0">
            <a:spAutoFit/>
          </a:bodyPr>
          <a:lstStyle/>
          <a:p>
            <a:r>
              <a:rPr lang="en-US" dirty="0" smtClean="0"/>
              <a:t>3000</a:t>
            </a:r>
            <a:endParaRPr lang="en-IN" dirty="0"/>
          </a:p>
        </p:txBody>
      </p:sp>
      <p:cxnSp>
        <p:nvCxnSpPr>
          <p:cNvPr id="59" name="Curved Connector 58"/>
          <p:cNvCxnSpPr/>
          <p:nvPr/>
        </p:nvCxnSpPr>
        <p:spPr>
          <a:xfrm rot="16200000" flipV="1">
            <a:off x="6957246" y="890587"/>
            <a:ext cx="807827" cy="362630"/>
          </a:xfrm>
          <a:prstGeom prst="curvedConnector3">
            <a:avLst>
              <a:gd name="adj1" fmla="val 104062"/>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459931" y="712529"/>
            <a:ext cx="810903" cy="369332"/>
          </a:xfrm>
          <a:prstGeom prst="rect">
            <a:avLst/>
          </a:prstGeom>
          <a:noFill/>
        </p:spPr>
        <p:txBody>
          <a:bodyPr wrap="square" rtlCol="0">
            <a:spAutoFit/>
          </a:bodyPr>
          <a:lstStyle/>
          <a:p>
            <a:r>
              <a:rPr lang="en-US" dirty="0" smtClean="0"/>
              <a:t>2000</a:t>
            </a:r>
            <a:endParaRPr lang="en-IN" dirty="0"/>
          </a:p>
        </p:txBody>
      </p:sp>
      <p:cxnSp>
        <p:nvCxnSpPr>
          <p:cNvPr id="67" name="Curved Connector 66"/>
          <p:cNvCxnSpPr/>
          <p:nvPr/>
        </p:nvCxnSpPr>
        <p:spPr>
          <a:xfrm rot="16200000" flipH="1">
            <a:off x="6964637" y="1283438"/>
            <a:ext cx="744741" cy="341583"/>
          </a:xfrm>
          <a:prstGeom prst="curvedConnector3">
            <a:avLst>
              <a:gd name="adj1" fmla="val 97646"/>
            </a:avLst>
          </a:prstGeom>
          <a:ln>
            <a:tailEnd type="triangle"/>
          </a:ln>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1"/>
          </p:nvPr>
        </p:nvSpPr>
        <p:spPr/>
        <p:txBody>
          <a:bodyPr/>
          <a:lstStyle/>
          <a:p>
            <a:r>
              <a:rPr lang="en-IN" smtClean="0"/>
              <a:t>Ashutosh Sonawane</a:t>
            </a:r>
            <a:endParaRPr lang="en-IN" dirty="0"/>
          </a:p>
        </p:txBody>
      </p:sp>
      <p:sp>
        <p:nvSpPr>
          <p:cNvPr id="17" name="Slide Number Placeholder 16"/>
          <p:cNvSpPr>
            <a:spLocks noGrp="1"/>
          </p:cNvSpPr>
          <p:nvPr>
            <p:ph type="sldNum" sz="quarter" idx="12"/>
          </p:nvPr>
        </p:nvSpPr>
        <p:spPr/>
        <p:txBody>
          <a:bodyPr/>
          <a:lstStyle/>
          <a:p>
            <a:fld id="{B80CADA0-E01C-459D-AB8F-6AC03931BC5C}" type="slidenum">
              <a:rPr lang="en-IN" smtClean="0"/>
              <a:t>37</a:t>
            </a:fld>
            <a:endParaRPr lang="en-IN"/>
          </a:p>
        </p:txBody>
      </p:sp>
    </p:spTree>
    <p:extLst>
      <p:ext uri="{BB962C8B-B14F-4D97-AF65-F5344CB8AC3E}">
        <p14:creationId xmlns:p14="http://schemas.microsoft.com/office/powerpoint/2010/main" val="122509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grpId="1" nodeType="clickEffect">
                                  <p:stCondLst>
                                    <p:cond delay="0"/>
                                  </p:stCondLst>
                                  <p:childTnLst>
                                    <p:animEffect transition="out" filter="wipe(down)">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22" presetClass="exit" presetSubtype="4" fill="hold" grpId="1" nodeType="withEffect">
                                  <p:stCondLst>
                                    <p:cond delay="0"/>
                                  </p:stCondLst>
                                  <p:childTnLst>
                                    <p:animEffect transition="out" filter="wipe(down)">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1000"/>
                                        <p:tgtEl>
                                          <p:spTgt spid="11"/>
                                        </p:tgtEl>
                                      </p:cBhvr>
                                    </p:animEffect>
                                    <p:anim calcmode="lin" valueType="num">
                                      <p:cBhvr>
                                        <p:cTn id="84" dur="1000" fill="hold"/>
                                        <p:tgtEl>
                                          <p:spTgt spid="11"/>
                                        </p:tgtEl>
                                        <p:attrNameLst>
                                          <p:attrName>ppt_x</p:attrName>
                                        </p:attrNameLst>
                                      </p:cBhvr>
                                      <p:tavLst>
                                        <p:tav tm="0">
                                          <p:val>
                                            <p:strVal val="#ppt_x"/>
                                          </p:val>
                                        </p:tav>
                                        <p:tav tm="100000">
                                          <p:val>
                                            <p:strVal val="#ppt_x"/>
                                          </p:val>
                                        </p:tav>
                                      </p:tavLst>
                                    </p:anim>
                                    <p:anim calcmode="lin" valueType="num">
                                      <p:cBhvr>
                                        <p:cTn id="8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anim calcmode="lin" valueType="num">
                                      <p:cBhvr>
                                        <p:cTn id="91" dur="1000" fill="hold"/>
                                        <p:tgtEl>
                                          <p:spTgt spid="23"/>
                                        </p:tgtEl>
                                        <p:attrNameLst>
                                          <p:attrName>ppt_x</p:attrName>
                                        </p:attrNameLst>
                                      </p:cBhvr>
                                      <p:tavLst>
                                        <p:tav tm="0">
                                          <p:val>
                                            <p:strVal val="#ppt_x"/>
                                          </p:val>
                                        </p:tav>
                                        <p:tav tm="100000">
                                          <p:val>
                                            <p:strVal val="#ppt_x"/>
                                          </p:val>
                                        </p:tav>
                                      </p:tavLst>
                                    </p:anim>
                                    <p:anim calcmode="lin" valueType="num">
                                      <p:cBhvr>
                                        <p:cTn id="92" dur="1000" fill="hold"/>
                                        <p:tgtEl>
                                          <p:spTgt spid="23"/>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1000"/>
                                        <p:tgtEl>
                                          <p:spTgt spid="22"/>
                                        </p:tgtEl>
                                      </p:cBhvr>
                                    </p:animEffect>
                                    <p:anim calcmode="lin" valueType="num">
                                      <p:cBhvr>
                                        <p:cTn id="96" dur="1000" fill="hold"/>
                                        <p:tgtEl>
                                          <p:spTgt spid="22"/>
                                        </p:tgtEl>
                                        <p:attrNameLst>
                                          <p:attrName>ppt_x</p:attrName>
                                        </p:attrNameLst>
                                      </p:cBhvr>
                                      <p:tavLst>
                                        <p:tav tm="0">
                                          <p:val>
                                            <p:strVal val="#ppt_x"/>
                                          </p:val>
                                        </p:tav>
                                        <p:tav tm="100000">
                                          <p:val>
                                            <p:strVal val="#ppt_x"/>
                                          </p:val>
                                        </p:tav>
                                      </p:tavLst>
                                    </p:anim>
                                    <p:anim calcmode="lin" valueType="num">
                                      <p:cBhvr>
                                        <p:cTn id="97" dur="1000" fill="hold"/>
                                        <p:tgtEl>
                                          <p:spTgt spid="22"/>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1000"/>
                                        <p:tgtEl>
                                          <p:spTgt spid="28"/>
                                        </p:tgtEl>
                                      </p:cBhvr>
                                    </p:animEffect>
                                    <p:anim calcmode="lin" valueType="num">
                                      <p:cBhvr>
                                        <p:cTn id="101" dur="1000" fill="hold"/>
                                        <p:tgtEl>
                                          <p:spTgt spid="28"/>
                                        </p:tgtEl>
                                        <p:attrNameLst>
                                          <p:attrName>ppt_x</p:attrName>
                                        </p:attrNameLst>
                                      </p:cBhvr>
                                      <p:tavLst>
                                        <p:tav tm="0">
                                          <p:val>
                                            <p:strVal val="#ppt_x"/>
                                          </p:val>
                                        </p:tav>
                                        <p:tav tm="100000">
                                          <p:val>
                                            <p:strVal val="#ppt_x"/>
                                          </p:val>
                                        </p:tav>
                                      </p:tavLst>
                                    </p:anim>
                                    <p:anim calcmode="lin" valueType="num">
                                      <p:cBhvr>
                                        <p:cTn id="102" dur="1000" fill="hold"/>
                                        <p:tgtEl>
                                          <p:spTgt spid="28"/>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fade">
                                      <p:cBhvr>
                                        <p:cTn id="105" dur="1000"/>
                                        <p:tgtEl>
                                          <p:spTgt spid="57"/>
                                        </p:tgtEl>
                                      </p:cBhvr>
                                    </p:animEffect>
                                    <p:anim calcmode="lin" valueType="num">
                                      <p:cBhvr>
                                        <p:cTn id="106" dur="1000" fill="hold"/>
                                        <p:tgtEl>
                                          <p:spTgt spid="57"/>
                                        </p:tgtEl>
                                        <p:attrNameLst>
                                          <p:attrName>ppt_x</p:attrName>
                                        </p:attrNameLst>
                                      </p:cBhvr>
                                      <p:tavLst>
                                        <p:tav tm="0">
                                          <p:val>
                                            <p:strVal val="#ppt_x"/>
                                          </p:val>
                                        </p:tav>
                                        <p:tav tm="100000">
                                          <p:val>
                                            <p:strVal val="#ppt_x"/>
                                          </p:val>
                                        </p:tav>
                                      </p:tavLst>
                                    </p:anim>
                                    <p:anim calcmode="lin" valueType="num">
                                      <p:cBhvr>
                                        <p:cTn id="10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2" presetClass="exit" presetSubtype="4" fill="hold" grpId="1" nodeType="clickEffect">
                                  <p:stCondLst>
                                    <p:cond delay="0"/>
                                  </p:stCondLst>
                                  <p:childTnLst>
                                    <p:animEffect transition="out" filter="wipe(down)">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fade">
                                      <p:cBhvr>
                                        <p:cTn id="116" dur="500"/>
                                        <p:tgtEl>
                                          <p:spTgt spid="25"/>
                                        </p:tgtEl>
                                      </p:cBhvr>
                                    </p:animEffect>
                                  </p:childTnLst>
                                </p:cTn>
                              </p:par>
                            </p:childTnLst>
                          </p:cTn>
                        </p:par>
                        <p:par>
                          <p:cTn id="117" fill="hold">
                            <p:stCondLst>
                              <p:cond delay="1000"/>
                            </p:stCondLst>
                            <p:childTnLst>
                              <p:par>
                                <p:cTn id="118" presetID="16" presetClass="entr" presetSubtype="21" fill="hold" nodeType="after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barn(inVertical)">
                                      <p:cBhvr>
                                        <p:cTn id="120" dur="500"/>
                                        <p:tgtEl>
                                          <p:spTgt spid="49"/>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xit" presetSubtype="4" fill="hold" grpId="1" nodeType="clickEffect">
                                  <p:stCondLst>
                                    <p:cond delay="0"/>
                                  </p:stCondLst>
                                  <p:childTnLst>
                                    <p:animEffect transition="out" filter="wipe(down)">
                                      <p:cBhvr>
                                        <p:cTn id="124" dur="500"/>
                                        <p:tgtEl>
                                          <p:spTgt spid="28"/>
                                        </p:tgtEl>
                                      </p:cBhvr>
                                    </p:animEffect>
                                    <p:set>
                                      <p:cBhvr>
                                        <p:cTn id="125" dur="1" fill="hold">
                                          <p:stCondLst>
                                            <p:cond delay="499"/>
                                          </p:stCondLst>
                                        </p:cTn>
                                        <p:tgtEl>
                                          <p:spTgt spid="28"/>
                                        </p:tgtEl>
                                        <p:attrNameLst>
                                          <p:attrName>style.visibility</p:attrName>
                                        </p:attrNameLst>
                                      </p:cBhvr>
                                      <p:to>
                                        <p:strVal val="hidden"/>
                                      </p:to>
                                    </p:se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29"/>
                                        </p:tgtEl>
                                        <p:attrNameLst>
                                          <p:attrName>style.visibility</p:attrName>
                                        </p:attrNameLst>
                                      </p:cBhvr>
                                      <p:to>
                                        <p:strVal val="visible"/>
                                      </p:to>
                                    </p:set>
                                    <p:animEffect transition="in" filter="fade">
                                      <p:cBhvr>
                                        <p:cTn id="129" dur="500"/>
                                        <p:tgtEl>
                                          <p:spTgt spid="29"/>
                                        </p:tgtEl>
                                      </p:cBhvr>
                                    </p:animEffect>
                                  </p:childTnLst>
                                </p:cTn>
                              </p:par>
                            </p:childTnLst>
                          </p:cTn>
                        </p:par>
                        <p:par>
                          <p:cTn id="130" fill="hold">
                            <p:stCondLst>
                              <p:cond delay="1000"/>
                            </p:stCondLst>
                            <p:childTnLst>
                              <p:par>
                                <p:cTn id="131" presetID="16" presetClass="entr" presetSubtype="21" fill="hold" nodeType="afterEffect">
                                  <p:stCondLst>
                                    <p:cond delay="0"/>
                                  </p:stCondLst>
                                  <p:childTnLst>
                                    <p:set>
                                      <p:cBhvr>
                                        <p:cTn id="132" dur="1" fill="hold">
                                          <p:stCondLst>
                                            <p:cond delay="0"/>
                                          </p:stCondLst>
                                        </p:cTn>
                                        <p:tgtEl>
                                          <p:spTgt spid="52"/>
                                        </p:tgtEl>
                                        <p:attrNameLst>
                                          <p:attrName>style.visibility</p:attrName>
                                        </p:attrNameLst>
                                      </p:cBhvr>
                                      <p:to>
                                        <p:strVal val="visible"/>
                                      </p:to>
                                    </p:set>
                                    <p:animEffect transition="in" filter="barn(inVertical)">
                                      <p:cBhvr>
                                        <p:cTn id="133" dur="500"/>
                                        <p:tgtEl>
                                          <p:spTgt spid="52"/>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xit" presetSubtype="4" fill="hold" grpId="1" nodeType="clickEffect">
                                  <p:stCondLst>
                                    <p:cond delay="0"/>
                                  </p:stCondLst>
                                  <p:childTnLst>
                                    <p:animEffect transition="out" filter="wipe(down)">
                                      <p:cBhvr>
                                        <p:cTn id="137" dur="500"/>
                                        <p:tgtEl>
                                          <p:spTgt spid="15"/>
                                        </p:tgtEl>
                                      </p:cBhvr>
                                    </p:animEffect>
                                    <p:set>
                                      <p:cBhvr>
                                        <p:cTn id="138" dur="1" fill="hold">
                                          <p:stCondLst>
                                            <p:cond delay="499"/>
                                          </p:stCondLst>
                                        </p:cTn>
                                        <p:tgtEl>
                                          <p:spTgt spid="15"/>
                                        </p:tgtEl>
                                        <p:attrNameLst>
                                          <p:attrName>style.visibility</p:attrName>
                                        </p:attrNameLst>
                                      </p:cBhvr>
                                      <p:to>
                                        <p:strVal val="hidden"/>
                                      </p:to>
                                    </p:set>
                                  </p:childTnLst>
                                </p:cTn>
                              </p:par>
                            </p:childTnLst>
                          </p:cTn>
                        </p:par>
                        <p:par>
                          <p:cTn id="139" fill="hold">
                            <p:stCondLst>
                              <p:cond delay="500"/>
                            </p:stCondLst>
                            <p:childTnLst>
                              <p:par>
                                <p:cTn id="140" presetID="10" presetClass="entr" presetSubtype="0" fill="hold" grpId="0" nodeType="after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fade">
                                      <p:cBhvr>
                                        <p:cTn id="142" dur="500"/>
                                        <p:tgtEl>
                                          <p:spTgt spid="38"/>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fade">
                                      <p:cBhvr>
                                        <p:cTn id="147" dur="1000"/>
                                        <p:tgtEl>
                                          <p:spTgt spid="12"/>
                                        </p:tgtEl>
                                      </p:cBhvr>
                                    </p:animEffect>
                                    <p:anim calcmode="lin" valueType="num">
                                      <p:cBhvr>
                                        <p:cTn id="148" dur="1000" fill="hold"/>
                                        <p:tgtEl>
                                          <p:spTgt spid="12"/>
                                        </p:tgtEl>
                                        <p:attrNameLst>
                                          <p:attrName>ppt_x</p:attrName>
                                        </p:attrNameLst>
                                      </p:cBhvr>
                                      <p:tavLst>
                                        <p:tav tm="0">
                                          <p:val>
                                            <p:strVal val="#ppt_x"/>
                                          </p:val>
                                        </p:tav>
                                        <p:tav tm="100000">
                                          <p:val>
                                            <p:strVal val="#ppt_x"/>
                                          </p:val>
                                        </p:tav>
                                      </p:tavLst>
                                    </p:anim>
                                    <p:anim calcmode="lin" valueType="num">
                                      <p:cBhvr>
                                        <p:cTn id="1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fade">
                                      <p:cBhvr>
                                        <p:cTn id="154" dur="1000"/>
                                        <p:tgtEl>
                                          <p:spTgt spid="44"/>
                                        </p:tgtEl>
                                      </p:cBhvr>
                                    </p:animEffect>
                                    <p:anim calcmode="lin" valueType="num">
                                      <p:cBhvr>
                                        <p:cTn id="155" dur="1000" fill="hold"/>
                                        <p:tgtEl>
                                          <p:spTgt spid="44"/>
                                        </p:tgtEl>
                                        <p:attrNameLst>
                                          <p:attrName>ppt_x</p:attrName>
                                        </p:attrNameLst>
                                      </p:cBhvr>
                                      <p:tavLst>
                                        <p:tav tm="0">
                                          <p:val>
                                            <p:strVal val="#ppt_x"/>
                                          </p:val>
                                        </p:tav>
                                        <p:tav tm="100000">
                                          <p:val>
                                            <p:strVal val="#ppt_x"/>
                                          </p:val>
                                        </p:tav>
                                      </p:tavLst>
                                    </p:anim>
                                    <p:anim calcmode="lin" valueType="num">
                                      <p:cBhvr>
                                        <p:cTn id="156" dur="1000" fill="hold"/>
                                        <p:tgtEl>
                                          <p:spTgt spid="44"/>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0"/>
                                  </p:stCondLst>
                                  <p:childTnLst>
                                    <p:set>
                                      <p:cBhvr>
                                        <p:cTn id="158" dur="1" fill="hold">
                                          <p:stCondLst>
                                            <p:cond delay="0"/>
                                          </p:stCondLst>
                                        </p:cTn>
                                        <p:tgtEl>
                                          <p:spTgt spid="43"/>
                                        </p:tgtEl>
                                        <p:attrNameLst>
                                          <p:attrName>style.visibility</p:attrName>
                                        </p:attrNameLst>
                                      </p:cBhvr>
                                      <p:to>
                                        <p:strVal val="visible"/>
                                      </p:to>
                                    </p:set>
                                    <p:animEffect transition="in" filter="fade">
                                      <p:cBhvr>
                                        <p:cTn id="159" dur="1000"/>
                                        <p:tgtEl>
                                          <p:spTgt spid="43"/>
                                        </p:tgtEl>
                                      </p:cBhvr>
                                    </p:animEffect>
                                    <p:anim calcmode="lin" valueType="num">
                                      <p:cBhvr>
                                        <p:cTn id="160" dur="1000" fill="hold"/>
                                        <p:tgtEl>
                                          <p:spTgt spid="43"/>
                                        </p:tgtEl>
                                        <p:attrNameLst>
                                          <p:attrName>ppt_x</p:attrName>
                                        </p:attrNameLst>
                                      </p:cBhvr>
                                      <p:tavLst>
                                        <p:tav tm="0">
                                          <p:val>
                                            <p:strVal val="#ppt_x"/>
                                          </p:val>
                                        </p:tav>
                                        <p:tav tm="100000">
                                          <p:val>
                                            <p:strVal val="#ppt_x"/>
                                          </p:val>
                                        </p:tav>
                                      </p:tavLst>
                                    </p:anim>
                                    <p:anim calcmode="lin" valueType="num">
                                      <p:cBhvr>
                                        <p:cTn id="161" dur="1000" fill="hold"/>
                                        <p:tgtEl>
                                          <p:spTgt spid="43"/>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fade">
                                      <p:cBhvr>
                                        <p:cTn id="164" dur="1000"/>
                                        <p:tgtEl>
                                          <p:spTgt spid="45"/>
                                        </p:tgtEl>
                                      </p:cBhvr>
                                    </p:animEffect>
                                    <p:anim calcmode="lin" valueType="num">
                                      <p:cBhvr>
                                        <p:cTn id="165" dur="1000" fill="hold"/>
                                        <p:tgtEl>
                                          <p:spTgt spid="45"/>
                                        </p:tgtEl>
                                        <p:attrNameLst>
                                          <p:attrName>ppt_x</p:attrName>
                                        </p:attrNameLst>
                                      </p:cBhvr>
                                      <p:tavLst>
                                        <p:tav tm="0">
                                          <p:val>
                                            <p:strVal val="#ppt_x"/>
                                          </p:val>
                                        </p:tav>
                                        <p:tav tm="100000">
                                          <p:val>
                                            <p:strVal val="#ppt_x"/>
                                          </p:val>
                                        </p:tav>
                                      </p:tavLst>
                                    </p:anim>
                                    <p:anim calcmode="lin" valueType="num">
                                      <p:cBhvr>
                                        <p:cTn id="1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2" presetClass="exit" presetSubtype="4" fill="hold" grpId="1" nodeType="clickEffect">
                                  <p:stCondLst>
                                    <p:cond delay="0"/>
                                  </p:stCondLst>
                                  <p:childTnLst>
                                    <p:animEffect transition="out" filter="wipe(down)">
                                      <p:cBhvr>
                                        <p:cTn id="170" dur="500"/>
                                        <p:tgtEl>
                                          <p:spTgt spid="57"/>
                                        </p:tgtEl>
                                      </p:cBhvr>
                                    </p:animEffect>
                                    <p:set>
                                      <p:cBhvr>
                                        <p:cTn id="171" dur="1" fill="hold">
                                          <p:stCondLst>
                                            <p:cond delay="499"/>
                                          </p:stCondLst>
                                        </p:cTn>
                                        <p:tgtEl>
                                          <p:spTgt spid="57"/>
                                        </p:tgtEl>
                                        <p:attrNameLst>
                                          <p:attrName>style.visibility</p:attrName>
                                        </p:attrNameLst>
                                      </p:cBhvr>
                                      <p:to>
                                        <p:strVal val="hidden"/>
                                      </p:to>
                                    </p:set>
                                  </p:childTnLst>
                                </p:cTn>
                              </p:par>
                            </p:childTnLst>
                          </p:cTn>
                        </p:par>
                        <p:par>
                          <p:cTn id="172" fill="hold">
                            <p:stCondLst>
                              <p:cond delay="500"/>
                            </p:stCondLst>
                            <p:childTnLst>
                              <p:par>
                                <p:cTn id="173" presetID="42" presetClass="entr" presetSubtype="0" fill="hold" grpId="0" nodeType="afterEffect">
                                  <p:stCondLst>
                                    <p:cond delay="0"/>
                                  </p:stCondLst>
                                  <p:childTnLst>
                                    <p:set>
                                      <p:cBhvr>
                                        <p:cTn id="174" dur="1" fill="hold">
                                          <p:stCondLst>
                                            <p:cond delay="0"/>
                                          </p:stCondLst>
                                        </p:cTn>
                                        <p:tgtEl>
                                          <p:spTgt spid="58"/>
                                        </p:tgtEl>
                                        <p:attrNameLst>
                                          <p:attrName>style.visibility</p:attrName>
                                        </p:attrNameLst>
                                      </p:cBhvr>
                                      <p:to>
                                        <p:strVal val="visible"/>
                                      </p:to>
                                    </p:set>
                                    <p:animEffect transition="in" filter="fade">
                                      <p:cBhvr>
                                        <p:cTn id="175" dur="1000"/>
                                        <p:tgtEl>
                                          <p:spTgt spid="58"/>
                                        </p:tgtEl>
                                      </p:cBhvr>
                                    </p:animEffect>
                                    <p:anim calcmode="lin" valueType="num">
                                      <p:cBhvr>
                                        <p:cTn id="176" dur="1000" fill="hold"/>
                                        <p:tgtEl>
                                          <p:spTgt spid="58"/>
                                        </p:tgtEl>
                                        <p:attrNameLst>
                                          <p:attrName>ppt_x</p:attrName>
                                        </p:attrNameLst>
                                      </p:cBhvr>
                                      <p:tavLst>
                                        <p:tav tm="0">
                                          <p:val>
                                            <p:strVal val="#ppt_x"/>
                                          </p:val>
                                        </p:tav>
                                        <p:tav tm="100000">
                                          <p:val>
                                            <p:strVal val="#ppt_x"/>
                                          </p:val>
                                        </p:tav>
                                      </p:tavLst>
                                    </p:anim>
                                    <p:anim calcmode="lin" valueType="num">
                                      <p:cBhvr>
                                        <p:cTn id="177" dur="1000" fill="hold"/>
                                        <p:tgtEl>
                                          <p:spTgt spid="58"/>
                                        </p:tgtEl>
                                        <p:attrNameLst>
                                          <p:attrName>ppt_y</p:attrName>
                                        </p:attrNameLst>
                                      </p:cBhvr>
                                      <p:tavLst>
                                        <p:tav tm="0">
                                          <p:val>
                                            <p:strVal val="#ppt_y+.1"/>
                                          </p:val>
                                        </p:tav>
                                        <p:tav tm="100000">
                                          <p:val>
                                            <p:strVal val="#ppt_y"/>
                                          </p:val>
                                        </p:tav>
                                      </p:tavLst>
                                    </p:anim>
                                  </p:childTnLst>
                                </p:cTn>
                              </p:par>
                            </p:childTnLst>
                          </p:cTn>
                        </p:par>
                        <p:par>
                          <p:cTn id="178" fill="hold">
                            <p:stCondLst>
                              <p:cond delay="1500"/>
                            </p:stCondLst>
                            <p:childTnLst>
                              <p:par>
                                <p:cTn id="179" presetID="16" presetClass="entr" presetSubtype="21" fill="hold" nodeType="afterEffect">
                                  <p:stCondLst>
                                    <p:cond delay="0"/>
                                  </p:stCondLst>
                                  <p:childTnLst>
                                    <p:set>
                                      <p:cBhvr>
                                        <p:cTn id="180" dur="1" fill="hold">
                                          <p:stCondLst>
                                            <p:cond delay="0"/>
                                          </p:stCondLst>
                                        </p:cTn>
                                        <p:tgtEl>
                                          <p:spTgt spid="59"/>
                                        </p:tgtEl>
                                        <p:attrNameLst>
                                          <p:attrName>style.visibility</p:attrName>
                                        </p:attrNameLst>
                                      </p:cBhvr>
                                      <p:to>
                                        <p:strVal val="visible"/>
                                      </p:to>
                                    </p:set>
                                    <p:animEffect transition="in" filter="barn(inVertical)">
                                      <p:cBhvr>
                                        <p:cTn id="181" dur="500"/>
                                        <p:tgtEl>
                                          <p:spTgt spid="59"/>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xit" presetSubtype="4" fill="hold" grpId="1" nodeType="clickEffect">
                                  <p:stCondLst>
                                    <p:cond delay="0"/>
                                  </p:stCondLst>
                                  <p:childTnLst>
                                    <p:animEffect transition="out" filter="wipe(down)">
                                      <p:cBhvr>
                                        <p:cTn id="185" dur="500"/>
                                        <p:tgtEl>
                                          <p:spTgt spid="45"/>
                                        </p:tgtEl>
                                      </p:cBhvr>
                                    </p:animEffect>
                                    <p:set>
                                      <p:cBhvr>
                                        <p:cTn id="186" dur="1" fill="hold">
                                          <p:stCondLst>
                                            <p:cond delay="499"/>
                                          </p:stCondLst>
                                        </p:cTn>
                                        <p:tgtEl>
                                          <p:spTgt spid="45"/>
                                        </p:tgtEl>
                                        <p:attrNameLst>
                                          <p:attrName>style.visibility</p:attrName>
                                        </p:attrNameLst>
                                      </p:cBhvr>
                                      <p:to>
                                        <p:strVal val="hidden"/>
                                      </p:to>
                                    </p:set>
                                  </p:childTnLst>
                                </p:cTn>
                              </p:par>
                            </p:childTnLst>
                          </p:cTn>
                        </p:par>
                        <p:par>
                          <p:cTn id="187" fill="hold">
                            <p:stCondLst>
                              <p:cond delay="500"/>
                            </p:stCondLst>
                            <p:childTnLst>
                              <p:par>
                                <p:cTn id="188" presetID="42" presetClass="entr" presetSubtype="0" fill="hold" grpId="0" nodeType="afterEffect">
                                  <p:stCondLst>
                                    <p:cond delay="0"/>
                                  </p:stCondLst>
                                  <p:childTnLst>
                                    <p:set>
                                      <p:cBhvr>
                                        <p:cTn id="189" dur="1" fill="hold">
                                          <p:stCondLst>
                                            <p:cond delay="0"/>
                                          </p:stCondLst>
                                        </p:cTn>
                                        <p:tgtEl>
                                          <p:spTgt spid="66"/>
                                        </p:tgtEl>
                                        <p:attrNameLst>
                                          <p:attrName>style.visibility</p:attrName>
                                        </p:attrNameLst>
                                      </p:cBhvr>
                                      <p:to>
                                        <p:strVal val="visible"/>
                                      </p:to>
                                    </p:set>
                                    <p:animEffect transition="in" filter="fade">
                                      <p:cBhvr>
                                        <p:cTn id="190" dur="1000"/>
                                        <p:tgtEl>
                                          <p:spTgt spid="66"/>
                                        </p:tgtEl>
                                      </p:cBhvr>
                                    </p:animEffect>
                                    <p:anim calcmode="lin" valueType="num">
                                      <p:cBhvr>
                                        <p:cTn id="191" dur="1000" fill="hold"/>
                                        <p:tgtEl>
                                          <p:spTgt spid="66"/>
                                        </p:tgtEl>
                                        <p:attrNameLst>
                                          <p:attrName>ppt_x</p:attrName>
                                        </p:attrNameLst>
                                      </p:cBhvr>
                                      <p:tavLst>
                                        <p:tav tm="0">
                                          <p:val>
                                            <p:strVal val="#ppt_x"/>
                                          </p:val>
                                        </p:tav>
                                        <p:tav tm="100000">
                                          <p:val>
                                            <p:strVal val="#ppt_x"/>
                                          </p:val>
                                        </p:tav>
                                      </p:tavLst>
                                    </p:anim>
                                    <p:anim calcmode="lin" valueType="num">
                                      <p:cBhvr>
                                        <p:cTn id="192" dur="1000" fill="hold"/>
                                        <p:tgtEl>
                                          <p:spTgt spid="66"/>
                                        </p:tgtEl>
                                        <p:attrNameLst>
                                          <p:attrName>ppt_y</p:attrName>
                                        </p:attrNameLst>
                                      </p:cBhvr>
                                      <p:tavLst>
                                        <p:tav tm="0">
                                          <p:val>
                                            <p:strVal val="#ppt_y+.1"/>
                                          </p:val>
                                        </p:tav>
                                        <p:tav tm="100000">
                                          <p:val>
                                            <p:strVal val="#ppt_y"/>
                                          </p:val>
                                        </p:tav>
                                      </p:tavLst>
                                    </p:anim>
                                  </p:childTnLst>
                                </p:cTn>
                              </p:par>
                            </p:childTnLst>
                          </p:cTn>
                        </p:par>
                        <p:par>
                          <p:cTn id="193" fill="hold">
                            <p:stCondLst>
                              <p:cond delay="1500"/>
                            </p:stCondLst>
                            <p:childTnLst>
                              <p:par>
                                <p:cTn id="194" presetID="16" presetClass="entr" presetSubtype="21" fill="hold" nodeType="after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barn(inVertical)">
                                      <p:cBhvr>
                                        <p:cTn id="196" dur="500"/>
                                        <p:tgtEl>
                                          <p:spTgt spid="67"/>
                                        </p:tgtEl>
                                      </p:cBhvr>
                                    </p:animEffect>
                                  </p:childTnLst>
                                </p:cTn>
                              </p:par>
                            </p:childTnLst>
                          </p:cTn>
                        </p:par>
                      </p:childTnLst>
                    </p:cTn>
                  </p:par>
                  <p:par>
                    <p:cTn id="197" fill="hold">
                      <p:stCondLst>
                        <p:cond delay="indefinite"/>
                      </p:stCondLst>
                      <p:childTnLst>
                        <p:par>
                          <p:cTn id="198" fill="hold">
                            <p:stCondLst>
                              <p:cond delay="0"/>
                            </p:stCondLst>
                            <p:childTnLst>
                              <p:par>
                                <p:cTn id="199" presetID="42" presetClass="entr" presetSubtype="0" fill="hold" grpId="0" nodeType="clickEffect">
                                  <p:stCondLst>
                                    <p:cond delay="0"/>
                                  </p:stCondLst>
                                  <p:childTnLst>
                                    <p:set>
                                      <p:cBhvr>
                                        <p:cTn id="200" dur="1" fill="hold">
                                          <p:stCondLst>
                                            <p:cond delay="0"/>
                                          </p:stCondLst>
                                        </p:cTn>
                                        <p:tgtEl>
                                          <p:spTgt spid="83">
                                            <p:txEl>
                                              <p:pRg st="0" end="0"/>
                                            </p:txEl>
                                          </p:spTgt>
                                        </p:tgtEl>
                                        <p:attrNameLst>
                                          <p:attrName>style.visibility</p:attrName>
                                        </p:attrNameLst>
                                      </p:cBhvr>
                                      <p:to>
                                        <p:strVal val="visible"/>
                                      </p:to>
                                    </p:set>
                                    <p:animEffect transition="in" filter="fade">
                                      <p:cBhvr>
                                        <p:cTn id="201" dur="1000"/>
                                        <p:tgtEl>
                                          <p:spTgt spid="83">
                                            <p:txEl>
                                              <p:pRg st="0" end="0"/>
                                            </p:txEl>
                                          </p:spTgt>
                                        </p:tgtEl>
                                      </p:cBhvr>
                                    </p:animEffect>
                                    <p:anim calcmode="lin" valueType="num">
                                      <p:cBhvr>
                                        <p:cTn id="202" dur="10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203" dur="1000" fill="hold"/>
                                        <p:tgtEl>
                                          <p:spTgt spid="83">
                                            <p:txEl>
                                              <p:pRg st="0" end="0"/>
                                            </p:txEl>
                                          </p:spTgt>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83">
                                            <p:txEl>
                                              <p:pRg st="1" end="1"/>
                                            </p:txEl>
                                          </p:spTgt>
                                        </p:tgtEl>
                                        <p:attrNameLst>
                                          <p:attrName>style.visibility</p:attrName>
                                        </p:attrNameLst>
                                      </p:cBhvr>
                                      <p:to>
                                        <p:strVal val="visible"/>
                                      </p:to>
                                    </p:set>
                                    <p:animEffect transition="in" filter="fade">
                                      <p:cBhvr>
                                        <p:cTn id="206" dur="1000"/>
                                        <p:tgtEl>
                                          <p:spTgt spid="83">
                                            <p:txEl>
                                              <p:pRg st="1" end="1"/>
                                            </p:txEl>
                                          </p:spTgt>
                                        </p:tgtEl>
                                      </p:cBhvr>
                                    </p:animEffect>
                                    <p:anim calcmode="lin" valueType="num">
                                      <p:cBhvr>
                                        <p:cTn id="207" dur="1000" fill="hold"/>
                                        <p:tgtEl>
                                          <p:spTgt spid="83">
                                            <p:txEl>
                                              <p:pRg st="1" end="1"/>
                                            </p:txEl>
                                          </p:spTgt>
                                        </p:tgtEl>
                                        <p:attrNameLst>
                                          <p:attrName>ppt_x</p:attrName>
                                        </p:attrNameLst>
                                      </p:cBhvr>
                                      <p:tavLst>
                                        <p:tav tm="0">
                                          <p:val>
                                            <p:strVal val="#ppt_x"/>
                                          </p:val>
                                        </p:tav>
                                        <p:tav tm="100000">
                                          <p:val>
                                            <p:strVal val="#ppt_x"/>
                                          </p:val>
                                        </p:tav>
                                      </p:tavLst>
                                    </p:anim>
                                    <p:anim calcmode="lin" valueType="num">
                                      <p:cBhvr>
                                        <p:cTn id="208" dur="1000" fill="hold"/>
                                        <p:tgtEl>
                                          <p:spTgt spid="83">
                                            <p:txEl>
                                              <p:pRg st="1" end="1"/>
                                            </p:txEl>
                                          </p:spTgt>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p:stCondLst>
                                    <p:cond delay="0"/>
                                  </p:stCondLst>
                                  <p:childTnLst>
                                    <p:set>
                                      <p:cBhvr>
                                        <p:cTn id="210" dur="1" fill="hold">
                                          <p:stCondLst>
                                            <p:cond delay="0"/>
                                          </p:stCondLst>
                                        </p:cTn>
                                        <p:tgtEl>
                                          <p:spTgt spid="83">
                                            <p:txEl>
                                              <p:pRg st="2" end="2"/>
                                            </p:txEl>
                                          </p:spTgt>
                                        </p:tgtEl>
                                        <p:attrNameLst>
                                          <p:attrName>style.visibility</p:attrName>
                                        </p:attrNameLst>
                                      </p:cBhvr>
                                      <p:to>
                                        <p:strVal val="visible"/>
                                      </p:to>
                                    </p:set>
                                    <p:animEffect transition="in" filter="fade">
                                      <p:cBhvr>
                                        <p:cTn id="211" dur="1000"/>
                                        <p:tgtEl>
                                          <p:spTgt spid="83">
                                            <p:txEl>
                                              <p:pRg st="2" end="2"/>
                                            </p:txEl>
                                          </p:spTgt>
                                        </p:tgtEl>
                                      </p:cBhvr>
                                    </p:animEffect>
                                    <p:anim calcmode="lin" valueType="num">
                                      <p:cBhvr>
                                        <p:cTn id="212" dur="1000" fill="hold"/>
                                        <p:tgtEl>
                                          <p:spTgt spid="83">
                                            <p:txEl>
                                              <p:pRg st="2" end="2"/>
                                            </p:txEl>
                                          </p:spTgt>
                                        </p:tgtEl>
                                        <p:attrNameLst>
                                          <p:attrName>ppt_x</p:attrName>
                                        </p:attrNameLst>
                                      </p:cBhvr>
                                      <p:tavLst>
                                        <p:tav tm="0">
                                          <p:val>
                                            <p:strVal val="#ppt_x"/>
                                          </p:val>
                                        </p:tav>
                                        <p:tav tm="100000">
                                          <p:val>
                                            <p:strVal val="#ppt_x"/>
                                          </p:val>
                                        </p:tav>
                                      </p:tavLst>
                                    </p:anim>
                                    <p:anim calcmode="lin" valueType="num">
                                      <p:cBhvr>
                                        <p:cTn id="213" dur="1000" fill="hold"/>
                                        <p:tgtEl>
                                          <p:spTgt spid="83">
                                            <p:txEl>
                                              <p:pRg st="2" end="2"/>
                                            </p:txEl>
                                          </p:spTgt>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83">
                                            <p:txEl>
                                              <p:pRg st="3" end="3"/>
                                            </p:txEl>
                                          </p:spTgt>
                                        </p:tgtEl>
                                        <p:attrNameLst>
                                          <p:attrName>style.visibility</p:attrName>
                                        </p:attrNameLst>
                                      </p:cBhvr>
                                      <p:to>
                                        <p:strVal val="visible"/>
                                      </p:to>
                                    </p:set>
                                    <p:animEffect transition="in" filter="fade">
                                      <p:cBhvr>
                                        <p:cTn id="216" dur="1000"/>
                                        <p:tgtEl>
                                          <p:spTgt spid="83">
                                            <p:txEl>
                                              <p:pRg st="3" end="3"/>
                                            </p:txEl>
                                          </p:spTgt>
                                        </p:tgtEl>
                                      </p:cBhvr>
                                    </p:animEffect>
                                    <p:anim calcmode="lin" valueType="num">
                                      <p:cBhvr>
                                        <p:cTn id="217" dur="1000" fill="hold"/>
                                        <p:tgtEl>
                                          <p:spTgt spid="83">
                                            <p:txEl>
                                              <p:pRg st="3" end="3"/>
                                            </p:txEl>
                                          </p:spTgt>
                                        </p:tgtEl>
                                        <p:attrNameLst>
                                          <p:attrName>ppt_x</p:attrName>
                                        </p:attrNameLst>
                                      </p:cBhvr>
                                      <p:tavLst>
                                        <p:tav tm="0">
                                          <p:val>
                                            <p:strVal val="#ppt_x"/>
                                          </p:val>
                                        </p:tav>
                                        <p:tav tm="100000">
                                          <p:val>
                                            <p:strVal val="#ppt_x"/>
                                          </p:val>
                                        </p:tav>
                                      </p:tavLst>
                                    </p:anim>
                                    <p:anim calcmode="lin" valueType="num">
                                      <p:cBhvr>
                                        <p:cTn id="218" dur="1000" fill="hold"/>
                                        <p:tgtEl>
                                          <p:spTgt spid="83">
                                            <p:txEl>
                                              <p:pRg st="3" end="3"/>
                                            </p:txEl>
                                          </p:spTgt>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83">
                                            <p:txEl>
                                              <p:pRg st="4" end="4"/>
                                            </p:txEl>
                                          </p:spTgt>
                                        </p:tgtEl>
                                        <p:attrNameLst>
                                          <p:attrName>style.visibility</p:attrName>
                                        </p:attrNameLst>
                                      </p:cBhvr>
                                      <p:to>
                                        <p:strVal val="visible"/>
                                      </p:to>
                                    </p:set>
                                    <p:animEffect transition="in" filter="fade">
                                      <p:cBhvr>
                                        <p:cTn id="221" dur="1000"/>
                                        <p:tgtEl>
                                          <p:spTgt spid="83">
                                            <p:txEl>
                                              <p:pRg st="4" end="4"/>
                                            </p:txEl>
                                          </p:spTgt>
                                        </p:tgtEl>
                                      </p:cBhvr>
                                    </p:animEffect>
                                    <p:anim calcmode="lin" valueType="num">
                                      <p:cBhvr>
                                        <p:cTn id="222" dur="1000" fill="hold"/>
                                        <p:tgtEl>
                                          <p:spTgt spid="83">
                                            <p:txEl>
                                              <p:pRg st="4" end="4"/>
                                            </p:txEl>
                                          </p:spTgt>
                                        </p:tgtEl>
                                        <p:attrNameLst>
                                          <p:attrName>ppt_x</p:attrName>
                                        </p:attrNameLst>
                                      </p:cBhvr>
                                      <p:tavLst>
                                        <p:tav tm="0">
                                          <p:val>
                                            <p:strVal val="#ppt_x"/>
                                          </p:val>
                                        </p:tav>
                                        <p:tav tm="100000">
                                          <p:val>
                                            <p:strVal val="#ppt_x"/>
                                          </p:val>
                                        </p:tav>
                                      </p:tavLst>
                                    </p:anim>
                                    <p:anim calcmode="lin" valueType="num">
                                      <p:cBhvr>
                                        <p:cTn id="223" dur="1000" fill="hold"/>
                                        <p:tgtEl>
                                          <p:spTgt spid="83">
                                            <p:txEl>
                                              <p:pRg st="4" end="4"/>
                                            </p:txEl>
                                          </p:spTgt>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83">
                                            <p:txEl>
                                              <p:pRg st="5" end="5"/>
                                            </p:txEl>
                                          </p:spTgt>
                                        </p:tgtEl>
                                        <p:attrNameLst>
                                          <p:attrName>style.visibility</p:attrName>
                                        </p:attrNameLst>
                                      </p:cBhvr>
                                      <p:to>
                                        <p:strVal val="visible"/>
                                      </p:to>
                                    </p:set>
                                    <p:animEffect transition="in" filter="fade">
                                      <p:cBhvr>
                                        <p:cTn id="226" dur="1000"/>
                                        <p:tgtEl>
                                          <p:spTgt spid="83">
                                            <p:txEl>
                                              <p:pRg st="5" end="5"/>
                                            </p:txEl>
                                          </p:spTgt>
                                        </p:tgtEl>
                                      </p:cBhvr>
                                    </p:animEffect>
                                    <p:anim calcmode="lin" valueType="num">
                                      <p:cBhvr>
                                        <p:cTn id="227" dur="1000" fill="hold"/>
                                        <p:tgtEl>
                                          <p:spTgt spid="83">
                                            <p:txEl>
                                              <p:pRg st="5" end="5"/>
                                            </p:txEl>
                                          </p:spTgt>
                                        </p:tgtEl>
                                        <p:attrNameLst>
                                          <p:attrName>ppt_x</p:attrName>
                                        </p:attrNameLst>
                                      </p:cBhvr>
                                      <p:tavLst>
                                        <p:tav tm="0">
                                          <p:val>
                                            <p:strVal val="#ppt_x"/>
                                          </p:val>
                                        </p:tav>
                                        <p:tav tm="100000">
                                          <p:val>
                                            <p:strVal val="#ppt_x"/>
                                          </p:val>
                                        </p:tav>
                                      </p:tavLst>
                                    </p:anim>
                                    <p:anim calcmode="lin" valueType="num">
                                      <p:cBhvr>
                                        <p:cTn id="228" dur="1000" fill="hold"/>
                                        <p:tgtEl>
                                          <p:spTgt spid="83">
                                            <p:txEl>
                                              <p:pRg st="5" end="5"/>
                                            </p:txEl>
                                          </p:spTgt>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83">
                                            <p:txEl>
                                              <p:pRg st="6" end="6"/>
                                            </p:txEl>
                                          </p:spTgt>
                                        </p:tgtEl>
                                        <p:attrNameLst>
                                          <p:attrName>style.visibility</p:attrName>
                                        </p:attrNameLst>
                                      </p:cBhvr>
                                      <p:to>
                                        <p:strVal val="visible"/>
                                      </p:to>
                                    </p:set>
                                    <p:animEffect transition="in" filter="fade">
                                      <p:cBhvr>
                                        <p:cTn id="231" dur="1000"/>
                                        <p:tgtEl>
                                          <p:spTgt spid="83">
                                            <p:txEl>
                                              <p:pRg st="6" end="6"/>
                                            </p:txEl>
                                          </p:spTgt>
                                        </p:tgtEl>
                                      </p:cBhvr>
                                    </p:animEffect>
                                    <p:anim calcmode="lin" valueType="num">
                                      <p:cBhvr>
                                        <p:cTn id="232" dur="1000" fill="hold"/>
                                        <p:tgtEl>
                                          <p:spTgt spid="83">
                                            <p:txEl>
                                              <p:pRg st="6" end="6"/>
                                            </p:txEl>
                                          </p:spTgt>
                                        </p:tgtEl>
                                        <p:attrNameLst>
                                          <p:attrName>ppt_x</p:attrName>
                                        </p:attrNameLst>
                                      </p:cBhvr>
                                      <p:tavLst>
                                        <p:tav tm="0">
                                          <p:val>
                                            <p:strVal val="#ppt_x"/>
                                          </p:val>
                                        </p:tav>
                                        <p:tav tm="100000">
                                          <p:val>
                                            <p:strVal val="#ppt_x"/>
                                          </p:val>
                                        </p:tav>
                                      </p:tavLst>
                                    </p:anim>
                                    <p:anim calcmode="lin" valueType="num">
                                      <p:cBhvr>
                                        <p:cTn id="233" dur="1000" fill="hold"/>
                                        <p:tgtEl>
                                          <p:spTgt spid="83">
                                            <p:txEl>
                                              <p:pRg st="6" end="6"/>
                                            </p:txEl>
                                          </p:spTgt>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83">
                                            <p:txEl>
                                              <p:pRg st="7" end="7"/>
                                            </p:txEl>
                                          </p:spTgt>
                                        </p:tgtEl>
                                        <p:attrNameLst>
                                          <p:attrName>style.visibility</p:attrName>
                                        </p:attrNameLst>
                                      </p:cBhvr>
                                      <p:to>
                                        <p:strVal val="visible"/>
                                      </p:to>
                                    </p:set>
                                    <p:animEffect transition="in" filter="fade">
                                      <p:cBhvr>
                                        <p:cTn id="236" dur="1000"/>
                                        <p:tgtEl>
                                          <p:spTgt spid="83">
                                            <p:txEl>
                                              <p:pRg st="7" end="7"/>
                                            </p:txEl>
                                          </p:spTgt>
                                        </p:tgtEl>
                                      </p:cBhvr>
                                    </p:animEffect>
                                    <p:anim calcmode="lin" valueType="num">
                                      <p:cBhvr>
                                        <p:cTn id="237" dur="1000" fill="hold"/>
                                        <p:tgtEl>
                                          <p:spTgt spid="83">
                                            <p:txEl>
                                              <p:pRg st="7" end="7"/>
                                            </p:txEl>
                                          </p:spTgt>
                                        </p:tgtEl>
                                        <p:attrNameLst>
                                          <p:attrName>ppt_x</p:attrName>
                                        </p:attrNameLst>
                                      </p:cBhvr>
                                      <p:tavLst>
                                        <p:tav tm="0">
                                          <p:val>
                                            <p:strVal val="#ppt_x"/>
                                          </p:val>
                                        </p:tav>
                                        <p:tav tm="100000">
                                          <p:val>
                                            <p:strVal val="#ppt_x"/>
                                          </p:val>
                                        </p:tav>
                                      </p:tavLst>
                                    </p:anim>
                                    <p:anim calcmode="lin" valueType="num">
                                      <p:cBhvr>
                                        <p:cTn id="238" dur="1000" fill="hold"/>
                                        <p:tgtEl>
                                          <p:spTgt spid="83">
                                            <p:txEl>
                                              <p:pRg st="7" end="7"/>
                                            </p:txEl>
                                          </p:spTgt>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83">
                                            <p:txEl>
                                              <p:pRg st="8" end="8"/>
                                            </p:txEl>
                                          </p:spTgt>
                                        </p:tgtEl>
                                        <p:attrNameLst>
                                          <p:attrName>style.visibility</p:attrName>
                                        </p:attrNameLst>
                                      </p:cBhvr>
                                      <p:to>
                                        <p:strVal val="visible"/>
                                      </p:to>
                                    </p:set>
                                    <p:animEffect transition="in" filter="fade">
                                      <p:cBhvr>
                                        <p:cTn id="241" dur="1000"/>
                                        <p:tgtEl>
                                          <p:spTgt spid="83">
                                            <p:txEl>
                                              <p:pRg st="8" end="8"/>
                                            </p:txEl>
                                          </p:spTgt>
                                        </p:tgtEl>
                                      </p:cBhvr>
                                    </p:animEffect>
                                    <p:anim calcmode="lin" valueType="num">
                                      <p:cBhvr>
                                        <p:cTn id="242" dur="1000" fill="hold"/>
                                        <p:tgtEl>
                                          <p:spTgt spid="83">
                                            <p:txEl>
                                              <p:pRg st="8" end="8"/>
                                            </p:txEl>
                                          </p:spTgt>
                                        </p:tgtEl>
                                        <p:attrNameLst>
                                          <p:attrName>ppt_x</p:attrName>
                                        </p:attrNameLst>
                                      </p:cBhvr>
                                      <p:tavLst>
                                        <p:tav tm="0">
                                          <p:val>
                                            <p:strVal val="#ppt_x"/>
                                          </p:val>
                                        </p:tav>
                                        <p:tav tm="100000">
                                          <p:val>
                                            <p:strVal val="#ppt_x"/>
                                          </p:val>
                                        </p:tav>
                                      </p:tavLst>
                                    </p:anim>
                                    <p:anim calcmode="lin" valueType="num">
                                      <p:cBhvr>
                                        <p:cTn id="243" dur="1000" fill="hold"/>
                                        <p:tgtEl>
                                          <p:spTgt spid="83">
                                            <p:txEl>
                                              <p:pRg st="8" end="8"/>
                                            </p:txEl>
                                          </p:spTgt>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83">
                                            <p:txEl>
                                              <p:pRg st="9" end="9"/>
                                            </p:txEl>
                                          </p:spTgt>
                                        </p:tgtEl>
                                        <p:attrNameLst>
                                          <p:attrName>style.visibility</p:attrName>
                                        </p:attrNameLst>
                                      </p:cBhvr>
                                      <p:to>
                                        <p:strVal val="visible"/>
                                      </p:to>
                                    </p:set>
                                    <p:animEffect transition="in" filter="fade">
                                      <p:cBhvr>
                                        <p:cTn id="246" dur="1000"/>
                                        <p:tgtEl>
                                          <p:spTgt spid="83">
                                            <p:txEl>
                                              <p:pRg st="9" end="9"/>
                                            </p:txEl>
                                          </p:spTgt>
                                        </p:tgtEl>
                                      </p:cBhvr>
                                    </p:animEffect>
                                    <p:anim calcmode="lin" valueType="num">
                                      <p:cBhvr>
                                        <p:cTn id="247" dur="1000" fill="hold"/>
                                        <p:tgtEl>
                                          <p:spTgt spid="83">
                                            <p:txEl>
                                              <p:pRg st="9" end="9"/>
                                            </p:txEl>
                                          </p:spTgt>
                                        </p:tgtEl>
                                        <p:attrNameLst>
                                          <p:attrName>ppt_x</p:attrName>
                                        </p:attrNameLst>
                                      </p:cBhvr>
                                      <p:tavLst>
                                        <p:tav tm="0">
                                          <p:val>
                                            <p:strVal val="#ppt_x"/>
                                          </p:val>
                                        </p:tav>
                                        <p:tav tm="100000">
                                          <p:val>
                                            <p:strVal val="#ppt_x"/>
                                          </p:val>
                                        </p:tav>
                                      </p:tavLst>
                                    </p:anim>
                                    <p:anim calcmode="lin" valueType="num">
                                      <p:cBhvr>
                                        <p:cTn id="248" dur="1000" fill="hold"/>
                                        <p:tgtEl>
                                          <p:spTgt spid="83">
                                            <p:txEl>
                                              <p:pRg st="9" end="9"/>
                                            </p:txEl>
                                          </p:spTgt>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83">
                                            <p:txEl>
                                              <p:pRg st="10" end="10"/>
                                            </p:txEl>
                                          </p:spTgt>
                                        </p:tgtEl>
                                        <p:attrNameLst>
                                          <p:attrName>style.visibility</p:attrName>
                                        </p:attrNameLst>
                                      </p:cBhvr>
                                      <p:to>
                                        <p:strVal val="visible"/>
                                      </p:to>
                                    </p:set>
                                    <p:animEffect transition="in" filter="fade">
                                      <p:cBhvr>
                                        <p:cTn id="251" dur="1000"/>
                                        <p:tgtEl>
                                          <p:spTgt spid="83">
                                            <p:txEl>
                                              <p:pRg st="10" end="10"/>
                                            </p:txEl>
                                          </p:spTgt>
                                        </p:tgtEl>
                                      </p:cBhvr>
                                    </p:animEffect>
                                    <p:anim calcmode="lin" valueType="num">
                                      <p:cBhvr>
                                        <p:cTn id="252" dur="1000" fill="hold"/>
                                        <p:tgtEl>
                                          <p:spTgt spid="83">
                                            <p:txEl>
                                              <p:pRg st="10" end="10"/>
                                            </p:txEl>
                                          </p:spTgt>
                                        </p:tgtEl>
                                        <p:attrNameLst>
                                          <p:attrName>ppt_x</p:attrName>
                                        </p:attrNameLst>
                                      </p:cBhvr>
                                      <p:tavLst>
                                        <p:tav tm="0">
                                          <p:val>
                                            <p:strVal val="#ppt_x"/>
                                          </p:val>
                                        </p:tav>
                                        <p:tav tm="100000">
                                          <p:val>
                                            <p:strVal val="#ppt_x"/>
                                          </p:val>
                                        </p:tav>
                                      </p:tavLst>
                                    </p:anim>
                                    <p:anim calcmode="lin" valueType="num">
                                      <p:cBhvr>
                                        <p:cTn id="253" dur="1000" fill="hold"/>
                                        <p:tgtEl>
                                          <p:spTgt spid="83">
                                            <p:txEl>
                                              <p:pRg st="10" end="10"/>
                                            </p:txEl>
                                          </p:spTgt>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83">
                                            <p:txEl>
                                              <p:pRg st="11" end="11"/>
                                            </p:txEl>
                                          </p:spTgt>
                                        </p:tgtEl>
                                        <p:attrNameLst>
                                          <p:attrName>style.visibility</p:attrName>
                                        </p:attrNameLst>
                                      </p:cBhvr>
                                      <p:to>
                                        <p:strVal val="visible"/>
                                      </p:to>
                                    </p:set>
                                    <p:animEffect transition="in" filter="fade">
                                      <p:cBhvr>
                                        <p:cTn id="256" dur="1000"/>
                                        <p:tgtEl>
                                          <p:spTgt spid="83">
                                            <p:txEl>
                                              <p:pRg st="11" end="11"/>
                                            </p:txEl>
                                          </p:spTgt>
                                        </p:tgtEl>
                                      </p:cBhvr>
                                    </p:animEffect>
                                    <p:anim calcmode="lin" valueType="num">
                                      <p:cBhvr>
                                        <p:cTn id="257" dur="1000" fill="hold"/>
                                        <p:tgtEl>
                                          <p:spTgt spid="83">
                                            <p:txEl>
                                              <p:pRg st="11" end="11"/>
                                            </p:txEl>
                                          </p:spTgt>
                                        </p:tgtEl>
                                        <p:attrNameLst>
                                          <p:attrName>ppt_x</p:attrName>
                                        </p:attrNameLst>
                                      </p:cBhvr>
                                      <p:tavLst>
                                        <p:tav tm="0">
                                          <p:val>
                                            <p:strVal val="#ppt_x"/>
                                          </p:val>
                                        </p:tav>
                                        <p:tav tm="100000">
                                          <p:val>
                                            <p:strVal val="#ppt_x"/>
                                          </p:val>
                                        </p:tav>
                                      </p:tavLst>
                                    </p:anim>
                                    <p:anim calcmode="lin" valueType="num">
                                      <p:cBhvr>
                                        <p:cTn id="258" dur="1000" fill="hold"/>
                                        <p:tgtEl>
                                          <p:spTgt spid="83">
                                            <p:txEl>
                                              <p:pRg st="11" end="11"/>
                                            </p:txEl>
                                          </p:spTgt>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83">
                                            <p:txEl>
                                              <p:pRg st="12" end="12"/>
                                            </p:txEl>
                                          </p:spTgt>
                                        </p:tgtEl>
                                        <p:attrNameLst>
                                          <p:attrName>style.visibility</p:attrName>
                                        </p:attrNameLst>
                                      </p:cBhvr>
                                      <p:to>
                                        <p:strVal val="visible"/>
                                      </p:to>
                                    </p:set>
                                    <p:animEffect transition="in" filter="fade">
                                      <p:cBhvr>
                                        <p:cTn id="261" dur="1000"/>
                                        <p:tgtEl>
                                          <p:spTgt spid="83">
                                            <p:txEl>
                                              <p:pRg st="12" end="12"/>
                                            </p:txEl>
                                          </p:spTgt>
                                        </p:tgtEl>
                                      </p:cBhvr>
                                    </p:animEffect>
                                    <p:anim calcmode="lin" valueType="num">
                                      <p:cBhvr>
                                        <p:cTn id="262" dur="1000" fill="hold"/>
                                        <p:tgtEl>
                                          <p:spTgt spid="83">
                                            <p:txEl>
                                              <p:pRg st="12" end="12"/>
                                            </p:txEl>
                                          </p:spTgt>
                                        </p:tgtEl>
                                        <p:attrNameLst>
                                          <p:attrName>ppt_x</p:attrName>
                                        </p:attrNameLst>
                                      </p:cBhvr>
                                      <p:tavLst>
                                        <p:tav tm="0">
                                          <p:val>
                                            <p:strVal val="#ppt_x"/>
                                          </p:val>
                                        </p:tav>
                                        <p:tav tm="100000">
                                          <p:val>
                                            <p:strVal val="#ppt_x"/>
                                          </p:val>
                                        </p:tav>
                                      </p:tavLst>
                                    </p:anim>
                                    <p:anim calcmode="lin" valueType="num">
                                      <p:cBhvr>
                                        <p:cTn id="263" dur="1000" fill="hold"/>
                                        <p:tgtEl>
                                          <p:spTgt spid="8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42" presetClass="entr" presetSubtype="0" fill="hold" grpId="0" nodeType="clickEffect">
                                  <p:stCondLst>
                                    <p:cond delay="0"/>
                                  </p:stCondLst>
                                  <p:childTnLst>
                                    <p:set>
                                      <p:cBhvr>
                                        <p:cTn id="267" dur="1" fill="hold">
                                          <p:stCondLst>
                                            <p:cond delay="0"/>
                                          </p:stCondLst>
                                        </p:cTn>
                                        <p:tgtEl>
                                          <p:spTgt spid="83">
                                            <p:txEl>
                                              <p:pRg st="13" end="13"/>
                                            </p:txEl>
                                          </p:spTgt>
                                        </p:tgtEl>
                                        <p:attrNameLst>
                                          <p:attrName>style.visibility</p:attrName>
                                        </p:attrNameLst>
                                      </p:cBhvr>
                                      <p:to>
                                        <p:strVal val="visible"/>
                                      </p:to>
                                    </p:set>
                                    <p:animEffect transition="in" filter="fade">
                                      <p:cBhvr>
                                        <p:cTn id="268" dur="1000"/>
                                        <p:tgtEl>
                                          <p:spTgt spid="83">
                                            <p:txEl>
                                              <p:pRg st="13" end="13"/>
                                            </p:txEl>
                                          </p:spTgt>
                                        </p:tgtEl>
                                      </p:cBhvr>
                                    </p:animEffect>
                                    <p:anim calcmode="lin" valueType="num">
                                      <p:cBhvr>
                                        <p:cTn id="269" dur="1000" fill="hold"/>
                                        <p:tgtEl>
                                          <p:spTgt spid="83">
                                            <p:txEl>
                                              <p:pRg st="13" end="13"/>
                                            </p:txEl>
                                          </p:spTgt>
                                        </p:tgtEl>
                                        <p:attrNameLst>
                                          <p:attrName>ppt_x</p:attrName>
                                        </p:attrNameLst>
                                      </p:cBhvr>
                                      <p:tavLst>
                                        <p:tav tm="0">
                                          <p:val>
                                            <p:strVal val="#ppt_x"/>
                                          </p:val>
                                        </p:tav>
                                        <p:tav tm="100000">
                                          <p:val>
                                            <p:strVal val="#ppt_x"/>
                                          </p:val>
                                        </p:tav>
                                      </p:tavLst>
                                    </p:anim>
                                    <p:anim calcmode="lin" valueType="num">
                                      <p:cBhvr>
                                        <p:cTn id="270" dur="1000" fill="hold"/>
                                        <p:tgtEl>
                                          <p:spTgt spid="8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P spid="4" grpId="0"/>
      <p:bldP spid="5" grpId="0" animBg="1"/>
      <p:bldP spid="6" grpId="0"/>
      <p:bldP spid="7" grpId="0"/>
      <p:bldP spid="8" grpId="0"/>
      <p:bldP spid="8" grpId="1"/>
      <p:bldP spid="9" grpId="0"/>
      <p:bldP spid="9" grpId="1"/>
      <p:bldP spid="10" grpId="0"/>
      <p:bldP spid="11" grpId="0"/>
      <p:bldP spid="12" grpId="0"/>
      <p:bldP spid="14" grpId="0"/>
      <p:bldP spid="15" grpId="0"/>
      <p:bldP spid="15" grpId="1"/>
      <p:bldP spid="16" grpId="0"/>
      <p:bldP spid="23" grpId="0"/>
      <p:bldP spid="24" grpId="0"/>
      <p:bldP spid="24" grpId="1"/>
      <p:bldP spid="25" grpId="0"/>
      <p:bldP spid="28" grpId="0"/>
      <p:bldP spid="28" grpId="1"/>
      <p:bldP spid="29" grpId="0"/>
      <p:bldP spid="38" grpId="0"/>
      <p:bldP spid="44" grpId="0"/>
      <p:bldP spid="45" grpId="0"/>
      <p:bldP spid="45" grpId="1"/>
      <p:bldP spid="57" grpId="0"/>
      <p:bldP spid="57" grpId="1"/>
      <p:bldP spid="58" grpId="0"/>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38200" y="16501"/>
            <a:ext cx="10515600" cy="819287"/>
          </a:xfrm>
        </p:spPr>
        <p:txBody>
          <a:bodyPr>
            <a:normAutofit/>
          </a:bodyPr>
          <a:lstStyle/>
          <a:p>
            <a:r>
              <a:rPr lang="en-US" dirty="0" smtClean="0"/>
              <a:t>Doubly </a:t>
            </a:r>
            <a:r>
              <a:rPr lang="en-US" dirty="0" err="1" smtClean="0"/>
              <a:t>LinkedList</a:t>
            </a:r>
            <a:r>
              <a:rPr lang="en-US" dirty="0" smtClean="0"/>
              <a:t> (Insert Last)</a:t>
            </a:r>
            <a:endParaRPr lang="en-IN" dirty="0"/>
          </a:p>
        </p:txBody>
      </p:sp>
      <p:sp>
        <p:nvSpPr>
          <p:cNvPr id="83" name="Content Placeholder 82"/>
          <p:cNvSpPr>
            <a:spLocks noGrp="1"/>
          </p:cNvSpPr>
          <p:nvPr>
            <p:ph idx="1"/>
          </p:nvPr>
        </p:nvSpPr>
        <p:spPr>
          <a:xfrm>
            <a:off x="252483" y="2431081"/>
            <a:ext cx="6207448" cy="4351338"/>
          </a:xfrm>
        </p:spPr>
        <p:txBody>
          <a:bodyPr>
            <a:normAutofit fontScale="85000" lnSpcReduction="20000"/>
          </a:bodyPr>
          <a:lstStyle/>
          <a:p>
            <a:pPr marL="0" indent="0">
              <a:buNone/>
            </a:pPr>
            <a:r>
              <a:rPr lang="en-US" dirty="0" smtClean="0"/>
              <a:t>Class </a:t>
            </a:r>
            <a:r>
              <a:rPr lang="en-US" dirty="0" err="1" smtClean="0"/>
              <a:t>LinkedList</a:t>
            </a:r>
            <a:r>
              <a:rPr lang="en-US" dirty="0" smtClean="0"/>
              <a:t>{</a:t>
            </a:r>
          </a:p>
          <a:p>
            <a:pPr marL="457200" lvl="1" indent="0">
              <a:buNone/>
            </a:pPr>
            <a:r>
              <a:rPr lang="en-IN" dirty="0"/>
              <a:t>void </a:t>
            </a:r>
            <a:r>
              <a:rPr lang="en-IN" dirty="0" err="1" smtClean="0"/>
              <a:t>insertLast</a:t>
            </a:r>
            <a:r>
              <a:rPr lang="en-IN" dirty="0" smtClean="0"/>
              <a:t>(</a:t>
            </a:r>
            <a:r>
              <a:rPr lang="en-IN" dirty="0" err="1" smtClean="0"/>
              <a:t>int</a:t>
            </a:r>
            <a:r>
              <a:rPr lang="en-IN" dirty="0"/>
              <a:t> data)</a:t>
            </a:r>
          </a:p>
          <a:p>
            <a:pPr marL="457200" lvl="1" indent="0">
              <a:buNone/>
            </a:pPr>
            <a:r>
              <a:rPr lang="en-IN" dirty="0"/>
              <a:t>{</a:t>
            </a:r>
          </a:p>
          <a:p>
            <a:pPr marL="457200" lvl="1" indent="0">
              <a:buNone/>
            </a:pPr>
            <a:r>
              <a:rPr lang="en-IN" dirty="0"/>
              <a:t>    Node *</a:t>
            </a:r>
            <a:r>
              <a:rPr lang="en-IN" dirty="0" err="1"/>
              <a:t>nn</a:t>
            </a:r>
            <a:r>
              <a:rPr lang="en-IN" dirty="0"/>
              <a:t> = new Node(data);</a:t>
            </a:r>
          </a:p>
          <a:p>
            <a:pPr marL="457200" lvl="1" indent="0">
              <a:buNone/>
            </a:pPr>
            <a:r>
              <a:rPr lang="en-IN" dirty="0"/>
              <a:t>    if (</a:t>
            </a:r>
            <a:r>
              <a:rPr lang="en-IN" dirty="0" err="1"/>
              <a:t>isEmpty</a:t>
            </a:r>
            <a:r>
              <a:rPr lang="en-IN" dirty="0" smtClean="0"/>
              <a:t>())</a:t>
            </a:r>
            <a:endParaRPr lang="en-IN" dirty="0"/>
          </a:p>
          <a:p>
            <a:pPr marL="457200" lvl="1" indent="0">
              <a:buNone/>
            </a:pPr>
            <a:r>
              <a:rPr lang="en-IN" dirty="0"/>
              <a:t>        this-&gt;head = this-&gt;tail = </a:t>
            </a:r>
            <a:r>
              <a:rPr lang="en-IN" dirty="0" err="1"/>
              <a:t>nn</a:t>
            </a:r>
            <a:r>
              <a:rPr lang="en-IN" dirty="0" smtClean="0"/>
              <a:t>;</a:t>
            </a:r>
            <a:endParaRPr lang="en-IN" dirty="0"/>
          </a:p>
          <a:p>
            <a:pPr marL="457200" lvl="1" indent="0">
              <a:buNone/>
            </a:pPr>
            <a:r>
              <a:rPr lang="en-IN" dirty="0"/>
              <a:t>    else</a:t>
            </a:r>
          </a:p>
          <a:p>
            <a:pPr marL="457200" lvl="1" indent="0">
              <a:buNone/>
            </a:pPr>
            <a:r>
              <a:rPr lang="en-IN" dirty="0"/>
              <a:t>    {</a:t>
            </a:r>
          </a:p>
          <a:p>
            <a:pPr marL="457200" lvl="1" indent="0">
              <a:buNone/>
            </a:pPr>
            <a:r>
              <a:rPr lang="en-IN" dirty="0"/>
              <a:t>        this-&gt;tail-&gt;</a:t>
            </a:r>
            <a:r>
              <a:rPr lang="en-IN" dirty="0" err="1"/>
              <a:t>setNext</a:t>
            </a:r>
            <a:r>
              <a:rPr lang="en-IN" dirty="0"/>
              <a:t>(</a:t>
            </a:r>
            <a:r>
              <a:rPr lang="en-IN" dirty="0" err="1"/>
              <a:t>nn</a:t>
            </a:r>
            <a:r>
              <a:rPr lang="en-IN" dirty="0"/>
              <a:t>);</a:t>
            </a:r>
          </a:p>
          <a:p>
            <a:pPr marL="457200" lvl="1" indent="0">
              <a:buNone/>
            </a:pPr>
            <a:r>
              <a:rPr lang="en-IN" dirty="0"/>
              <a:t>        </a:t>
            </a:r>
            <a:r>
              <a:rPr lang="en-IN" dirty="0" err="1"/>
              <a:t>nn</a:t>
            </a:r>
            <a:r>
              <a:rPr lang="en-IN" dirty="0"/>
              <a:t>-&gt;</a:t>
            </a:r>
            <a:r>
              <a:rPr lang="en-IN" dirty="0" err="1"/>
              <a:t>setPrev</a:t>
            </a:r>
            <a:r>
              <a:rPr lang="en-IN" dirty="0"/>
              <a:t>(tail);</a:t>
            </a:r>
          </a:p>
          <a:p>
            <a:pPr marL="457200" lvl="1" indent="0">
              <a:buNone/>
            </a:pPr>
            <a:r>
              <a:rPr lang="en-IN" dirty="0"/>
              <a:t>        tail = </a:t>
            </a:r>
            <a:r>
              <a:rPr lang="en-IN" dirty="0" err="1"/>
              <a:t>nn</a:t>
            </a:r>
            <a:r>
              <a:rPr lang="en-IN" dirty="0"/>
              <a:t>;</a:t>
            </a:r>
          </a:p>
          <a:p>
            <a:pPr marL="457200" lvl="1" indent="0">
              <a:buNone/>
            </a:pPr>
            <a:r>
              <a:rPr lang="en-IN" dirty="0"/>
              <a:t>    </a:t>
            </a:r>
            <a:r>
              <a:rPr lang="en-IN" dirty="0" smtClean="0"/>
              <a:t>}</a:t>
            </a:r>
            <a:endParaRPr lang="en-IN" dirty="0"/>
          </a:p>
          <a:p>
            <a:pPr marL="457200" lvl="1" indent="0">
              <a:buNone/>
            </a:pPr>
            <a:r>
              <a:rPr lang="en-IN" dirty="0"/>
              <a:t>}</a:t>
            </a:r>
          </a:p>
          <a:p>
            <a:pPr marL="0" indent="0">
              <a:buNone/>
            </a:pPr>
            <a:r>
              <a:rPr lang="en-US" dirty="0" smtClean="0"/>
              <a:t>};</a:t>
            </a:r>
            <a:endParaRPr lang="en-IN" dirty="0"/>
          </a:p>
        </p:txBody>
      </p:sp>
      <p:sp>
        <p:nvSpPr>
          <p:cNvPr id="4" name="TextBox 3"/>
          <p:cNvSpPr txBox="1"/>
          <p:nvPr/>
        </p:nvSpPr>
        <p:spPr>
          <a:xfrm>
            <a:off x="204716" y="805219"/>
            <a:ext cx="1637732" cy="369332"/>
          </a:xfrm>
          <a:prstGeom prst="rect">
            <a:avLst/>
          </a:prstGeom>
          <a:noFill/>
        </p:spPr>
        <p:txBody>
          <a:bodyPr wrap="square" rtlCol="0">
            <a:spAutoFit/>
          </a:bodyPr>
          <a:lstStyle/>
          <a:p>
            <a:r>
              <a:rPr lang="en-US" dirty="0" err="1" smtClean="0"/>
              <a:t>LinkedList</a:t>
            </a:r>
            <a:r>
              <a:rPr lang="en-US" dirty="0" smtClean="0"/>
              <a:t> </a:t>
            </a:r>
            <a:r>
              <a:rPr lang="en-US" dirty="0" err="1" smtClean="0"/>
              <a:t>ll</a:t>
            </a:r>
            <a:r>
              <a:rPr lang="en-US" dirty="0" smtClean="0"/>
              <a:t>;</a:t>
            </a:r>
            <a:endParaRPr lang="en-IN" dirty="0"/>
          </a:p>
        </p:txBody>
      </p:sp>
      <p:sp>
        <p:nvSpPr>
          <p:cNvPr id="5" name="Oval 4"/>
          <p:cNvSpPr/>
          <p:nvPr/>
        </p:nvSpPr>
        <p:spPr>
          <a:xfrm>
            <a:off x="3254988" y="668739"/>
            <a:ext cx="1378424" cy="124194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p:cNvSpPr txBox="1"/>
          <p:nvPr/>
        </p:nvSpPr>
        <p:spPr>
          <a:xfrm>
            <a:off x="3254988" y="920381"/>
            <a:ext cx="784747" cy="369332"/>
          </a:xfrm>
          <a:prstGeom prst="rect">
            <a:avLst/>
          </a:prstGeom>
          <a:noFill/>
        </p:spPr>
        <p:txBody>
          <a:bodyPr wrap="square" rtlCol="0">
            <a:spAutoFit/>
          </a:bodyPr>
          <a:lstStyle/>
          <a:p>
            <a:r>
              <a:rPr lang="en-US" dirty="0" smtClean="0"/>
              <a:t>Head=</a:t>
            </a:r>
            <a:endParaRPr lang="en-IN" dirty="0"/>
          </a:p>
        </p:txBody>
      </p:sp>
      <p:sp>
        <p:nvSpPr>
          <p:cNvPr id="7" name="TextBox 6"/>
          <p:cNvSpPr txBox="1"/>
          <p:nvPr/>
        </p:nvSpPr>
        <p:spPr>
          <a:xfrm>
            <a:off x="3257262" y="1277499"/>
            <a:ext cx="632348" cy="369332"/>
          </a:xfrm>
          <a:prstGeom prst="rect">
            <a:avLst/>
          </a:prstGeom>
          <a:noFill/>
        </p:spPr>
        <p:txBody>
          <a:bodyPr wrap="square" rtlCol="0">
            <a:spAutoFit/>
          </a:bodyPr>
          <a:lstStyle/>
          <a:p>
            <a:r>
              <a:rPr lang="en-US" dirty="0" smtClean="0"/>
              <a:t>Tail=</a:t>
            </a:r>
            <a:endParaRPr lang="en-IN" dirty="0"/>
          </a:p>
        </p:txBody>
      </p:sp>
      <p:sp>
        <p:nvSpPr>
          <p:cNvPr id="8" name="TextBox 7"/>
          <p:cNvSpPr txBox="1"/>
          <p:nvPr/>
        </p:nvSpPr>
        <p:spPr>
          <a:xfrm>
            <a:off x="3889610" y="920381"/>
            <a:ext cx="696036" cy="369332"/>
          </a:xfrm>
          <a:prstGeom prst="rect">
            <a:avLst/>
          </a:prstGeom>
          <a:noFill/>
        </p:spPr>
        <p:txBody>
          <a:bodyPr wrap="square" rtlCol="0">
            <a:spAutoFit/>
          </a:bodyPr>
          <a:lstStyle/>
          <a:p>
            <a:r>
              <a:rPr lang="en-US" dirty="0" smtClean="0"/>
              <a:t>NULL</a:t>
            </a:r>
            <a:endParaRPr lang="en-IN" dirty="0"/>
          </a:p>
        </p:txBody>
      </p:sp>
      <p:sp>
        <p:nvSpPr>
          <p:cNvPr id="9" name="TextBox 8"/>
          <p:cNvSpPr txBox="1"/>
          <p:nvPr/>
        </p:nvSpPr>
        <p:spPr>
          <a:xfrm>
            <a:off x="3728108" y="1291149"/>
            <a:ext cx="696036" cy="369332"/>
          </a:xfrm>
          <a:prstGeom prst="rect">
            <a:avLst/>
          </a:prstGeom>
          <a:noFill/>
        </p:spPr>
        <p:txBody>
          <a:bodyPr wrap="square" rtlCol="0">
            <a:spAutoFit/>
          </a:bodyPr>
          <a:lstStyle/>
          <a:p>
            <a:r>
              <a:rPr lang="en-US" dirty="0" smtClean="0"/>
              <a:t>NULL</a:t>
            </a:r>
            <a:endParaRPr lang="en-IN" dirty="0"/>
          </a:p>
        </p:txBody>
      </p:sp>
      <p:sp>
        <p:nvSpPr>
          <p:cNvPr id="10" name="TextBox 9"/>
          <p:cNvSpPr txBox="1"/>
          <p:nvPr/>
        </p:nvSpPr>
        <p:spPr>
          <a:xfrm>
            <a:off x="204716" y="1173287"/>
            <a:ext cx="1787857" cy="369332"/>
          </a:xfrm>
          <a:prstGeom prst="rect">
            <a:avLst/>
          </a:prstGeom>
          <a:noFill/>
        </p:spPr>
        <p:txBody>
          <a:bodyPr wrap="square" rtlCol="0">
            <a:spAutoFit/>
          </a:bodyPr>
          <a:lstStyle/>
          <a:p>
            <a:r>
              <a:rPr lang="en-US" dirty="0" err="1" smtClean="0"/>
              <a:t>ll.insertLast</a:t>
            </a:r>
            <a:r>
              <a:rPr lang="en-US" dirty="0" smtClean="0"/>
              <a:t>(10);</a:t>
            </a:r>
            <a:endParaRPr lang="en-IN" dirty="0"/>
          </a:p>
        </p:txBody>
      </p:sp>
      <p:sp>
        <p:nvSpPr>
          <p:cNvPr id="11" name="TextBox 10"/>
          <p:cNvSpPr txBox="1"/>
          <p:nvPr/>
        </p:nvSpPr>
        <p:spPr>
          <a:xfrm>
            <a:off x="204715" y="1541355"/>
            <a:ext cx="1787857" cy="369332"/>
          </a:xfrm>
          <a:prstGeom prst="rect">
            <a:avLst/>
          </a:prstGeom>
          <a:noFill/>
        </p:spPr>
        <p:txBody>
          <a:bodyPr wrap="square" rtlCol="0">
            <a:spAutoFit/>
          </a:bodyPr>
          <a:lstStyle/>
          <a:p>
            <a:r>
              <a:rPr lang="en-US" dirty="0" err="1" smtClean="0"/>
              <a:t>ll.insertLast</a:t>
            </a:r>
            <a:r>
              <a:rPr lang="en-US" dirty="0" smtClean="0"/>
              <a:t>(20);</a:t>
            </a:r>
            <a:endParaRPr lang="en-IN" dirty="0"/>
          </a:p>
        </p:txBody>
      </p:sp>
      <p:sp>
        <p:nvSpPr>
          <p:cNvPr id="12" name="TextBox 11"/>
          <p:cNvSpPr txBox="1"/>
          <p:nvPr/>
        </p:nvSpPr>
        <p:spPr>
          <a:xfrm>
            <a:off x="204715" y="1909423"/>
            <a:ext cx="1787857" cy="369332"/>
          </a:xfrm>
          <a:prstGeom prst="rect">
            <a:avLst/>
          </a:prstGeom>
          <a:noFill/>
        </p:spPr>
        <p:txBody>
          <a:bodyPr wrap="square" rtlCol="0">
            <a:spAutoFit/>
          </a:bodyPr>
          <a:lstStyle/>
          <a:p>
            <a:r>
              <a:rPr lang="en-US" dirty="0" err="1" smtClean="0"/>
              <a:t>ll.insertLast</a:t>
            </a:r>
            <a:r>
              <a:rPr lang="en-US" dirty="0" smtClean="0"/>
              <a:t>(30);</a:t>
            </a:r>
            <a:endParaRPr lang="en-IN" dirty="0"/>
          </a:p>
        </p:txBody>
      </p:sp>
      <p:graphicFrame>
        <p:nvGraphicFramePr>
          <p:cNvPr id="13" name="Table 12"/>
          <p:cNvGraphicFramePr>
            <a:graphicFrameLocks noGrp="1"/>
          </p:cNvGraphicFramePr>
          <p:nvPr>
            <p:extLst/>
          </p:nvPr>
        </p:nvGraphicFramePr>
        <p:xfrm>
          <a:off x="4837740" y="769911"/>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r>
                        <a:rPr lang="en-US" dirty="0" smtClean="0"/>
                        <a:t>NULL</a:t>
                      </a:r>
                      <a:endParaRPr lang="en-IN" dirty="0"/>
                    </a:p>
                  </a:txBody>
                  <a:tcPr/>
                </a:tc>
                <a:tc>
                  <a:txBody>
                    <a:bodyPr/>
                    <a:lstStyle/>
                    <a:p>
                      <a:r>
                        <a:rPr lang="en-US" dirty="0" smtClean="0"/>
                        <a:t>10</a:t>
                      </a:r>
                      <a:endParaRPr lang="en-IN" dirty="0"/>
                    </a:p>
                  </a:txBody>
                  <a:tcPr/>
                </a:tc>
                <a:tc>
                  <a:txBody>
                    <a:bodyPr/>
                    <a:lstStyle/>
                    <a:p>
                      <a:endParaRPr lang="en-IN" dirty="0"/>
                    </a:p>
                  </a:txBody>
                  <a:tcPr/>
                </a:tc>
                <a:extLst>
                  <a:ext uri="{0D108BD9-81ED-4DB2-BD59-A6C34878D82A}">
                    <a16:rowId xmlns:a16="http://schemas.microsoft.com/office/drawing/2014/main" val="2841525892"/>
                  </a:ext>
                </a:extLst>
              </a:tr>
            </a:tbl>
          </a:graphicData>
        </a:graphic>
      </p:graphicFrame>
      <p:sp>
        <p:nvSpPr>
          <p:cNvPr id="14" name="TextBox 13"/>
          <p:cNvSpPr txBox="1"/>
          <p:nvPr/>
        </p:nvSpPr>
        <p:spPr>
          <a:xfrm>
            <a:off x="5509511" y="1153062"/>
            <a:ext cx="750627" cy="369332"/>
          </a:xfrm>
          <a:prstGeom prst="rect">
            <a:avLst/>
          </a:prstGeom>
          <a:noFill/>
        </p:spPr>
        <p:txBody>
          <a:bodyPr wrap="square" rtlCol="0">
            <a:spAutoFit/>
          </a:bodyPr>
          <a:lstStyle/>
          <a:p>
            <a:r>
              <a:rPr lang="en-US" dirty="0" smtClean="0"/>
              <a:t>1000</a:t>
            </a:r>
            <a:endParaRPr lang="en-IN" dirty="0"/>
          </a:p>
        </p:txBody>
      </p:sp>
      <p:sp>
        <p:nvSpPr>
          <p:cNvPr id="24" name="TextBox 23"/>
          <p:cNvSpPr txBox="1"/>
          <p:nvPr/>
        </p:nvSpPr>
        <p:spPr>
          <a:xfrm>
            <a:off x="6162526" y="745857"/>
            <a:ext cx="810903" cy="369332"/>
          </a:xfrm>
          <a:prstGeom prst="rect">
            <a:avLst/>
          </a:prstGeom>
          <a:noFill/>
        </p:spPr>
        <p:txBody>
          <a:bodyPr wrap="square" rtlCol="0">
            <a:spAutoFit/>
          </a:bodyPr>
          <a:lstStyle/>
          <a:p>
            <a:r>
              <a:rPr lang="en-US" dirty="0" smtClean="0"/>
              <a:t>NULL</a:t>
            </a:r>
            <a:endParaRPr lang="en-IN" dirty="0"/>
          </a:p>
        </p:txBody>
      </p:sp>
      <p:sp>
        <p:nvSpPr>
          <p:cNvPr id="34" name="TextBox 33"/>
          <p:cNvSpPr txBox="1"/>
          <p:nvPr/>
        </p:nvSpPr>
        <p:spPr>
          <a:xfrm>
            <a:off x="3945706" y="921135"/>
            <a:ext cx="696036" cy="369332"/>
          </a:xfrm>
          <a:prstGeom prst="rect">
            <a:avLst/>
          </a:prstGeom>
          <a:noFill/>
        </p:spPr>
        <p:txBody>
          <a:bodyPr wrap="square" rtlCol="0">
            <a:spAutoFit/>
          </a:bodyPr>
          <a:lstStyle/>
          <a:p>
            <a:r>
              <a:rPr lang="en-US" dirty="0" smtClean="0"/>
              <a:t>1000</a:t>
            </a:r>
            <a:endParaRPr lang="en-IN" dirty="0"/>
          </a:p>
        </p:txBody>
      </p:sp>
      <p:sp>
        <p:nvSpPr>
          <p:cNvPr id="35" name="TextBox 34"/>
          <p:cNvSpPr txBox="1"/>
          <p:nvPr/>
        </p:nvSpPr>
        <p:spPr>
          <a:xfrm>
            <a:off x="3784204" y="1291903"/>
            <a:ext cx="696036" cy="369332"/>
          </a:xfrm>
          <a:prstGeom prst="rect">
            <a:avLst/>
          </a:prstGeom>
          <a:noFill/>
        </p:spPr>
        <p:txBody>
          <a:bodyPr wrap="square" rtlCol="0">
            <a:spAutoFit/>
          </a:bodyPr>
          <a:lstStyle/>
          <a:p>
            <a:r>
              <a:rPr lang="en-US" dirty="0" smtClean="0"/>
              <a:t>1000</a:t>
            </a:r>
            <a:endParaRPr lang="en-IN" dirty="0"/>
          </a:p>
        </p:txBody>
      </p:sp>
      <p:graphicFrame>
        <p:nvGraphicFramePr>
          <p:cNvPr id="36" name="Table 35"/>
          <p:cNvGraphicFramePr>
            <a:graphicFrameLocks noGrp="1"/>
          </p:cNvGraphicFramePr>
          <p:nvPr>
            <p:extLst/>
          </p:nvPr>
        </p:nvGraphicFramePr>
        <p:xfrm>
          <a:off x="7406352" y="1396154"/>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endParaRPr lang="en-IN" dirty="0"/>
                    </a:p>
                  </a:txBody>
                  <a:tcPr/>
                </a:tc>
                <a:tc>
                  <a:txBody>
                    <a:bodyPr/>
                    <a:lstStyle/>
                    <a:p>
                      <a:r>
                        <a:rPr lang="en-US" dirty="0" smtClean="0"/>
                        <a:t>20</a:t>
                      </a:r>
                      <a:endParaRPr lang="en-IN" dirty="0"/>
                    </a:p>
                  </a:txBody>
                  <a:tcPr/>
                </a:tc>
                <a:tc>
                  <a:txBody>
                    <a:bodyPr/>
                    <a:lstStyle/>
                    <a:p>
                      <a:endParaRPr lang="en-IN" dirty="0"/>
                    </a:p>
                  </a:txBody>
                  <a:tcPr/>
                </a:tc>
                <a:extLst>
                  <a:ext uri="{0D108BD9-81ED-4DB2-BD59-A6C34878D82A}">
                    <a16:rowId xmlns:a16="http://schemas.microsoft.com/office/drawing/2014/main" val="2841525892"/>
                  </a:ext>
                </a:extLst>
              </a:tr>
            </a:tbl>
          </a:graphicData>
        </a:graphic>
      </p:graphicFrame>
      <p:sp>
        <p:nvSpPr>
          <p:cNvPr id="37" name="TextBox 36"/>
          <p:cNvSpPr txBox="1"/>
          <p:nvPr/>
        </p:nvSpPr>
        <p:spPr>
          <a:xfrm>
            <a:off x="8078123" y="1779305"/>
            <a:ext cx="750627" cy="369332"/>
          </a:xfrm>
          <a:prstGeom prst="rect">
            <a:avLst/>
          </a:prstGeom>
          <a:noFill/>
        </p:spPr>
        <p:txBody>
          <a:bodyPr wrap="square" rtlCol="0">
            <a:spAutoFit/>
          </a:bodyPr>
          <a:lstStyle/>
          <a:p>
            <a:r>
              <a:rPr lang="en-US" dirty="0"/>
              <a:t>2</a:t>
            </a:r>
            <a:r>
              <a:rPr lang="en-US" dirty="0" smtClean="0"/>
              <a:t>000</a:t>
            </a:r>
            <a:endParaRPr lang="en-IN" dirty="0"/>
          </a:p>
        </p:txBody>
      </p:sp>
      <p:sp>
        <p:nvSpPr>
          <p:cNvPr id="39" name="TextBox 38"/>
          <p:cNvSpPr txBox="1"/>
          <p:nvPr/>
        </p:nvSpPr>
        <p:spPr>
          <a:xfrm>
            <a:off x="8699384" y="1396154"/>
            <a:ext cx="810903" cy="369332"/>
          </a:xfrm>
          <a:prstGeom prst="rect">
            <a:avLst/>
          </a:prstGeom>
          <a:noFill/>
        </p:spPr>
        <p:txBody>
          <a:bodyPr wrap="square" rtlCol="0">
            <a:spAutoFit/>
          </a:bodyPr>
          <a:lstStyle/>
          <a:p>
            <a:r>
              <a:rPr lang="en-US" dirty="0" smtClean="0"/>
              <a:t>NULL</a:t>
            </a:r>
            <a:endParaRPr lang="en-IN" dirty="0"/>
          </a:p>
        </p:txBody>
      </p:sp>
      <p:sp>
        <p:nvSpPr>
          <p:cNvPr id="40" name="TextBox 39"/>
          <p:cNvSpPr txBox="1"/>
          <p:nvPr/>
        </p:nvSpPr>
        <p:spPr>
          <a:xfrm>
            <a:off x="7415266" y="1383099"/>
            <a:ext cx="810903" cy="369332"/>
          </a:xfrm>
          <a:prstGeom prst="rect">
            <a:avLst/>
          </a:prstGeom>
          <a:noFill/>
        </p:spPr>
        <p:txBody>
          <a:bodyPr wrap="square" rtlCol="0">
            <a:spAutoFit/>
          </a:bodyPr>
          <a:lstStyle/>
          <a:p>
            <a:r>
              <a:rPr lang="en-US" dirty="0" smtClean="0"/>
              <a:t>NULL</a:t>
            </a:r>
            <a:endParaRPr lang="en-IN" dirty="0"/>
          </a:p>
        </p:txBody>
      </p:sp>
      <p:sp>
        <p:nvSpPr>
          <p:cNvPr id="41" name="TextBox 40"/>
          <p:cNvSpPr txBox="1"/>
          <p:nvPr/>
        </p:nvSpPr>
        <p:spPr>
          <a:xfrm>
            <a:off x="6182032" y="735715"/>
            <a:ext cx="810903" cy="369332"/>
          </a:xfrm>
          <a:prstGeom prst="rect">
            <a:avLst/>
          </a:prstGeom>
          <a:noFill/>
        </p:spPr>
        <p:txBody>
          <a:bodyPr wrap="square" rtlCol="0">
            <a:spAutoFit/>
          </a:bodyPr>
          <a:lstStyle/>
          <a:p>
            <a:r>
              <a:rPr lang="en-US" dirty="0" smtClean="0"/>
              <a:t>2000</a:t>
            </a:r>
            <a:endParaRPr lang="en-IN" dirty="0"/>
          </a:p>
        </p:txBody>
      </p:sp>
      <p:cxnSp>
        <p:nvCxnSpPr>
          <p:cNvPr id="17" name="Curved Connector 16"/>
          <p:cNvCxnSpPr/>
          <p:nvPr/>
        </p:nvCxnSpPr>
        <p:spPr>
          <a:xfrm rot="16200000" flipH="1">
            <a:off x="6854369" y="835257"/>
            <a:ext cx="633867" cy="487926"/>
          </a:xfrm>
          <a:prstGeom prst="curvedConnector3">
            <a:avLst>
              <a:gd name="adj1" fmla="val -1674"/>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7434794" y="1383099"/>
            <a:ext cx="810903" cy="369332"/>
          </a:xfrm>
          <a:prstGeom prst="rect">
            <a:avLst/>
          </a:prstGeom>
          <a:noFill/>
        </p:spPr>
        <p:txBody>
          <a:bodyPr wrap="square" rtlCol="0">
            <a:spAutoFit/>
          </a:bodyPr>
          <a:lstStyle/>
          <a:p>
            <a:r>
              <a:rPr lang="en-US" dirty="0" smtClean="0"/>
              <a:t>1000</a:t>
            </a:r>
            <a:endParaRPr lang="en-IN" dirty="0"/>
          </a:p>
        </p:txBody>
      </p:sp>
      <p:cxnSp>
        <p:nvCxnSpPr>
          <p:cNvPr id="20" name="Curved Connector 19"/>
          <p:cNvCxnSpPr/>
          <p:nvPr/>
        </p:nvCxnSpPr>
        <p:spPr>
          <a:xfrm rot="16200000" flipV="1">
            <a:off x="6852484" y="1190600"/>
            <a:ext cx="611122" cy="496623"/>
          </a:xfrm>
          <a:prstGeom prst="curvedConnector3">
            <a:avLst>
              <a:gd name="adj1" fmla="val -3598"/>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3796351" y="1286571"/>
            <a:ext cx="696036" cy="369332"/>
          </a:xfrm>
          <a:prstGeom prst="rect">
            <a:avLst/>
          </a:prstGeom>
          <a:noFill/>
        </p:spPr>
        <p:txBody>
          <a:bodyPr wrap="square" rtlCol="0">
            <a:spAutoFit/>
          </a:bodyPr>
          <a:lstStyle/>
          <a:p>
            <a:r>
              <a:rPr lang="en-US" dirty="0"/>
              <a:t>2</a:t>
            </a:r>
            <a:r>
              <a:rPr lang="en-US" dirty="0" smtClean="0"/>
              <a:t>000</a:t>
            </a:r>
            <a:endParaRPr lang="en-IN" dirty="0"/>
          </a:p>
        </p:txBody>
      </p:sp>
      <p:graphicFrame>
        <p:nvGraphicFramePr>
          <p:cNvPr id="48" name="Table 47"/>
          <p:cNvGraphicFramePr>
            <a:graphicFrameLocks noGrp="1"/>
          </p:cNvGraphicFramePr>
          <p:nvPr>
            <p:extLst/>
          </p:nvPr>
        </p:nvGraphicFramePr>
        <p:xfrm>
          <a:off x="10056104" y="721307"/>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endParaRPr lang="en-IN" dirty="0"/>
                    </a:p>
                  </a:txBody>
                  <a:tcPr/>
                </a:tc>
                <a:tc>
                  <a:txBody>
                    <a:bodyPr/>
                    <a:lstStyle/>
                    <a:p>
                      <a:r>
                        <a:rPr lang="en-US" dirty="0" smtClean="0"/>
                        <a:t>30</a:t>
                      </a:r>
                      <a:endParaRPr lang="en-IN" dirty="0"/>
                    </a:p>
                  </a:txBody>
                  <a:tcPr/>
                </a:tc>
                <a:tc>
                  <a:txBody>
                    <a:bodyPr/>
                    <a:lstStyle/>
                    <a:p>
                      <a:r>
                        <a:rPr lang="en-US" dirty="0" smtClean="0"/>
                        <a:t>NULL</a:t>
                      </a:r>
                      <a:endParaRPr lang="en-IN" dirty="0"/>
                    </a:p>
                  </a:txBody>
                  <a:tcPr/>
                </a:tc>
                <a:extLst>
                  <a:ext uri="{0D108BD9-81ED-4DB2-BD59-A6C34878D82A}">
                    <a16:rowId xmlns:a16="http://schemas.microsoft.com/office/drawing/2014/main" val="2841525892"/>
                  </a:ext>
                </a:extLst>
              </a:tr>
            </a:tbl>
          </a:graphicData>
        </a:graphic>
      </p:graphicFrame>
      <p:sp>
        <p:nvSpPr>
          <p:cNvPr id="50" name="TextBox 49"/>
          <p:cNvSpPr txBox="1"/>
          <p:nvPr/>
        </p:nvSpPr>
        <p:spPr>
          <a:xfrm>
            <a:off x="10705719" y="1010863"/>
            <a:ext cx="750627" cy="369332"/>
          </a:xfrm>
          <a:prstGeom prst="rect">
            <a:avLst/>
          </a:prstGeom>
          <a:noFill/>
        </p:spPr>
        <p:txBody>
          <a:bodyPr wrap="square" rtlCol="0">
            <a:spAutoFit/>
          </a:bodyPr>
          <a:lstStyle/>
          <a:p>
            <a:r>
              <a:rPr lang="en-US" dirty="0"/>
              <a:t>3</a:t>
            </a:r>
            <a:r>
              <a:rPr lang="en-US" dirty="0" smtClean="0"/>
              <a:t>000</a:t>
            </a:r>
            <a:endParaRPr lang="en-IN" dirty="0"/>
          </a:p>
        </p:txBody>
      </p:sp>
      <p:sp>
        <p:nvSpPr>
          <p:cNvPr id="51" name="TextBox 50"/>
          <p:cNvSpPr txBox="1"/>
          <p:nvPr/>
        </p:nvSpPr>
        <p:spPr>
          <a:xfrm>
            <a:off x="10072983" y="728971"/>
            <a:ext cx="810903" cy="369332"/>
          </a:xfrm>
          <a:prstGeom prst="rect">
            <a:avLst/>
          </a:prstGeom>
          <a:noFill/>
        </p:spPr>
        <p:txBody>
          <a:bodyPr wrap="square" rtlCol="0">
            <a:spAutoFit/>
          </a:bodyPr>
          <a:lstStyle/>
          <a:p>
            <a:r>
              <a:rPr lang="en-US" dirty="0" smtClean="0"/>
              <a:t>NULL</a:t>
            </a:r>
            <a:endParaRPr lang="en-IN" dirty="0"/>
          </a:p>
        </p:txBody>
      </p:sp>
      <p:sp>
        <p:nvSpPr>
          <p:cNvPr id="55" name="TextBox 54"/>
          <p:cNvSpPr txBox="1"/>
          <p:nvPr/>
        </p:nvSpPr>
        <p:spPr>
          <a:xfrm>
            <a:off x="8717753" y="1403818"/>
            <a:ext cx="810903" cy="369332"/>
          </a:xfrm>
          <a:prstGeom prst="rect">
            <a:avLst/>
          </a:prstGeom>
          <a:noFill/>
        </p:spPr>
        <p:txBody>
          <a:bodyPr wrap="square" rtlCol="0">
            <a:spAutoFit/>
          </a:bodyPr>
          <a:lstStyle/>
          <a:p>
            <a:r>
              <a:rPr lang="en-US" dirty="0" smtClean="0"/>
              <a:t>3000</a:t>
            </a:r>
            <a:endParaRPr lang="en-IN" dirty="0"/>
          </a:p>
        </p:txBody>
      </p:sp>
      <p:cxnSp>
        <p:nvCxnSpPr>
          <p:cNvPr id="32" name="Curved Connector 31"/>
          <p:cNvCxnSpPr/>
          <p:nvPr/>
        </p:nvCxnSpPr>
        <p:spPr>
          <a:xfrm rot="5400000" flipH="1" flipV="1">
            <a:off x="9455857" y="765973"/>
            <a:ext cx="661792" cy="572460"/>
          </a:xfrm>
          <a:prstGeom prst="curvedConnector3">
            <a:avLst>
              <a:gd name="adj1" fmla="val 97432"/>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10110988" y="713144"/>
            <a:ext cx="810903" cy="369332"/>
          </a:xfrm>
          <a:prstGeom prst="rect">
            <a:avLst/>
          </a:prstGeom>
          <a:noFill/>
        </p:spPr>
        <p:txBody>
          <a:bodyPr wrap="square" rtlCol="0">
            <a:spAutoFit/>
          </a:bodyPr>
          <a:lstStyle/>
          <a:p>
            <a:r>
              <a:rPr lang="en-US" dirty="0" smtClean="0"/>
              <a:t>2000</a:t>
            </a:r>
            <a:endParaRPr lang="en-IN" dirty="0"/>
          </a:p>
        </p:txBody>
      </p:sp>
      <p:cxnSp>
        <p:nvCxnSpPr>
          <p:cNvPr id="53" name="Curved Connector 52"/>
          <p:cNvCxnSpPr/>
          <p:nvPr/>
        </p:nvCxnSpPr>
        <p:spPr>
          <a:xfrm rot="5400000">
            <a:off x="9436231" y="1153277"/>
            <a:ext cx="693930" cy="545817"/>
          </a:xfrm>
          <a:prstGeom prst="curvedConnector3">
            <a:avLst>
              <a:gd name="adj1" fmla="val 97202"/>
            </a:avLst>
          </a:prstGeom>
          <a:ln>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3796351" y="1298785"/>
            <a:ext cx="696036" cy="369332"/>
          </a:xfrm>
          <a:prstGeom prst="rect">
            <a:avLst/>
          </a:prstGeom>
          <a:noFill/>
        </p:spPr>
        <p:txBody>
          <a:bodyPr wrap="square" rtlCol="0">
            <a:spAutoFit/>
          </a:bodyPr>
          <a:lstStyle/>
          <a:p>
            <a:r>
              <a:rPr lang="en-US" dirty="0" smtClean="0"/>
              <a:t>3000</a:t>
            </a:r>
            <a:endParaRPr lang="en-IN" dirty="0"/>
          </a:p>
        </p:txBody>
      </p:sp>
      <p:sp>
        <p:nvSpPr>
          <p:cNvPr id="2" name="Footer Placeholder 1"/>
          <p:cNvSpPr>
            <a:spLocks noGrp="1"/>
          </p:cNvSpPr>
          <p:nvPr>
            <p:ph type="ftr" sz="quarter" idx="11"/>
          </p:nvPr>
        </p:nvSpPr>
        <p:spPr/>
        <p:txBody>
          <a:bodyPr/>
          <a:lstStyle/>
          <a:p>
            <a:r>
              <a:rPr lang="en-IN" smtClean="0"/>
              <a:t>Ashutosh Sonawane</a:t>
            </a:r>
            <a:endParaRPr lang="en-IN" dirty="0"/>
          </a:p>
        </p:txBody>
      </p:sp>
      <p:sp>
        <p:nvSpPr>
          <p:cNvPr id="15" name="Slide Number Placeholder 14"/>
          <p:cNvSpPr>
            <a:spLocks noGrp="1"/>
          </p:cNvSpPr>
          <p:nvPr>
            <p:ph type="sldNum" sz="quarter" idx="12"/>
          </p:nvPr>
        </p:nvSpPr>
        <p:spPr/>
        <p:txBody>
          <a:bodyPr/>
          <a:lstStyle/>
          <a:p>
            <a:fld id="{B80CADA0-E01C-459D-AB8F-6AC03931BC5C}" type="slidenum">
              <a:rPr lang="en-IN" smtClean="0"/>
              <a:t>38</a:t>
            </a:fld>
            <a:endParaRPr lang="en-IN"/>
          </a:p>
        </p:txBody>
      </p:sp>
    </p:spTree>
    <p:extLst>
      <p:ext uri="{BB962C8B-B14F-4D97-AF65-F5344CB8AC3E}">
        <p14:creationId xmlns:p14="http://schemas.microsoft.com/office/powerpoint/2010/main" val="408705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grpId="1" nodeType="clickEffect">
                                  <p:stCondLst>
                                    <p:cond delay="0"/>
                                  </p:stCondLst>
                                  <p:childTnLst>
                                    <p:animEffect transition="out" filter="wipe(down)">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22" presetClass="exit" presetSubtype="4" fill="hold" grpId="1" nodeType="withEffect">
                                  <p:stCondLst>
                                    <p:cond delay="0"/>
                                  </p:stCondLst>
                                  <p:childTnLst>
                                    <p:animEffect transition="out" filter="wipe(down)">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000"/>
                                        <p:tgtEl>
                                          <p:spTgt spid="11"/>
                                        </p:tgtEl>
                                      </p:cBhvr>
                                    </p:animEffect>
                                    <p:anim calcmode="lin" valueType="num">
                                      <p:cBhvr>
                                        <p:cTn id="81" dur="1000" fill="hold"/>
                                        <p:tgtEl>
                                          <p:spTgt spid="11"/>
                                        </p:tgtEl>
                                        <p:attrNameLst>
                                          <p:attrName>ppt_x</p:attrName>
                                        </p:attrNameLst>
                                      </p:cBhvr>
                                      <p:tavLst>
                                        <p:tav tm="0">
                                          <p:val>
                                            <p:strVal val="#ppt_x"/>
                                          </p:val>
                                        </p:tav>
                                        <p:tav tm="100000">
                                          <p:val>
                                            <p:strVal val="#ppt_x"/>
                                          </p:val>
                                        </p:tav>
                                      </p:tavLst>
                                    </p:anim>
                                    <p:anim calcmode="lin" valueType="num">
                                      <p:cBhvr>
                                        <p:cTn id="8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1000"/>
                                        <p:tgtEl>
                                          <p:spTgt spid="37"/>
                                        </p:tgtEl>
                                      </p:cBhvr>
                                    </p:animEffect>
                                    <p:anim calcmode="lin" valueType="num">
                                      <p:cBhvr>
                                        <p:cTn id="88" dur="1000" fill="hold"/>
                                        <p:tgtEl>
                                          <p:spTgt spid="37"/>
                                        </p:tgtEl>
                                        <p:attrNameLst>
                                          <p:attrName>ppt_x</p:attrName>
                                        </p:attrNameLst>
                                      </p:cBhvr>
                                      <p:tavLst>
                                        <p:tav tm="0">
                                          <p:val>
                                            <p:strVal val="#ppt_x"/>
                                          </p:val>
                                        </p:tav>
                                        <p:tav tm="100000">
                                          <p:val>
                                            <p:strVal val="#ppt_x"/>
                                          </p:val>
                                        </p:tav>
                                      </p:tavLst>
                                    </p:anim>
                                    <p:anim calcmode="lin" valueType="num">
                                      <p:cBhvr>
                                        <p:cTn id="89" dur="1000" fill="hold"/>
                                        <p:tgtEl>
                                          <p:spTgt spid="3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1000"/>
                                        <p:tgtEl>
                                          <p:spTgt spid="36"/>
                                        </p:tgtEl>
                                      </p:cBhvr>
                                    </p:animEffect>
                                    <p:anim calcmode="lin" valueType="num">
                                      <p:cBhvr>
                                        <p:cTn id="93" dur="1000" fill="hold"/>
                                        <p:tgtEl>
                                          <p:spTgt spid="36"/>
                                        </p:tgtEl>
                                        <p:attrNameLst>
                                          <p:attrName>ppt_x</p:attrName>
                                        </p:attrNameLst>
                                      </p:cBhvr>
                                      <p:tavLst>
                                        <p:tav tm="0">
                                          <p:val>
                                            <p:strVal val="#ppt_x"/>
                                          </p:val>
                                        </p:tav>
                                        <p:tav tm="100000">
                                          <p:val>
                                            <p:strVal val="#ppt_x"/>
                                          </p:val>
                                        </p:tav>
                                      </p:tavLst>
                                    </p:anim>
                                    <p:anim calcmode="lin" valueType="num">
                                      <p:cBhvr>
                                        <p:cTn id="94" dur="1000" fill="hold"/>
                                        <p:tgtEl>
                                          <p:spTgt spid="3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1000"/>
                                        <p:tgtEl>
                                          <p:spTgt spid="39"/>
                                        </p:tgtEl>
                                      </p:cBhvr>
                                    </p:animEffect>
                                    <p:anim calcmode="lin" valueType="num">
                                      <p:cBhvr>
                                        <p:cTn id="98" dur="1000" fill="hold"/>
                                        <p:tgtEl>
                                          <p:spTgt spid="39"/>
                                        </p:tgtEl>
                                        <p:attrNameLst>
                                          <p:attrName>ppt_x</p:attrName>
                                        </p:attrNameLst>
                                      </p:cBhvr>
                                      <p:tavLst>
                                        <p:tav tm="0">
                                          <p:val>
                                            <p:strVal val="#ppt_x"/>
                                          </p:val>
                                        </p:tav>
                                        <p:tav tm="100000">
                                          <p:val>
                                            <p:strVal val="#ppt_x"/>
                                          </p:val>
                                        </p:tav>
                                      </p:tavLst>
                                    </p:anim>
                                    <p:anim calcmode="lin" valueType="num">
                                      <p:cBhvr>
                                        <p:cTn id="99" dur="1000" fill="hold"/>
                                        <p:tgtEl>
                                          <p:spTgt spid="3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anim calcmode="lin" valueType="num">
                                      <p:cBhvr>
                                        <p:cTn id="103" dur="1000" fill="hold"/>
                                        <p:tgtEl>
                                          <p:spTgt spid="40"/>
                                        </p:tgtEl>
                                        <p:attrNameLst>
                                          <p:attrName>ppt_x</p:attrName>
                                        </p:attrNameLst>
                                      </p:cBhvr>
                                      <p:tavLst>
                                        <p:tav tm="0">
                                          <p:val>
                                            <p:strVal val="#ppt_x"/>
                                          </p:val>
                                        </p:tav>
                                        <p:tav tm="100000">
                                          <p:val>
                                            <p:strVal val="#ppt_x"/>
                                          </p:val>
                                        </p:tav>
                                      </p:tavLst>
                                    </p:anim>
                                    <p:anim calcmode="lin" valueType="num">
                                      <p:cBhvr>
                                        <p:cTn id="10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xit" presetSubtype="4" fill="hold" grpId="1" nodeType="clickEffect">
                                  <p:stCondLst>
                                    <p:cond delay="0"/>
                                  </p:stCondLst>
                                  <p:childTnLst>
                                    <p:animEffect transition="out" filter="wipe(down)">
                                      <p:cBhvr>
                                        <p:cTn id="108" dur="500"/>
                                        <p:tgtEl>
                                          <p:spTgt spid="24"/>
                                        </p:tgtEl>
                                      </p:cBhvr>
                                    </p:animEffect>
                                    <p:set>
                                      <p:cBhvr>
                                        <p:cTn id="109" dur="1" fill="hold">
                                          <p:stCondLst>
                                            <p:cond delay="499"/>
                                          </p:stCondLst>
                                        </p:cTn>
                                        <p:tgtEl>
                                          <p:spTgt spid="24"/>
                                        </p:tgtEl>
                                        <p:attrNameLst>
                                          <p:attrName>style.visibility</p:attrName>
                                        </p:attrNameLst>
                                      </p:cBhvr>
                                      <p:to>
                                        <p:strVal val="hidden"/>
                                      </p:to>
                                    </p:set>
                                  </p:childTnLst>
                                </p:cTn>
                              </p:par>
                            </p:childTnLst>
                          </p:cTn>
                        </p:par>
                        <p:par>
                          <p:cTn id="110" fill="hold">
                            <p:stCondLst>
                              <p:cond delay="500"/>
                            </p:stCondLst>
                            <p:childTnLst>
                              <p:par>
                                <p:cTn id="111" presetID="22" presetClass="entr" presetSubtype="4" fill="hold" grpId="0" nodeType="after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wipe(down)">
                                      <p:cBhvr>
                                        <p:cTn id="113" dur="500"/>
                                        <p:tgtEl>
                                          <p:spTgt spid="41"/>
                                        </p:tgtEl>
                                      </p:cBhvr>
                                    </p:animEffect>
                                  </p:childTnLst>
                                </p:cTn>
                              </p:par>
                            </p:childTnLst>
                          </p:cTn>
                        </p:par>
                        <p:par>
                          <p:cTn id="114" fill="hold">
                            <p:stCondLst>
                              <p:cond delay="1000"/>
                            </p:stCondLst>
                            <p:childTnLst>
                              <p:par>
                                <p:cTn id="115" presetID="16" presetClass="entr" presetSubtype="21" fill="hold" nodeType="after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barn(inVertical)">
                                      <p:cBhvr>
                                        <p:cTn id="117" dur="500"/>
                                        <p:tgtEl>
                                          <p:spTgt spid="1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xit" presetSubtype="4" fill="hold" grpId="1" nodeType="clickEffect">
                                  <p:stCondLst>
                                    <p:cond delay="0"/>
                                  </p:stCondLst>
                                  <p:childTnLst>
                                    <p:animEffect transition="out" filter="wipe(down)">
                                      <p:cBhvr>
                                        <p:cTn id="121" dur="500"/>
                                        <p:tgtEl>
                                          <p:spTgt spid="40"/>
                                        </p:tgtEl>
                                      </p:cBhvr>
                                    </p:animEffect>
                                    <p:set>
                                      <p:cBhvr>
                                        <p:cTn id="122" dur="1" fill="hold">
                                          <p:stCondLst>
                                            <p:cond delay="499"/>
                                          </p:stCondLst>
                                        </p:cTn>
                                        <p:tgtEl>
                                          <p:spTgt spid="40"/>
                                        </p:tgtEl>
                                        <p:attrNameLst>
                                          <p:attrName>style.visibility</p:attrName>
                                        </p:attrNameLst>
                                      </p:cBhvr>
                                      <p:to>
                                        <p:strVal val="hidden"/>
                                      </p:to>
                                    </p:set>
                                  </p:childTnLst>
                                </p:cTn>
                              </p:par>
                            </p:childTnLst>
                          </p:cTn>
                        </p:par>
                        <p:par>
                          <p:cTn id="123" fill="hold">
                            <p:stCondLst>
                              <p:cond delay="500"/>
                            </p:stCondLst>
                            <p:childTnLst>
                              <p:par>
                                <p:cTn id="124" presetID="22" presetClass="entr" presetSubtype="4" fill="hold" grpId="0"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wipe(down)">
                                      <p:cBhvr>
                                        <p:cTn id="126" dur="500"/>
                                        <p:tgtEl>
                                          <p:spTgt spid="46"/>
                                        </p:tgtEl>
                                      </p:cBhvr>
                                    </p:animEffect>
                                  </p:childTnLst>
                                </p:cTn>
                              </p:par>
                            </p:childTnLst>
                          </p:cTn>
                        </p:par>
                        <p:par>
                          <p:cTn id="127" fill="hold">
                            <p:stCondLst>
                              <p:cond delay="1000"/>
                            </p:stCondLst>
                            <p:childTnLst>
                              <p:par>
                                <p:cTn id="128" presetID="16" presetClass="entr" presetSubtype="21" fill="hold" nodeType="after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barn(inVertical)">
                                      <p:cBhvr>
                                        <p:cTn id="130" dur="500"/>
                                        <p:tgtEl>
                                          <p:spTgt spid="2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xit" presetSubtype="4" fill="hold" grpId="1" nodeType="clickEffect">
                                  <p:stCondLst>
                                    <p:cond delay="0"/>
                                  </p:stCondLst>
                                  <p:childTnLst>
                                    <p:animEffect transition="out" filter="wipe(down)">
                                      <p:cBhvr>
                                        <p:cTn id="134" dur="500"/>
                                        <p:tgtEl>
                                          <p:spTgt spid="35"/>
                                        </p:tgtEl>
                                      </p:cBhvr>
                                    </p:animEffect>
                                    <p:set>
                                      <p:cBhvr>
                                        <p:cTn id="135" dur="1" fill="hold">
                                          <p:stCondLst>
                                            <p:cond delay="499"/>
                                          </p:stCondLst>
                                        </p:cTn>
                                        <p:tgtEl>
                                          <p:spTgt spid="35"/>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wipe(down)">
                                      <p:cBhvr>
                                        <p:cTn id="140" dur="500"/>
                                        <p:tgtEl>
                                          <p:spTgt spid="47"/>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12"/>
                                        </p:tgtEl>
                                        <p:attrNameLst>
                                          <p:attrName>style.visibility</p:attrName>
                                        </p:attrNameLst>
                                      </p:cBhvr>
                                      <p:to>
                                        <p:strVal val="visible"/>
                                      </p:to>
                                    </p:set>
                                    <p:animEffect transition="in" filter="fade">
                                      <p:cBhvr>
                                        <p:cTn id="145" dur="1000"/>
                                        <p:tgtEl>
                                          <p:spTgt spid="12"/>
                                        </p:tgtEl>
                                      </p:cBhvr>
                                    </p:animEffect>
                                    <p:anim calcmode="lin" valueType="num">
                                      <p:cBhvr>
                                        <p:cTn id="146" dur="1000" fill="hold"/>
                                        <p:tgtEl>
                                          <p:spTgt spid="12"/>
                                        </p:tgtEl>
                                        <p:attrNameLst>
                                          <p:attrName>ppt_x</p:attrName>
                                        </p:attrNameLst>
                                      </p:cBhvr>
                                      <p:tavLst>
                                        <p:tav tm="0">
                                          <p:val>
                                            <p:strVal val="#ppt_x"/>
                                          </p:val>
                                        </p:tav>
                                        <p:tav tm="100000">
                                          <p:val>
                                            <p:strVal val="#ppt_x"/>
                                          </p:val>
                                        </p:tav>
                                      </p:tavLst>
                                    </p:anim>
                                    <p:anim calcmode="lin" valueType="num">
                                      <p:cBhvr>
                                        <p:cTn id="1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1000"/>
                                        <p:tgtEl>
                                          <p:spTgt spid="48"/>
                                        </p:tgtEl>
                                      </p:cBhvr>
                                    </p:animEffect>
                                    <p:anim calcmode="lin" valueType="num">
                                      <p:cBhvr>
                                        <p:cTn id="163" dur="1000" fill="hold"/>
                                        <p:tgtEl>
                                          <p:spTgt spid="48"/>
                                        </p:tgtEl>
                                        <p:attrNameLst>
                                          <p:attrName>ppt_x</p:attrName>
                                        </p:attrNameLst>
                                      </p:cBhvr>
                                      <p:tavLst>
                                        <p:tav tm="0">
                                          <p:val>
                                            <p:strVal val="#ppt_x"/>
                                          </p:val>
                                        </p:tav>
                                        <p:tav tm="100000">
                                          <p:val>
                                            <p:strVal val="#ppt_x"/>
                                          </p:val>
                                        </p:tav>
                                      </p:tavLst>
                                    </p:anim>
                                    <p:anim calcmode="lin" valueType="num">
                                      <p:cBhvr>
                                        <p:cTn id="16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2" presetClass="exit" presetSubtype="4" fill="hold" grpId="1" nodeType="clickEffect">
                                  <p:stCondLst>
                                    <p:cond delay="0"/>
                                  </p:stCondLst>
                                  <p:childTnLst>
                                    <p:animEffect transition="out" filter="wipe(down)">
                                      <p:cBhvr>
                                        <p:cTn id="168" dur="500"/>
                                        <p:tgtEl>
                                          <p:spTgt spid="39"/>
                                        </p:tgtEl>
                                      </p:cBhvr>
                                    </p:animEffect>
                                    <p:set>
                                      <p:cBhvr>
                                        <p:cTn id="169" dur="1" fill="hold">
                                          <p:stCondLst>
                                            <p:cond delay="499"/>
                                          </p:stCondLst>
                                        </p:cTn>
                                        <p:tgtEl>
                                          <p:spTgt spid="3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4" fill="hold" grpId="0" nodeType="after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wipe(down)">
                                      <p:cBhvr>
                                        <p:cTn id="173" dur="500"/>
                                        <p:tgtEl>
                                          <p:spTgt spid="55"/>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xit" presetSubtype="4" fill="hold" grpId="1" nodeType="clickEffect">
                                  <p:stCondLst>
                                    <p:cond delay="0"/>
                                  </p:stCondLst>
                                  <p:childTnLst>
                                    <p:animEffect transition="out" filter="wipe(down)">
                                      <p:cBhvr>
                                        <p:cTn id="177" dur="500"/>
                                        <p:tgtEl>
                                          <p:spTgt spid="51"/>
                                        </p:tgtEl>
                                      </p:cBhvr>
                                    </p:animEffect>
                                    <p:set>
                                      <p:cBhvr>
                                        <p:cTn id="178" dur="1" fill="hold">
                                          <p:stCondLst>
                                            <p:cond delay="499"/>
                                          </p:stCondLst>
                                        </p:cTn>
                                        <p:tgtEl>
                                          <p:spTgt spid="51"/>
                                        </p:tgtEl>
                                        <p:attrNameLst>
                                          <p:attrName>style.visibility</p:attrName>
                                        </p:attrNameLst>
                                      </p:cBhvr>
                                      <p:to>
                                        <p:strVal val="hidden"/>
                                      </p:to>
                                    </p:set>
                                  </p:childTnLst>
                                </p:cTn>
                              </p:par>
                            </p:childTnLst>
                          </p:cTn>
                        </p:par>
                        <p:par>
                          <p:cTn id="179" fill="hold">
                            <p:stCondLst>
                              <p:cond delay="500"/>
                            </p:stCondLst>
                            <p:childTnLst>
                              <p:par>
                                <p:cTn id="180" presetID="22" presetClass="entr" presetSubtype="4" fill="hold" grpId="0" nodeType="after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wipe(down)">
                                      <p:cBhvr>
                                        <p:cTn id="182" dur="500"/>
                                        <p:tgtEl>
                                          <p:spTgt spid="60"/>
                                        </p:tgtEl>
                                      </p:cBhvr>
                                    </p:animEffect>
                                  </p:childTnLst>
                                </p:cTn>
                              </p:par>
                            </p:childTnLst>
                          </p:cTn>
                        </p:par>
                        <p:par>
                          <p:cTn id="183" fill="hold">
                            <p:stCondLst>
                              <p:cond delay="1000"/>
                            </p:stCondLst>
                            <p:childTnLst>
                              <p:par>
                                <p:cTn id="184" presetID="16" presetClass="entr" presetSubtype="21" fill="hold"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barn(inVertical)">
                                      <p:cBhvr>
                                        <p:cTn id="186" dur="500"/>
                                        <p:tgtEl>
                                          <p:spTgt spid="53"/>
                                        </p:tgtEl>
                                      </p:cBhvr>
                                    </p:animEffect>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grpId="0" nodeType="clickEffect">
                                  <p:stCondLst>
                                    <p:cond delay="0"/>
                                  </p:stCondLst>
                                  <p:childTnLst>
                                    <p:set>
                                      <p:cBhvr>
                                        <p:cTn id="190" dur="1" fill="hold">
                                          <p:stCondLst>
                                            <p:cond delay="0"/>
                                          </p:stCondLst>
                                        </p:cTn>
                                        <p:tgtEl>
                                          <p:spTgt spid="83">
                                            <p:txEl>
                                              <p:pRg st="0" end="0"/>
                                            </p:txEl>
                                          </p:spTgt>
                                        </p:tgtEl>
                                        <p:attrNameLst>
                                          <p:attrName>style.visibility</p:attrName>
                                        </p:attrNameLst>
                                      </p:cBhvr>
                                      <p:to>
                                        <p:strVal val="visible"/>
                                      </p:to>
                                    </p:set>
                                    <p:animEffect transition="in" filter="fade">
                                      <p:cBhvr>
                                        <p:cTn id="191" dur="1000"/>
                                        <p:tgtEl>
                                          <p:spTgt spid="83">
                                            <p:txEl>
                                              <p:pRg st="0" end="0"/>
                                            </p:txEl>
                                          </p:spTgt>
                                        </p:tgtEl>
                                      </p:cBhvr>
                                    </p:animEffect>
                                    <p:anim calcmode="lin" valueType="num">
                                      <p:cBhvr>
                                        <p:cTn id="192" dur="10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193" dur="1000" fill="hold"/>
                                        <p:tgtEl>
                                          <p:spTgt spid="83">
                                            <p:txEl>
                                              <p:pRg st="0" end="0"/>
                                            </p:txEl>
                                          </p:spTgt>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83">
                                            <p:txEl>
                                              <p:pRg st="1" end="1"/>
                                            </p:txEl>
                                          </p:spTgt>
                                        </p:tgtEl>
                                        <p:attrNameLst>
                                          <p:attrName>style.visibility</p:attrName>
                                        </p:attrNameLst>
                                      </p:cBhvr>
                                      <p:to>
                                        <p:strVal val="visible"/>
                                      </p:to>
                                    </p:set>
                                    <p:animEffect transition="in" filter="fade">
                                      <p:cBhvr>
                                        <p:cTn id="196" dur="1000"/>
                                        <p:tgtEl>
                                          <p:spTgt spid="83">
                                            <p:txEl>
                                              <p:pRg st="1" end="1"/>
                                            </p:txEl>
                                          </p:spTgt>
                                        </p:tgtEl>
                                      </p:cBhvr>
                                    </p:animEffect>
                                    <p:anim calcmode="lin" valueType="num">
                                      <p:cBhvr>
                                        <p:cTn id="197" dur="1000" fill="hold"/>
                                        <p:tgtEl>
                                          <p:spTgt spid="83">
                                            <p:txEl>
                                              <p:pRg st="1" end="1"/>
                                            </p:txEl>
                                          </p:spTgt>
                                        </p:tgtEl>
                                        <p:attrNameLst>
                                          <p:attrName>ppt_x</p:attrName>
                                        </p:attrNameLst>
                                      </p:cBhvr>
                                      <p:tavLst>
                                        <p:tav tm="0">
                                          <p:val>
                                            <p:strVal val="#ppt_x"/>
                                          </p:val>
                                        </p:tav>
                                        <p:tav tm="100000">
                                          <p:val>
                                            <p:strVal val="#ppt_x"/>
                                          </p:val>
                                        </p:tav>
                                      </p:tavLst>
                                    </p:anim>
                                    <p:anim calcmode="lin" valueType="num">
                                      <p:cBhvr>
                                        <p:cTn id="198" dur="1000" fill="hold"/>
                                        <p:tgtEl>
                                          <p:spTgt spid="83">
                                            <p:txEl>
                                              <p:pRg st="1" end="1"/>
                                            </p:txEl>
                                          </p:spTgt>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83">
                                            <p:txEl>
                                              <p:pRg st="2" end="2"/>
                                            </p:txEl>
                                          </p:spTgt>
                                        </p:tgtEl>
                                        <p:attrNameLst>
                                          <p:attrName>style.visibility</p:attrName>
                                        </p:attrNameLst>
                                      </p:cBhvr>
                                      <p:to>
                                        <p:strVal val="visible"/>
                                      </p:to>
                                    </p:set>
                                    <p:animEffect transition="in" filter="fade">
                                      <p:cBhvr>
                                        <p:cTn id="201" dur="1000"/>
                                        <p:tgtEl>
                                          <p:spTgt spid="83">
                                            <p:txEl>
                                              <p:pRg st="2" end="2"/>
                                            </p:txEl>
                                          </p:spTgt>
                                        </p:tgtEl>
                                      </p:cBhvr>
                                    </p:animEffect>
                                    <p:anim calcmode="lin" valueType="num">
                                      <p:cBhvr>
                                        <p:cTn id="202" dur="1000" fill="hold"/>
                                        <p:tgtEl>
                                          <p:spTgt spid="83">
                                            <p:txEl>
                                              <p:pRg st="2" end="2"/>
                                            </p:txEl>
                                          </p:spTgt>
                                        </p:tgtEl>
                                        <p:attrNameLst>
                                          <p:attrName>ppt_x</p:attrName>
                                        </p:attrNameLst>
                                      </p:cBhvr>
                                      <p:tavLst>
                                        <p:tav tm="0">
                                          <p:val>
                                            <p:strVal val="#ppt_x"/>
                                          </p:val>
                                        </p:tav>
                                        <p:tav tm="100000">
                                          <p:val>
                                            <p:strVal val="#ppt_x"/>
                                          </p:val>
                                        </p:tav>
                                      </p:tavLst>
                                    </p:anim>
                                    <p:anim calcmode="lin" valueType="num">
                                      <p:cBhvr>
                                        <p:cTn id="203" dur="1000" fill="hold"/>
                                        <p:tgtEl>
                                          <p:spTgt spid="83">
                                            <p:txEl>
                                              <p:pRg st="2" end="2"/>
                                            </p:txEl>
                                          </p:spTgt>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83">
                                            <p:txEl>
                                              <p:pRg st="3" end="3"/>
                                            </p:txEl>
                                          </p:spTgt>
                                        </p:tgtEl>
                                        <p:attrNameLst>
                                          <p:attrName>style.visibility</p:attrName>
                                        </p:attrNameLst>
                                      </p:cBhvr>
                                      <p:to>
                                        <p:strVal val="visible"/>
                                      </p:to>
                                    </p:set>
                                    <p:animEffect transition="in" filter="fade">
                                      <p:cBhvr>
                                        <p:cTn id="206" dur="1000"/>
                                        <p:tgtEl>
                                          <p:spTgt spid="83">
                                            <p:txEl>
                                              <p:pRg st="3" end="3"/>
                                            </p:txEl>
                                          </p:spTgt>
                                        </p:tgtEl>
                                      </p:cBhvr>
                                    </p:animEffect>
                                    <p:anim calcmode="lin" valueType="num">
                                      <p:cBhvr>
                                        <p:cTn id="207" dur="1000" fill="hold"/>
                                        <p:tgtEl>
                                          <p:spTgt spid="83">
                                            <p:txEl>
                                              <p:pRg st="3" end="3"/>
                                            </p:txEl>
                                          </p:spTgt>
                                        </p:tgtEl>
                                        <p:attrNameLst>
                                          <p:attrName>ppt_x</p:attrName>
                                        </p:attrNameLst>
                                      </p:cBhvr>
                                      <p:tavLst>
                                        <p:tav tm="0">
                                          <p:val>
                                            <p:strVal val="#ppt_x"/>
                                          </p:val>
                                        </p:tav>
                                        <p:tav tm="100000">
                                          <p:val>
                                            <p:strVal val="#ppt_x"/>
                                          </p:val>
                                        </p:tav>
                                      </p:tavLst>
                                    </p:anim>
                                    <p:anim calcmode="lin" valueType="num">
                                      <p:cBhvr>
                                        <p:cTn id="208" dur="1000" fill="hold"/>
                                        <p:tgtEl>
                                          <p:spTgt spid="83">
                                            <p:txEl>
                                              <p:pRg st="3" end="3"/>
                                            </p:txEl>
                                          </p:spTgt>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p:stCondLst>
                                    <p:cond delay="0"/>
                                  </p:stCondLst>
                                  <p:childTnLst>
                                    <p:set>
                                      <p:cBhvr>
                                        <p:cTn id="210" dur="1" fill="hold">
                                          <p:stCondLst>
                                            <p:cond delay="0"/>
                                          </p:stCondLst>
                                        </p:cTn>
                                        <p:tgtEl>
                                          <p:spTgt spid="83">
                                            <p:txEl>
                                              <p:pRg st="4" end="4"/>
                                            </p:txEl>
                                          </p:spTgt>
                                        </p:tgtEl>
                                        <p:attrNameLst>
                                          <p:attrName>style.visibility</p:attrName>
                                        </p:attrNameLst>
                                      </p:cBhvr>
                                      <p:to>
                                        <p:strVal val="visible"/>
                                      </p:to>
                                    </p:set>
                                    <p:animEffect transition="in" filter="fade">
                                      <p:cBhvr>
                                        <p:cTn id="211" dur="1000"/>
                                        <p:tgtEl>
                                          <p:spTgt spid="83">
                                            <p:txEl>
                                              <p:pRg st="4" end="4"/>
                                            </p:txEl>
                                          </p:spTgt>
                                        </p:tgtEl>
                                      </p:cBhvr>
                                    </p:animEffect>
                                    <p:anim calcmode="lin" valueType="num">
                                      <p:cBhvr>
                                        <p:cTn id="212" dur="1000" fill="hold"/>
                                        <p:tgtEl>
                                          <p:spTgt spid="83">
                                            <p:txEl>
                                              <p:pRg st="4" end="4"/>
                                            </p:txEl>
                                          </p:spTgt>
                                        </p:tgtEl>
                                        <p:attrNameLst>
                                          <p:attrName>ppt_x</p:attrName>
                                        </p:attrNameLst>
                                      </p:cBhvr>
                                      <p:tavLst>
                                        <p:tav tm="0">
                                          <p:val>
                                            <p:strVal val="#ppt_x"/>
                                          </p:val>
                                        </p:tav>
                                        <p:tav tm="100000">
                                          <p:val>
                                            <p:strVal val="#ppt_x"/>
                                          </p:val>
                                        </p:tav>
                                      </p:tavLst>
                                    </p:anim>
                                    <p:anim calcmode="lin" valueType="num">
                                      <p:cBhvr>
                                        <p:cTn id="213" dur="1000" fill="hold"/>
                                        <p:tgtEl>
                                          <p:spTgt spid="83">
                                            <p:txEl>
                                              <p:pRg st="4" end="4"/>
                                            </p:txEl>
                                          </p:spTgt>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83">
                                            <p:txEl>
                                              <p:pRg st="5" end="5"/>
                                            </p:txEl>
                                          </p:spTgt>
                                        </p:tgtEl>
                                        <p:attrNameLst>
                                          <p:attrName>style.visibility</p:attrName>
                                        </p:attrNameLst>
                                      </p:cBhvr>
                                      <p:to>
                                        <p:strVal val="visible"/>
                                      </p:to>
                                    </p:set>
                                    <p:animEffect transition="in" filter="fade">
                                      <p:cBhvr>
                                        <p:cTn id="216" dur="1000"/>
                                        <p:tgtEl>
                                          <p:spTgt spid="83">
                                            <p:txEl>
                                              <p:pRg st="5" end="5"/>
                                            </p:txEl>
                                          </p:spTgt>
                                        </p:tgtEl>
                                      </p:cBhvr>
                                    </p:animEffect>
                                    <p:anim calcmode="lin" valueType="num">
                                      <p:cBhvr>
                                        <p:cTn id="217" dur="1000" fill="hold"/>
                                        <p:tgtEl>
                                          <p:spTgt spid="83">
                                            <p:txEl>
                                              <p:pRg st="5" end="5"/>
                                            </p:txEl>
                                          </p:spTgt>
                                        </p:tgtEl>
                                        <p:attrNameLst>
                                          <p:attrName>ppt_x</p:attrName>
                                        </p:attrNameLst>
                                      </p:cBhvr>
                                      <p:tavLst>
                                        <p:tav tm="0">
                                          <p:val>
                                            <p:strVal val="#ppt_x"/>
                                          </p:val>
                                        </p:tav>
                                        <p:tav tm="100000">
                                          <p:val>
                                            <p:strVal val="#ppt_x"/>
                                          </p:val>
                                        </p:tav>
                                      </p:tavLst>
                                    </p:anim>
                                    <p:anim calcmode="lin" valueType="num">
                                      <p:cBhvr>
                                        <p:cTn id="218" dur="1000" fill="hold"/>
                                        <p:tgtEl>
                                          <p:spTgt spid="83">
                                            <p:txEl>
                                              <p:pRg st="5" end="5"/>
                                            </p:txEl>
                                          </p:spTgt>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83">
                                            <p:txEl>
                                              <p:pRg st="6" end="6"/>
                                            </p:txEl>
                                          </p:spTgt>
                                        </p:tgtEl>
                                        <p:attrNameLst>
                                          <p:attrName>style.visibility</p:attrName>
                                        </p:attrNameLst>
                                      </p:cBhvr>
                                      <p:to>
                                        <p:strVal val="visible"/>
                                      </p:to>
                                    </p:set>
                                    <p:animEffect transition="in" filter="fade">
                                      <p:cBhvr>
                                        <p:cTn id="221" dur="1000"/>
                                        <p:tgtEl>
                                          <p:spTgt spid="83">
                                            <p:txEl>
                                              <p:pRg st="6" end="6"/>
                                            </p:txEl>
                                          </p:spTgt>
                                        </p:tgtEl>
                                      </p:cBhvr>
                                    </p:animEffect>
                                    <p:anim calcmode="lin" valueType="num">
                                      <p:cBhvr>
                                        <p:cTn id="222" dur="1000" fill="hold"/>
                                        <p:tgtEl>
                                          <p:spTgt spid="83">
                                            <p:txEl>
                                              <p:pRg st="6" end="6"/>
                                            </p:txEl>
                                          </p:spTgt>
                                        </p:tgtEl>
                                        <p:attrNameLst>
                                          <p:attrName>ppt_x</p:attrName>
                                        </p:attrNameLst>
                                      </p:cBhvr>
                                      <p:tavLst>
                                        <p:tav tm="0">
                                          <p:val>
                                            <p:strVal val="#ppt_x"/>
                                          </p:val>
                                        </p:tav>
                                        <p:tav tm="100000">
                                          <p:val>
                                            <p:strVal val="#ppt_x"/>
                                          </p:val>
                                        </p:tav>
                                      </p:tavLst>
                                    </p:anim>
                                    <p:anim calcmode="lin" valueType="num">
                                      <p:cBhvr>
                                        <p:cTn id="223" dur="1000" fill="hold"/>
                                        <p:tgtEl>
                                          <p:spTgt spid="83">
                                            <p:txEl>
                                              <p:pRg st="6" end="6"/>
                                            </p:txEl>
                                          </p:spTgt>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83">
                                            <p:txEl>
                                              <p:pRg st="7" end="7"/>
                                            </p:txEl>
                                          </p:spTgt>
                                        </p:tgtEl>
                                        <p:attrNameLst>
                                          <p:attrName>style.visibility</p:attrName>
                                        </p:attrNameLst>
                                      </p:cBhvr>
                                      <p:to>
                                        <p:strVal val="visible"/>
                                      </p:to>
                                    </p:set>
                                    <p:animEffect transition="in" filter="fade">
                                      <p:cBhvr>
                                        <p:cTn id="226" dur="1000"/>
                                        <p:tgtEl>
                                          <p:spTgt spid="83">
                                            <p:txEl>
                                              <p:pRg st="7" end="7"/>
                                            </p:txEl>
                                          </p:spTgt>
                                        </p:tgtEl>
                                      </p:cBhvr>
                                    </p:animEffect>
                                    <p:anim calcmode="lin" valueType="num">
                                      <p:cBhvr>
                                        <p:cTn id="227" dur="1000" fill="hold"/>
                                        <p:tgtEl>
                                          <p:spTgt spid="83">
                                            <p:txEl>
                                              <p:pRg st="7" end="7"/>
                                            </p:txEl>
                                          </p:spTgt>
                                        </p:tgtEl>
                                        <p:attrNameLst>
                                          <p:attrName>ppt_x</p:attrName>
                                        </p:attrNameLst>
                                      </p:cBhvr>
                                      <p:tavLst>
                                        <p:tav tm="0">
                                          <p:val>
                                            <p:strVal val="#ppt_x"/>
                                          </p:val>
                                        </p:tav>
                                        <p:tav tm="100000">
                                          <p:val>
                                            <p:strVal val="#ppt_x"/>
                                          </p:val>
                                        </p:tav>
                                      </p:tavLst>
                                    </p:anim>
                                    <p:anim calcmode="lin" valueType="num">
                                      <p:cBhvr>
                                        <p:cTn id="228" dur="1000" fill="hold"/>
                                        <p:tgtEl>
                                          <p:spTgt spid="83">
                                            <p:txEl>
                                              <p:pRg st="7" end="7"/>
                                            </p:txEl>
                                          </p:spTgt>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83">
                                            <p:txEl>
                                              <p:pRg st="8" end="8"/>
                                            </p:txEl>
                                          </p:spTgt>
                                        </p:tgtEl>
                                        <p:attrNameLst>
                                          <p:attrName>style.visibility</p:attrName>
                                        </p:attrNameLst>
                                      </p:cBhvr>
                                      <p:to>
                                        <p:strVal val="visible"/>
                                      </p:to>
                                    </p:set>
                                    <p:animEffect transition="in" filter="fade">
                                      <p:cBhvr>
                                        <p:cTn id="231" dur="1000"/>
                                        <p:tgtEl>
                                          <p:spTgt spid="83">
                                            <p:txEl>
                                              <p:pRg st="8" end="8"/>
                                            </p:txEl>
                                          </p:spTgt>
                                        </p:tgtEl>
                                      </p:cBhvr>
                                    </p:animEffect>
                                    <p:anim calcmode="lin" valueType="num">
                                      <p:cBhvr>
                                        <p:cTn id="232" dur="1000" fill="hold"/>
                                        <p:tgtEl>
                                          <p:spTgt spid="83">
                                            <p:txEl>
                                              <p:pRg st="8" end="8"/>
                                            </p:txEl>
                                          </p:spTgt>
                                        </p:tgtEl>
                                        <p:attrNameLst>
                                          <p:attrName>ppt_x</p:attrName>
                                        </p:attrNameLst>
                                      </p:cBhvr>
                                      <p:tavLst>
                                        <p:tav tm="0">
                                          <p:val>
                                            <p:strVal val="#ppt_x"/>
                                          </p:val>
                                        </p:tav>
                                        <p:tav tm="100000">
                                          <p:val>
                                            <p:strVal val="#ppt_x"/>
                                          </p:val>
                                        </p:tav>
                                      </p:tavLst>
                                    </p:anim>
                                    <p:anim calcmode="lin" valueType="num">
                                      <p:cBhvr>
                                        <p:cTn id="233" dur="1000" fill="hold"/>
                                        <p:tgtEl>
                                          <p:spTgt spid="83">
                                            <p:txEl>
                                              <p:pRg st="8" end="8"/>
                                            </p:txEl>
                                          </p:spTgt>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83">
                                            <p:txEl>
                                              <p:pRg st="9" end="9"/>
                                            </p:txEl>
                                          </p:spTgt>
                                        </p:tgtEl>
                                        <p:attrNameLst>
                                          <p:attrName>style.visibility</p:attrName>
                                        </p:attrNameLst>
                                      </p:cBhvr>
                                      <p:to>
                                        <p:strVal val="visible"/>
                                      </p:to>
                                    </p:set>
                                    <p:animEffect transition="in" filter="fade">
                                      <p:cBhvr>
                                        <p:cTn id="236" dur="1000"/>
                                        <p:tgtEl>
                                          <p:spTgt spid="83">
                                            <p:txEl>
                                              <p:pRg st="9" end="9"/>
                                            </p:txEl>
                                          </p:spTgt>
                                        </p:tgtEl>
                                      </p:cBhvr>
                                    </p:animEffect>
                                    <p:anim calcmode="lin" valueType="num">
                                      <p:cBhvr>
                                        <p:cTn id="237" dur="1000" fill="hold"/>
                                        <p:tgtEl>
                                          <p:spTgt spid="83">
                                            <p:txEl>
                                              <p:pRg st="9" end="9"/>
                                            </p:txEl>
                                          </p:spTgt>
                                        </p:tgtEl>
                                        <p:attrNameLst>
                                          <p:attrName>ppt_x</p:attrName>
                                        </p:attrNameLst>
                                      </p:cBhvr>
                                      <p:tavLst>
                                        <p:tav tm="0">
                                          <p:val>
                                            <p:strVal val="#ppt_x"/>
                                          </p:val>
                                        </p:tav>
                                        <p:tav tm="100000">
                                          <p:val>
                                            <p:strVal val="#ppt_x"/>
                                          </p:val>
                                        </p:tav>
                                      </p:tavLst>
                                    </p:anim>
                                    <p:anim calcmode="lin" valueType="num">
                                      <p:cBhvr>
                                        <p:cTn id="238" dur="1000" fill="hold"/>
                                        <p:tgtEl>
                                          <p:spTgt spid="83">
                                            <p:txEl>
                                              <p:pRg st="9" end="9"/>
                                            </p:txEl>
                                          </p:spTgt>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83">
                                            <p:txEl>
                                              <p:pRg st="10" end="10"/>
                                            </p:txEl>
                                          </p:spTgt>
                                        </p:tgtEl>
                                        <p:attrNameLst>
                                          <p:attrName>style.visibility</p:attrName>
                                        </p:attrNameLst>
                                      </p:cBhvr>
                                      <p:to>
                                        <p:strVal val="visible"/>
                                      </p:to>
                                    </p:set>
                                    <p:animEffect transition="in" filter="fade">
                                      <p:cBhvr>
                                        <p:cTn id="241" dur="1000"/>
                                        <p:tgtEl>
                                          <p:spTgt spid="83">
                                            <p:txEl>
                                              <p:pRg st="10" end="10"/>
                                            </p:txEl>
                                          </p:spTgt>
                                        </p:tgtEl>
                                      </p:cBhvr>
                                    </p:animEffect>
                                    <p:anim calcmode="lin" valueType="num">
                                      <p:cBhvr>
                                        <p:cTn id="242" dur="1000" fill="hold"/>
                                        <p:tgtEl>
                                          <p:spTgt spid="83">
                                            <p:txEl>
                                              <p:pRg st="10" end="10"/>
                                            </p:txEl>
                                          </p:spTgt>
                                        </p:tgtEl>
                                        <p:attrNameLst>
                                          <p:attrName>ppt_x</p:attrName>
                                        </p:attrNameLst>
                                      </p:cBhvr>
                                      <p:tavLst>
                                        <p:tav tm="0">
                                          <p:val>
                                            <p:strVal val="#ppt_x"/>
                                          </p:val>
                                        </p:tav>
                                        <p:tav tm="100000">
                                          <p:val>
                                            <p:strVal val="#ppt_x"/>
                                          </p:val>
                                        </p:tav>
                                      </p:tavLst>
                                    </p:anim>
                                    <p:anim calcmode="lin" valueType="num">
                                      <p:cBhvr>
                                        <p:cTn id="243" dur="1000" fill="hold"/>
                                        <p:tgtEl>
                                          <p:spTgt spid="83">
                                            <p:txEl>
                                              <p:pRg st="10" end="10"/>
                                            </p:txEl>
                                          </p:spTgt>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83">
                                            <p:txEl>
                                              <p:pRg st="11" end="11"/>
                                            </p:txEl>
                                          </p:spTgt>
                                        </p:tgtEl>
                                        <p:attrNameLst>
                                          <p:attrName>style.visibility</p:attrName>
                                        </p:attrNameLst>
                                      </p:cBhvr>
                                      <p:to>
                                        <p:strVal val="visible"/>
                                      </p:to>
                                    </p:set>
                                    <p:animEffect transition="in" filter="fade">
                                      <p:cBhvr>
                                        <p:cTn id="246" dur="1000"/>
                                        <p:tgtEl>
                                          <p:spTgt spid="83">
                                            <p:txEl>
                                              <p:pRg st="11" end="11"/>
                                            </p:txEl>
                                          </p:spTgt>
                                        </p:tgtEl>
                                      </p:cBhvr>
                                    </p:animEffect>
                                    <p:anim calcmode="lin" valueType="num">
                                      <p:cBhvr>
                                        <p:cTn id="247" dur="1000" fill="hold"/>
                                        <p:tgtEl>
                                          <p:spTgt spid="83">
                                            <p:txEl>
                                              <p:pRg st="11" end="11"/>
                                            </p:txEl>
                                          </p:spTgt>
                                        </p:tgtEl>
                                        <p:attrNameLst>
                                          <p:attrName>ppt_x</p:attrName>
                                        </p:attrNameLst>
                                      </p:cBhvr>
                                      <p:tavLst>
                                        <p:tav tm="0">
                                          <p:val>
                                            <p:strVal val="#ppt_x"/>
                                          </p:val>
                                        </p:tav>
                                        <p:tav tm="100000">
                                          <p:val>
                                            <p:strVal val="#ppt_x"/>
                                          </p:val>
                                        </p:tav>
                                      </p:tavLst>
                                    </p:anim>
                                    <p:anim calcmode="lin" valueType="num">
                                      <p:cBhvr>
                                        <p:cTn id="248" dur="1000" fill="hold"/>
                                        <p:tgtEl>
                                          <p:spTgt spid="83">
                                            <p:txEl>
                                              <p:pRg st="11" end="11"/>
                                            </p:txEl>
                                          </p:spTgt>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83">
                                            <p:txEl>
                                              <p:pRg st="12" end="12"/>
                                            </p:txEl>
                                          </p:spTgt>
                                        </p:tgtEl>
                                        <p:attrNameLst>
                                          <p:attrName>style.visibility</p:attrName>
                                        </p:attrNameLst>
                                      </p:cBhvr>
                                      <p:to>
                                        <p:strVal val="visible"/>
                                      </p:to>
                                    </p:set>
                                    <p:animEffect transition="in" filter="fade">
                                      <p:cBhvr>
                                        <p:cTn id="251" dur="1000"/>
                                        <p:tgtEl>
                                          <p:spTgt spid="83">
                                            <p:txEl>
                                              <p:pRg st="12" end="12"/>
                                            </p:txEl>
                                          </p:spTgt>
                                        </p:tgtEl>
                                      </p:cBhvr>
                                    </p:animEffect>
                                    <p:anim calcmode="lin" valueType="num">
                                      <p:cBhvr>
                                        <p:cTn id="252" dur="1000" fill="hold"/>
                                        <p:tgtEl>
                                          <p:spTgt spid="83">
                                            <p:txEl>
                                              <p:pRg st="12" end="12"/>
                                            </p:txEl>
                                          </p:spTgt>
                                        </p:tgtEl>
                                        <p:attrNameLst>
                                          <p:attrName>ppt_x</p:attrName>
                                        </p:attrNameLst>
                                      </p:cBhvr>
                                      <p:tavLst>
                                        <p:tav tm="0">
                                          <p:val>
                                            <p:strVal val="#ppt_x"/>
                                          </p:val>
                                        </p:tav>
                                        <p:tav tm="100000">
                                          <p:val>
                                            <p:strVal val="#ppt_x"/>
                                          </p:val>
                                        </p:tav>
                                      </p:tavLst>
                                    </p:anim>
                                    <p:anim calcmode="lin" valueType="num">
                                      <p:cBhvr>
                                        <p:cTn id="253" dur="1000" fill="hold"/>
                                        <p:tgtEl>
                                          <p:spTgt spid="8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42" presetClass="entr" presetSubtype="0" fill="hold" grpId="0" nodeType="clickEffect">
                                  <p:stCondLst>
                                    <p:cond delay="0"/>
                                  </p:stCondLst>
                                  <p:childTnLst>
                                    <p:set>
                                      <p:cBhvr>
                                        <p:cTn id="257" dur="1" fill="hold">
                                          <p:stCondLst>
                                            <p:cond delay="0"/>
                                          </p:stCondLst>
                                        </p:cTn>
                                        <p:tgtEl>
                                          <p:spTgt spid="83">
                                            <p:txEl>
                                              <p:pRg st="13" end="13"/>
                                            </p:txEl>
                                          </p:spTgt>
                                        </p:tgtEl>
                                        <p:attrNameLst>
                                          <p:attrName>style.visibility</p:attrName>
                                        </p:attrNameLst>
                                      </p:cBhvr>
                                      <p:to>
                                        <p:strVal val="visible"/>
                                      </p:to>
                                    </p:set>
                                    <p:animEffect transition="in" filter="fade">
                                      <p:cBhvr>
                                        <p:cTn id="258" dur="1000"/>
                                        <p:tgtEl>
                                          <p:spTgt spid="83">
                                            <p:txEl>
                                              <p:pRg st="13" end="13"/>
                                            </p:txEl>
                                          </p:spTgt>
                                        </p:tgtEl>
                                      </p:cBhvr>
                                    </p:animEffect>
                                    <p:anim calcmode="lin" valueType="num">
                                      <p:cBhvr>
                                        <p:cTn id="259" dur="1000" fill="hold"/>
                                        <p:tgtEl>
                                          <p:spTgt spid="83">
                                            <p:txEl>
                                              <p:pRg st="13" end="13"/>
                                            </p:txEl>
                                          </p:spTgt>
                                        </p:tgtEl>
                                        <p:attrNameLst>
                                          <p:attrName>ppt_x</p:attrName>
                                        </p:attrNameLst>
                                      </p:cBhvr>
                                      <p:tavLst>
                                        <p:tav tm="0">
                                          <p:val>
                                            <p:strVal val="#ppt_x"/>
                                          </p:val>
                                        </p:tav>
                                        <p:tav tm="100000">
                                          <p:val>
                                            <p:strVal val="#ppt_x"/>
                                          </p:val>
                                        </p:tav>
                                      </p:tavLst>
                                    </p:anim>
                                    <p:anim calcmode="lin" valueType="num">
                                      <p:cBhvr>
                                        <p:cTn id="260" dur="1000" fill="hold"/>
                                        <p:tgtEl>
                                          <p:spTgt spid="8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2" presetClass="exit" presetSubtype="4" fill="hold" grpId="1" nodeType="clickEffect">
                                  <p:stCondLst>
                                    <p:cond delay="0"/>
                                  </p:stCondLst>
                                  <p:childTnLst>
                                    <p:animEffect transition="out" filter="wipe(down)">
                                      <p:cBhvr>
                                        <p:cTn id="264" dur="500"/>
                                        <p:tgtEl>
                                          <p:spTgt spid="47"/>
                                        </p:tgtEl>
                                      </p:cBhvr>
                                    </p:animEffect>
                                    <p:set>
                                      <p:cBhvr>
                                        <p:cTn id="265" dur="1" fill="hold">
                                          <p:stCondLst>
                                            <p:cond delay="499"/>
                                          </p:stCondLst>
                                        </p:cTn>
                                        <p:tgtEl>
                                          <p:spTgt spid="47"/>
                                        </p:tgtEl>
                                        <p:attrNameLst>
                                          <p:attrName>style.visibility</p:attrName>
                                        </p:attrNameLst>
                                      </p:cBhvr>
                                      <p:to>
                                        <p:strVal val="hidden"/>
                                      </p:to>
                                    </p:set>
                                  </p:childTnLst>
                                </p:cTn>
                              </p:par>
                            </p:childTnLst>
                          </p:cTn>
                        </p:par>
                      </p:childTnLst>
                    </p:cTn>
                  </p:par>
                  <p:par>
                    <p:cTn id="266" fill="hold">
                      <p:stCondLst>
                        <p:cond delay="indefinite"/>
                      </p:stCondLst>
                      <p:childTnLst>
                        <p:par>
                          <p:cTn id="267" fill="hold">
                            <p:stCondLst>
                              <p:cond delay="0"/>
                            </p:stCondLst>
                            <p:childTnLst>
                              <p:par>
                                <p:cTn id="268" presetID="22" presetClass="entr" presetSubtype="4" fill="hold" grpId="0" nodeType="clickEffect">
                                  <p:stCondLst>
                                    <p:cond delay="0"/>
                                  </p:stCondLst>
                                  <p:childTnLst>
                                    <p:set>
                                      <p:cBhvr>
                                        <p:cTn id="269" dur="1" fill="hold">
                                          <p:stCondLst>
                                            <p:cond delay="0"/>
                                          </p:stCondLst>
                                        </p:cTn>
                                        <p:tgtEl>
                                          <p:spTgt spid="65"/>
                                        </p:tgtEl>
                                        <p:attrNameLst>
                                          <p:attrName>style.visibility</p:attrName>
                                        </p:attrNameLst>
                                      </p:cBhvr>
                                      <p:to>
                                        <p:strVal val="visible"/>
                                      </p:to>
                                    </p:set>
                                    <p:animEffect transition="in" filter="wipe(down)">
                                      <p:cBhvr>
                                        <p:cTn id="27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P spid="4" grpId="0"/>
      <p:bldP spid="5" grpId="0" animBg="1"/>
      <p:bldP spid="6" grpId="0"/>
      <p:bldP spid="7" grpId="0"/>
      <p:bldP spid="8" grpId="0"/>
      <p:bldP spid="8" grpId="1"/>
      <p:bldP spid="9" grpId="0"/>
      <p:bldP spid="9" grpId="1"/>
      <p:bldP spid="10" grpId="0"/>
      <p:bldP spid="11" grpId="0"/>
      <p:bldP spid="12" grpId="0"/>
      <p:bldP spid="14" grpId="0"/>
      <p:bldP spid="24" grpId="0"/>
      <p:bldP spid="24" grpId="1"/>
      <p:bldP spid="34" grpId="0"/>
      <p:bldP spid="35" grpId="0"/>
      <p:bldP spid="35" grpId="1"/>
      <p:bldP spid="37" grpId="0"/>
      <p:bldP spid="39" grpId="0"/>
      <p:bldP spid="39" grpId="1"/>
      <p:bldP spid="40" grpId="0"/>
      <p:bldP spid="40" grpId="1"/>
      <p:bldP spid="41" grpId="0"/>
      <p:bldP spid="46" grpId="0"/>
      <p:bldP spid="47" grpId="0"/>
      <p:bldP spid="47" grpId="1"/>
      <p:bldP spid="50" grpId="0"/>
      <p:bldP spid="51" grpId="0"/>
      <p:bldP spid="51" grpId="1"/>
      <p:bldP spid="55" grpId="0"/>
      <p:bldP spid="60" grpId="0"/>
      <p:bldP spid="6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38200" y="16501"/>
            <a:ext cx="10515600" cy="819287"/>
          </a:xfrm>
        </p:spPr>
        <p:txBody>
          <a:bodyPr>
            <a:normAutofit/>
          </a:bodyPr>
          <a:lstStyle/>
          <a:p>
            <a:r>
              <a:rPr lang="en-US" dirty="0" smtClean="0"/>
              <a:t>Doubly </a:t>
            </a:r>
            <a:r>
              <a:rPr lang="en-US" dirty="0" err="1" smtClean="0"/>
              <a:t>LinkedList</a:t>
            </a:r>
            <a:r>
              <a:rPr lang="en-US" dirty="0" smtClean="0"/>
              <a:t> (Delete First)</a:t>
            </a:r>
            <a:endParaRPr lang="en-IN" dirty="0"/>
          </a:p>
        </p:txBody>
      </p:sp>
      <p:sp>
        <p:nvSpPr>
          <p:cNvPr id="83" name="Content Placeholder 82"/>
          <p:cNvSpPr>
            <a:spLocks noGrp="1"/>
          </p:cNvSpPr>
          <p:nvPr>
            <p:ph idx="1"/>
          </p:nvPr>
        </p:nvSpPr>
        <p:spPr>
          <a:xfrm>
            <a:off x="252483" y="2431081"/>
            <a:ext cx="6207448" cy="4351338"/>
          </a:xfrm>
        </p:spPr>
        <p:txBody>
          <a:bodyPr>
            <a:normAutofit fontScale="85000" lnSpcReduction="20000"/>
          </a:bodyPr>
          <a:lstStyle/>
          <a:p>
            <a:pPr marL="0" indent="0">
              <a:buNone/>
            </a:pPr>
            <a:r>
              <a:rPr lang="en-US" dirty="0" smtClean="0"/>
              <a:t>Class </a:t>
            </a:r>
            <a:r>
              <a:rPr lang="en-US" dirty="0" err="1" smtClean="0"/>
              <a:t>LinkedList</a:t>
            </a:r>
            <a:r>
              <a:rPr lang="en-US" dirty="0" smtClean="0"/>
              <a:t>{</a:t>
            </a:r>
          </a:p>
          <a:p>
            <a:pPr marL="457200" lvl="1" indent="0">
              <a:buNone/>
            </a:pPr>
            <a:r>
              <a:rPr lang="en-IN" dirty="0" smtClean="0"/>
              <a:t>void </a:t>
            </a:r>
            <a:r>
              <a:rPr lang="en-IN" dirty="0" err="1" smtClean="0"/>
              <a:t>deleteFirst</a:t>
            </a:r>
            <a:r>
              <a:rPr lang="en-IN" dirty="0" smtClean="0"/>
              <a:t>(</a:t>
            </a:r>
            <a:r>
              <a:rPr lang="en-IN" dirty="0" err="1" smtClean="0"/>
              <a:t>int</a:t>
            </a:r>
            <a:r>
              <a:rPr lang="en-IN" dirty="0" smtClean="0"/>
              <a:t> data)</a:t>
            </a:r>
          </a:p>
          <a:p>
            <a:pPr marL="457200" lvl="1" indent="0">
              <a:buNone/>
            </a:pPr>
            <a:r>
              <a:rPr lang="en-IN" dirty="0" smtClean="0"/>
              <a:t>{</a:t>
            </a:r>
          </a:p>
          <a:p>
            <a:pPr marL="914400" lvl="2" indent="0">
              <a:buNone/>
            </a:pPr>
            <a:r>
              <a:rPr lang="en-US" dirty="0"/>
              <a:t>if (</a:t>
            </a:r>
            <a:r>
              <a:rPr lang="en-US" dirty="0" err="1"/>
              <a:t>isEmpty</a:t>
            </a:r>
            <a:r>
              <a:rPr lang="en-US" dirty="0"/>
              <a:t>())</a:t>
            </a:r>
          </a:p>
          <a:p>
            <a:pPr marL="914400" lvl="2" indent="0">
              <a:buNone/>
            </a:pPr>
            <a:r>
              <a:rPr lang="en-US" dirty="0"/>
              <a:t>        throw "Linked list is empty...";</a:t>
            </a:r>
          </a:p>
          <a:p>
            <a:pPr marL="914400" lvl="2" indent="0">
              <a:buNone/>
            </a:pPr>
            <a:r>
              <a:rPr lang="en-US" dirty="0"/>
              <a:t>    Node *ep = this-&gt;head;</a:t>
            </a:r>
          </a:p>
          <a:p>
            <a:pPr marL="914400" lvl="2" indent="0">
              <a:buNone/>
            </a:pPr>
            <a:r>
              <a:rPr lang="en-US" dirty="0"/>
              <a:t>    this-&gt;head = this-&gt;head-&gt;</a:t>
            </a:r>
            <a:r>
              <a:rPr lang="en-US" dirty="0" err="1"/>
              <a:t>getNext</a:t>
            </a:r>
            <a:r>
              <a:rPr lang="en-US" dirty="0"/>
              <a:t>();</a:t>
            </a:r>
          </a:p>
          <a:p>
            <a:pPr marL="914400" lvl="2" indent="0">
              <a:buNone/>
            </a:pPr>
            <a:r>
              <a:rPr lang="en-US" dirty="0"/>
              <a:t>    this-&gt;head-&gt;</a:t>
            </a:r>
            <a:r>
              <a:rPr lang="en-US" dirty="0" err="1"/>
              <a:t>setPrev</a:t>
            </a:r>
            <a:r>
              <a:rPr lang="en-US" dirty="0"/>
              <a:t>(</a:t>
            </a:r>
            <a:r>
              <a:rPr lang="en-US" dirty="0" err="1"/>
              <a:t>nullptr</a:t>
            </a:r>
            <a:r>
              <a:rPr lang="en-US" dirty="0"/>
              <a:t>);</a:t>
            </a:r>
          </a:p>
          <a:p>
            <a:pPr marL="914400" lvl="2" indent="0">
              <a:buNone/>
            </a:pPr>
            <a:r>
              <a:rPr lang="en-US" dirty="0"/>
              <a:t>    if (this-&gt;head == </a:t>
            </a:r>
            <a:r>
              <a:rPr lang="en-US" dirty="0" err="1"/>
              <a:t>nullptr</a:t>
            </a:r>
            <a:r>
              <a:rPr lang="en-US" dirty="0"/>
              <a:t>)</a:t>
            </a:r>
          </a:p>
          <a:p>
            <a:pPr marL="914400" lvl="2" indent="0">
              <a:buNone/>
            </a:pPr>
            <a:r>
              <a:rPr lang="en-US" dirty="0"/>
              <a:t>        this-&gt;tail = </a:t>
            </a:r>
            <a:r>
              <a:rPr lang="en-US" dirty="0" err="1"/>
              <a:t>nullptr</a:t>
            </a:r>
            <a:r>
              <a:rPr lang="en-US" dirty="0"/>
              <a:t>;</a:t>
            </a:r>
          </a:p>
          <a:p>
            <a:pPr marL="914400" lvl="2" indent="0">
              <a:buNone/>
            </a:pPr>
            <a:r>
              <a:rPr lang="en-US" dirty="0"/>
              <a:t>    </a:t>
            </a:r>
            <a:r>
              <a:rPr lang="en-US" dirty="0" err="1"/>
              <a:t>int</a:t>
            </a:r>
            <a:r>
              <a:rPr lang="en-US" dirty="0"/>
              <a:t> data = ep-&gt;</a:t>
            </a:r>
            <a:r>
              <a:rPr lang="en-US" dirty="0" err="1"/>
              <a:t>getData</a:t>
            </a:r>
            <a:r>
              <a:rPr lang="en-US" dirty="0"/>
              <a:t>();</a:t>
            </a:r>
          </a:p>
          <a:p>
            <a:pPr marL="914400" lvl="2" indent="0">
              <a:buNone/>
            </a:pPr>
            <a:r>
              <a:rPr lang="en-US" dirty="0"/>
              <a:t>    delete </a:t>
            </a:r>
            <a:r>
              <a:rPr lang="en-US" dirty="0" smtClean="0"/>
              <a:t>ep;</a:t>
            </a:r>
            <a:endParaRPr lang="en-US" dirty="0"/>
          </a:p>
          <a:p>
            <a:pPr marL="914400" lvl="2" indent="0">
              <a:buNone/>
            </a:pPr>
            <a:r>
              <a:rPr lang="en-US" dirty="0"/>
              <a:t>    return data;</a:t>
            </a:r>
          </a:p>
          <a:p>
            <a:pPr marL="457200" lvl="1" indent="0">
              <a:buNone/>
            </a:pPr>
            <a:r>
              <a:rPr lang="en-IN" dirty="0" smtClean="0"/>
              <a:t>}</a:t>
            </a:r>
          </a:p>
          <a:p>
            <a:pPr marL="0" indent="0">
              <a:buNone/>
            </a:pPr>
            <a:r>
              <a:rPr lang="en-US" dirty="0" smtClean="0"/>
              <a:t>};</a:t>
            </a:r>
            <a:endParaRPr lang="en-IN" dirty="0"/>
          </a:p>
        </p:txBody>
      </p:sp>
      <p:sp>
        <p:nvSpPr>
          <p:cNvPr id="4" name="TextBox 3"/>
          <p:cNvSpPr txBox="1"/>
          <p:nvPr/>
        </p:nvSpPr>
        <p:spPr>
          <a:xfrm>
            <a:off x="204716" y="805219"/>
            <a:ext cx="1637732" cy="369332"/>
          </a:xfrm>
          <a:prstGeom prst="rect">
            <a:avLst/>
          </a:prstGeom>
          <a:noFill/>
        </p:spPr>
        <p:txBody>
          <a:bodyPr wrap="square" rtlCol="0">
            <a:spAutoFit/>
          </a:bodyPr>
          <a:lstStyle/>
          <a:p>
            <a:r>
              <a:rPr lang="en-US" dirty="0" err="1" smtClean="0"/>
              <a:t>LinkedList</a:t>
            </a:r>
            <a:r>
              <a:rPr lang="en-US" dirty="0" smtClean="0"/>
              <a:t> </a:t>
            </a:r>
            <a:r>
              <a:rPr lang="en-US" dirty="0" err="1" smtClean="0"/>
              <a:t>ll</a:t>
            </a:r>
            <a:r>
              <a:rPr lang="en-US" dirty="0" smtClean="0"/>
              <a:t>;</a:t>
            </a:r>
            <a:endParaRPr lang="en-IN" dirty="0"/>
          </a:p>
        </p:txBody>
      </p:sp>
      <p:sp>
        <p:nvSpPr>
          <p:cNvPr id="5" name="Oval 4"/>
          <p:cNvSpPr/>
          <p:nvPr/>
        </p:nvSpPr>
        <p:spPr>
          <a:xfrm>
            <a:off x="3254988" y="668739"/>
            <a:ext cx="1378424" cy="124194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p:cNvSpPr txBox="1"/>
          <p:nvPr/>
        </p:nvSpPr>
        <p:spPr>
          <a:xfrm>
            <a:off x="3254988" y="920381"/>
            <a:ext cx="784747" cy="369332"/>
          </a:xfrm>
          <a:prstGeom prst="rect">
            <a:avLst/>
          </a:prstGeom>
          <a:noFill/>
        </p:spPr>
        <p:txBody>
          <a:bodyPr wrap="square" rtlCol="0">
            <a:spAutoFit/>
          </a:bodyPr>
          <a:lstStyle/>
          <a:p>
            <a:r>
              <a:rPr lang="en-US" dirty="0" smtClean="0"/>
              <a:t>Head=</a:t>
            </a:r>
            <a:endParaRPr lang="en-IN" dirty="0"/>
          </a:p>
        </p:txBody>
      </p:sp>
      <p:sp>
        <p:nvSpPr>
          <p:cNvPr id="7" name="TextBox 6"/>
          <p:cNvSpPr txBox="1"/>
          <p:nvPr/>
        </p:nvSpPr>
        <p:spPr>
          <a:xfrm>
            <a:off x="3257262" y="1277499"/>
            <a:ext cx="632348" cy="369332"/>
          </a:xfrm>
          <a:prstGeom prst="rect">
            <a:avLst/>
          </a:prstGeom>
          <a:noFill/>
        </p:spPr>
        <p:txBody>
          <a:bodyPr wrap="square" rtlCol="0">
            <a:spAutoFit/>
          </a:bodyPr>
          <a:lstStyle/>
          <a:p>
            <a:r>
              <a:rPr lang="en-US" dirty="0" smtClean="0"/>
              <a:t>Tail=</a:t>
            </a:r>
            <a:endParaRPr lang="en-IN" dirty="0"/>
          </a:p>
        </p:txBody>
      </p:sp>
      <p:sp>
        <p:nvSpPr>
          <p:cNvPr id="8" name="TextBox 7"/>
          <p:cNvSpPr txBox="1"/>
          <p:nvPr/>
        </p:nvSpPr>
        <p:spPr>
          <a:xfrm>
            <a:off x="3889610" y="920381"/>
            <a:ext cx="696036" cy="369332"/>
          </a:xfrm>
          <a:prstGeom prst="rect">
            <a:avLst/>
          </a:prstGeom>
          <a:noFill/>
        </p:spPr>
        <p:txBody>
          <a:bodyPr wrap="square" rtlCol="0">
            <a:spAutoFit/>
          </a:bodyPr>
          <a:lstStyle/>
          <a:p>
            <a:r>
              <a:rPr lang="en-US" dirty="0" smtClean="0"/>
              <a:t>NULL</a:t>
            </a:r>
            <a:endParaRPr lang="en-IN" dirty="0"/>
          </a:p>
        </p:txBody>
      </p:sp>
      <p:sp>
        <p:nvSpPr>
          <p:cNvPr id="9" name="TextBox 8"/>
          <p:cNvSpPr txBox="1"/>
          <p:nvPr/>
        </p:nvSpPr>
        <p:spPr>
          <a:xfrm>
            <a:off x="3728108" y="1291149"/>
            <a:ext cx="696036" cy="369332"/>
          </a:xfrm>
          <a:prstGeom prst="rect">
            <a:avLst/>
          </a:prstGeom>
          <a:noFill/>
        </p:spPr>
        <p:txBody>
          <a:bodyPr wrap="square" rtlCol="0">
            <a:spAutoFit/>
          </a:bodyPr>
          <a:lstStyle/>
          <a:p>
            <a:r>
              <a:rPr lang="en-US" dirty="0" smtClean="0"/>
              <a:t>NULL</a:t>
            </a:r>
            <a:endParaRPr lang="en-IN" dirty="0"/>
          </a:p>
        </p:txBody>
      </p:sp>
      <p:sp>
        <p:nvSpPr>
          <p:cNvPr id="10" name="TextBox 9"/>
          <p:cNvSpPr txBox="1"/>
          <p:nvPr/>
        </p:nvSpPr>
        <p:spPr>
          <a:xfrm>
            <a:off x="204716" y="1173287"/>
            <a:ext cx="1787857" cy="369332"/>
          </a:xfrm>
          <a:prstGeom prst="rect">
            <a:avLst/>
          </a:prstGeom>
          <a:noFill/>
        </p:spPr>
        <p:txBody>
          <a:bodyPr wrap="square" rtlCol="0">
            <a:spAutoFit/>
          </a:bodyPr>
          <a:lstStyle/>
          <a:p>
            <a:r>
              <a:rPr lang="en-US" dirty="0" err="1" smtClean="0"/>
              <a:t>ll.insertLast</a:t>
            </a:r>
            <a:r>
              <a:rPr lang="en-US" dirty="0" smtClean="0"/>
              <a:t>(10);</a:t>
            </a:r>
            <a:endParaRPr lang="en-IN" dirty="0"/>
          </a:p>
        </p:txBody>
      </p:sp>
      <p:sp>
        <p:nvSpPr>
          <p:cNvPr id="11" name="TextBox 10"/>
          <p:cNvSpPr txBox="1"/>
          <p:nvPr/>
        </p:nvSpPr>
        <p:spPr>
          <a:xfrm>
            <a:off x="204715" y="1541355"/>
            <a:ext cx="1787857" cy="369332"/>
          </a:xfrm>
          <a:prstGeom prst="rect">
            <a:avLst/>
          </a:prstGeom>
          <a:noFill/>
        </p:spPr>
        <p:txBody>
          <a:bodyPr wrap="square" rtlCol="0">
            <a:spAutoFit/>
          </a:bodyPr>
          <a:lstStyle/>
          <a:p>
            <a:r>
              <a:rPr lang="en-US" dirty="0" err="1" smtClean="0"/>
              <a:t>ll.insertLast</a:t>
            </a:r>
            <a:r>
              <a:rPr lang="en-US" dirty="0" smtClean="0"/>
              <a:t>(20);</a:t>
            </a:r>
            <a:endParaRPr lang="en-IN" dirty="0"/>
          </a:p>
        </p:txBody>
      </p:sp>
      <p:sp>
        <p:nvSpPr>
          <p:cNvPr id="12" name="TextBox 11"/>
          <p:cNvSpPr txBox="1"/>
          <p:nvPr/>
        </p:nvSpPr>
        <p:spPr>
          <a:xfrm>
            <a:off x="204715" y="1909423"/>
            <a:ext cx="1787857" cy="369332"/>
          </a:xfrm>
          <a:prstGeom prst="rect">
            <a:avLst/>
          </a:prstGeom>
          <a:noFill/>
        </p:spPr>
        <p:txBody>
          <a:bodyPr wrap="square" rtlCol="0">
            <a:spAutoFit/>
          </a:bodyPr>
          <a:lstStyle/>
          <a:p>
            <a:r>
              <a:rPr lang="en-US" dirty="0" err="1" smtClean="0"/>
              <a:t>ll.insertLast</a:t>
            </a:r>
            <a:r>
              <a:rPr lang="en-US" dirty="0" smtClean="0"/>
              <a:t>(30);</a:t>
            </a:r>
            <a:endParaRPr lang="en-IN" dirty="0"/>
          </a:p>
        </p:txBody>
      </p:sp>
      <p:graphicFrame>
        <p:nvGraphicFramePr>
          <p:cNvPr id="13" name="Table 12"/>
          <p:cNvGraphicFramePr>
            <a:graphicFrameLocks noGrp="1"/>
          </p:cNvGraphicFramePr>
          <p:nvPr>
            <p:extLst/>
          </p:nvPr>
        </p:nvGraphicFramePr>
        <p:xfrm>
          <a:off x="4837740" y="769911"/>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r>
                        <a:rPr lang="en-US" dirty="0" smtClean="0"/>
                        <a:t>NULL</a:t>
                      </a:r>
                      <a:endParaRPr lang="en-IN" dirty="0"/>
                    </a:p>
                  </a:txBody>
                  <a:tcPr/>
                </a:tc>
                <a:tc>
                  <a:txBody>
                    <a:bodyPr/>
                    <a:lstStyle/>
                    <a:p>
                      <a:r>
                        <a:rPr lang="en-US" dirty="0" smtClean="0"/>
                        <a:t>10</a:t>
                      </a:r>
                      <a:endParaRPr lang="en-IN" dirty="0"/>
                    </a:p>
                  </a:txBody>
                  <a:tcPr/>
                </a:tc>
                <a:tc>
                  <a:txBody>
                    <a:bodyPr/>
                    <a:lstStyle/>
                    <a:p>
                      <a:endParaRPr lang="en-IN" dirty="0"/>
                    </a:p>
                  </a:txBody>
                  <a:tcPr/>
                </a:tc>
                <a:extLst>
                  <a:ext uri="{0D108BD9-81ED-4DB2-BD59-A6C34878D82A}">
                    <a16:rowId xmlns:a16="http://schemas.microsoft.com/office/drawing/2014/main" val="2841525892"/>
                  </a:ext>
                </a:extLst>
              </a:tr>
            </a:tbl>
          </a:graphicData>
        </a:graphic>
      </p:graphicFrame>
      <p:sp>
        <p:nvSpPr>
          <p:cNvPr id="14" name="TextBox 13"/>
          <p:cNvSpPr txBox="1"/>
          <p:nvPr/>
        </p:nvSpPr>
        <p:spPr>
          <a:xfrm>
            <a:off x="5509511" y="1153062"/>
            <a:ext cx="750627" cy="369332"/>
          </a:xfrm>
          <a:prstGeom prst="rect">
            <a:avLst/>
          </a:prstGeom>
          <a:noFill/>
        </p:spPr>
        <p:txBody>
          <a:bodyPr wrap="square" rtlCol="0">
            <a:spAutoFit/>
          </a:bodyPr>
          <a:lstStyle/>
          <a:p>
            <a:r>
              <a:rPr lang="en-US" dirty="0" smtClean="0"/>
              <a:t>1000</a:t>
            </a:r>
            <a:endParaRPr lang="en-IN" dirty="0"/>
          </a:p>
        </p:txBody>
      </p:sp>
      <p:sp>
        <p:nvSpPr>
          <p:cNvPr id="24" name="TextBox 23"/>
          <p:cNvSpPr txBox="1"/>
          <p:nvPr/>
        </p:nvSpPr>
        <p:spPr>
          <a:xfrm>
            <a:off x="6162526" y="745857"/>
            <a:ext cx="810903" cy="369332"/>
          </a:xfrm>
          <a:prstGeom prst="rect">
            <a:avLst/>
          </a:prstGeom>
          <a:noFill/>
        </p:spPr>
        <p:txBody>
          <a:bodyPr wrap="square" rtlCol="0">
            <a:spAutoFit/>
          </a:bodyPr>
          <a:lstStyle/>
          <a:p>
            <a:r>
              <a:rPr lang="en-US" dirty="0" smtClean="0"/>
              <a:t>NULL</a:t>
            </a:r>
            <a:endParaRPr lang="en-IN" dirty="0"/>
          </a:p>
        </p:txBody>
      </p:sp>
      <p:sp>
        <p:nvSpPr>
          <p:cNvPr id="34" name="TextBox 33"/>
          <p:cNvSpPr txBox="1"/>
          <p:nvPr/>
        </p:nvSpPr>
        <p:spPr>
          <a:xfrm>
            <a:off x="3945706" y="921135"/>
            <a:ext cx="696036" cy="369332"/>
          </a:xfrm>
          <a:prstGeom prst="rect">
            <a:avLst/>
          </a:prstGeom>
          <a:noFill/>
        </p:spPr>
        <p:txBody>
          <a:bodyPr wrap="square" rtlCol="0">
            <a:spAutoFit/>
          </a:bodyPr>
          <a:lstStyle/>
          <a:p>
            <a:r>
              <a:rPr lang="en-US" dirty="0" smtClean="0"/>
              <a:t>1000</a:t>
            </a:r>
            <a:endParaRPr lang="en-IN" dirty="0"/>
          </a:p>
        </p:txBody>
      </p:sp>
      <p:sp>
        <p:nvSpPr>
          <p:cNvPr id="35" name="TextBox 34"/>
          <p:cNvSpPr txBox="1"/>
          <p:nvPr/>
        </p:nvSpPr>
        <p:spPr>
          <a:xfrm>
            <a:off x="3784204" y="1291903"/>
            <a:ext cx="696036" cy="369332"/>
          </a:xfrm>
          <a:prstGeom prst="rect">
            <a:avLst/>
          </a:prstGeom>
          <a:noFill/>
        </p:spPr>
        <p:txBody>
          <a:bodyPr wrap="square" rtlCol="0">
            <a:spAutoFit/>
          </a:bodyPr>
          <a:lstStyle/>
          <a:p>
            <a:r>
              <a:rPr lang="en-US" dirty="0" smtClean="0"/>
              <a:t>1000</a:t>
            </a:r>
            <a:endParaRPr lang="en-IN" dirty="0"/>
          </a:p>
        </p:txBody>
      </p:sp>
      <p:graphicFrame>
        <p:nvGraphicFramePr>
          <p:cNvPr id="36" name="Table 35"/>
          <p:cNvGraphicFramePr>
            <a:graphicFrameLocks noGrp="1"/>
          </p:cNvGraphicFramePr>
          <p:nvPr>
            <p:extLst/>
          </p:nvPr>
        </p:nvGraphicFramePr>
        <p:xfrm>
          <a:off x="7406352" y="1396154"/>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endParaRPr lang="en-IN" dirty="0"/>
                    </a:p>
                  </a:txBody>
                  <a:tcPr/>
                </a:tc>
                <a:tc>
                  <a:txBody>
                    <a:bodyPr/>
                    <a:lstStyle/>
                    <a:p>
                      <a:r>
                        <a:rPr lang="en-US" dirty="0" smtClean="0"/>
                        <a:t>20</a:t>
                      </a:r>
                      <a:endParaRPr lang="en-IN" dirty="0"/>
                    </a:p>
                  </a:txBody>
                  <a:tcPr/>
                </a:tc>
                <a:tc>
                  <a:txBody>
                    <a:bodyPr/>
                    <a:lstStyle/>
                    <a:p>
                      <a:endParaRPr lang="en-IN" dirty="0"/>
                    </a:p>
                  </a:txBody>
                  <a:tcPr/>
                </a:tc>
                <a:extLst>
                  <a:ext uri="{0D108BD9-81ED-4DB2-BD59-A6C34878D82A}">
                    <a16:rowId xmlns:a16="http://schemas.microsoft.com/office/drawing/2014/main" val="2841525892"/>
                  </a:ext>
                </a:extLst>
              </a:tr>
            </a:tbl>
          </a:graphicData>
        </a:graphic>
      </p:graphicFrame>
      <p:sp>
        <p:nvSpPr>
          <p:cNvPr id="37" name="TextBox 36"/>
          <p:cNvSpPr txBox="1"/>
          <p:nvPr/>
        </p:nvSpPr>
        <p:spPr>
          <a:xfrm>
            <a:off x="8078123" y="1779305"/>
            <a:ext cx="750627" cy="369332"/>
          </a:xfrm>
          <a:prstGeom prst="rect">
            <a:avLst/>
          </a:prstGeom>
          <a:noFill/>
        </p:spPr>
        <p:txBody>
          <a:bodyPr wrap="square" rtlCol="0">
            <a:spAutoFit/>
          </a:bodyPr>
          <a:lstStyle/>
          <a:p>
            <a:r>
              <a:rPr lang="en-US" dirty="0"/>
              <a:t>2</a:t>
            </a:r>
            <a:r>
              <a:rPr lang="en-US" dirty="0" smtClean="0"/>
              <a:t>000</a:t>
            </a:r>
            <a:endParaRPr lang="en-IN" dirty="0"/>
          </a:p>
        </p:txBody>
      </p:sp>
      <p:sp>
        <p:nvSpPr>
          <p:cNvPr id="39" name="TextBox 38"/>
          <p:cNvSpPr txBox="1"/>
          <p:nvPr/>
        </p:nvSpPr>
        <p:spPr>
          <a:xfrm>
            <a:off x="8699384" y="1396154"/>
            <a:ext cx="810903" cy="369332"/>
          </a:xfrm>
          <a:prstGeom prst="rect">
            <a:avLst/>
          </a:prstGeom>
          <a:noFill/>
        </p:spPr>
        <p:txBody>
          <a:bodyPr wrap="square" rtlCol="0">
            <a:spAutoFit/>
          </a:bodyPr>
          <a:lstStyle/>
          <a:p>
            <a:r>
              <a:rPr lang="en-US" dirty="0" smtClean="0"/>
              <a:t>NULL</a:t>
            </a:r>
            <a:endParaRPr lang="en-IN" dirty="0"/>
          </a:p>
        </p:txBody>
      </p:sp>
      <p:sp>
        <p:nvSpPr>
          <p:cNvPr id="40" name="TextBox 39"/>
          <p:cNvSpPr txBox="1"/>
          <p:nvPr/>
        </p:nvSpPr>
        <p:spPr>
          <a:xfrm>
            <a:off x="7415266" y="1383099"/>
            <a:ext cx="810903" cy="369332"/>
          </a:xfrm>
          <a:prstGeom prst="rect">
            <a:avLst/>
          </a:prstGeom>
          <a:noFill/>
        </p:spPr>
        <p:txBody>
          <a:bodyPr wrap="square" rtlCol="0">
            <a:spAutoFit/>
          </a:bodyPr>
          <a:lstStyle/>
          <a:p>
            <a:r>
              <a:rPr lang="en-US" dirty="0" smtClean="0"/>
              <a:t>NULL</a:t>
            </a:r>
            <a:endParaRPr lang="en-IN" dirty="0"/>
          </a:p>
        </p:txBody>
      </p:sp>
      <p:sp>
        <p:nvSpPr>
          <p:cNvPr id="41" name="TextBox 40"/>
          <p:cNvSpPr txBox="1"/>
          <p:nvPr/>
        </p:nvSpPr>
        <p:spPr>
          <a:xfrm>
            <a:off x="6182032" y="735715"/>
            <a:ext cx="810903" cy="369332"/>
          </a:xfrm>
          <a:prstGeom prst="rect">
            <a:avLst/>
          </a:prstGeom>
          <a:noFill/>
        </p:spPr>
        <p:txBody>
          <a:bodyPr wrap="square" rtlCol="0">
            <a:spAutoFit/>
          </a:bodyPr>
          <a:lstStyle/>
          <a:p>
            <a:r>
              <a:rPr lang="en-US" dirty="0" smtClean="0"/>
              <a:t>2000</a:t>
            </a:r>
            <a:endParaRPr lang="en-IN" dirty="0"/>
          </a:p>
        </p:txBody>
      </p:sp>
      <p:cxnSp>
        <p:nvCxnSpPr>
          <p:cNvPr id="17" name="Curved Connector 16"/>
          <p:cNvCxnSpPr/>
          <p:nvPr/>
        </p:nvCxnSpPr>
        <p:spPr>
          <a:xfrm rot="16200000" flipH="1">
            <a:off x="6854369" y="835257"/>
            <a:ext cx="633867" cy="487926"/>
          </a:xfrm>
          <a:prstGeom prst="curvedConnector3">
            <a:avLst>
              <a:gd name="adj1" fmla="val -1674"/>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7434794" y="1383099"/>
            <a:ext cx="810903" cy="369332"/>
          </a:xfrm>
          <a:prstGeom prst="rect">
            <a:avLst/>
          </a:prstGeom>
          <a:noFill/>
        </p:spPr>
        <p:txBody>
          <a:bodyPr wrap="square" rtlCol="0">
            <a:spAutoFit/>
          </a:bodyPr>
          <a:lstStyle/>
          <a:p>
            <a:r>
              <a:rPr lang="en-US" dirty="0" smtClean="0"/>
              <a:t>1000</a:t>
            </a:r>
            <a:endParaRPr lang="en-IN" dirty="0"/>
          </a:p>
        </p:txBody>
      </p:sp>
      <p:cxnSp>
        <p:nvCxnSpPr>
          <p:cNvPr id="20" name="Curved Connector 19"/>
          <p:cNvCxnSpPr/>
          <p:nvPr/>
        </p:nvCxnSpPr>
        <p:spPr>
          <a:xfrm rot="16200000" flipV="1">
            <a:off x="6852484" y="1190600"/>
            <a:ext cx="611122" cy="496623"/>
          </a:xfrm>
          <a:prstGeom prst="curvedConnector3">
            <a:avLst>
              <a:gd name="adj1" fmla="val -3598"/>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3796351" y="1286571"/>
            <a:ext cx="696036" cy="369332"/>
          </a:xfrm>
          <a:prstGeom prst="rect">
            <a:avLst/>
          </a:prstGeom>
          <a:noFill/>
        </p:spPr>
        <p:txBody>
          <a:bodyPr wrap="square" rtlCol="0">
            <a:spAutoFit/>
          </a:bodyPr>
          <a:lstStyle/>
          <a:p>
            <a:r>
              <a:rPr lang="en-US" dirty="0"/>
              <a:t>2</a:t>
            </a:r>
            <a:r>
              <a:rPr lang="en-US" dirty="0" smtClean="0"/>
              <a:t>000</a:t>
            </a:r>
            <a:endParaRPr lang="en-IN" dirty="0"/>
          </a:p>
        </p:txBody>
      </p:sp>
      <p:graphicFrame>
        <p:nvGraphicFramePr>
          <p:cNvPr id="48" name="Table 47"/>
          <p:cNvGraphicFramePr>
            <a:graphicFrameLocks noGrp="1"/>
          </p:cNvGraphicFramePr>
          <p:nvPr>
            <p:extLst/>
          </p:nvPr>
        </p:nvGraphicFramePr>
        <p:xfrm>
          <a:off x="10056104" y="721307"/>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endParaRPr lang="en-IN" dirty="0"/>
                    </a:p>
                  </a:txBody>
                  <a:tcPr/>
                </a:tc>
                <a:tc>
                  <a:txBody>
                    <a:bodyPr/>
                    <a:lstStyle/>
                    <a:p>
                      <a:r>
                        <a:rPr lang="en-US" dirty="0" smtClean="0"/>
                        <a:t>30</a:t>
                      </a:r>
                      <a:endParaRPr lang="en-IN" dirty="0"/>
                    </a:p>
                  </a:txBody>
                  <a:tcPr/>
                </a:tc>
                <a:tc>
                  <a:txBody>
                    <a:bodyPr/>
                    <a:lstStyle/>
                    <a:p>
                      <a:r>
                        <a:rPr lang="en-US" dirty="0" smtClean="0"/>
                        <a:t>NULL</a:t>
                      </a:r>
                      <a:endParaRPr lang="en-IN" dirty="0"/>
                    </a:p>
                  </a:txBody>
                  <a:tcPr/>
                </a:tc>
                <a:extLst>
                  <a:ext uri="{0D108BD9-81ED-4DB2-BD59-A6C34878D82A}">
                    <a16:rowId xmlns:a16="http://schemas.microsoft.com/office/drawing/2014/main" val="2841525892"/>
                  </a:ext>
                </a:extLst>
              </a:tr>
            </a:tbl>
          </a:graphicData>
        </a:graphic>
      </p:graphicFrame>
      <p:sp>
        <p:nvSpPr>
          <p:cNvPr id="50" name="TextBox 49"/>
          <p:cNvSpPr txBox="1"/>
          <p:nvPr/>
        </p:nvSpPr>
        <p:spPr>
          <a:xfrm>
            <a:off x="10705719" y="1010863"/>
            <a:ext cx="750627" cy="369332"/>
          </a:xfrm>
          <a:prstGeom prst="rect">
            <a:avLst/>
          </a:prstGeom>
          <a:noFill/>
        </p:spPr>
        <p:txBody>
          <a:bodyPr wrap="square" rtlCol="0">
            <a:spAutoFit/>
          </a:bodyPr>
          <a:lstStyle/>
          <a:p>
            <a:r>
              <a:rPr lang="en-US" dirty="0"/>
              <a:t>3</a:t>
            </a:r>
            <a:r>
              <a:rPr lang="en-US" dirty="0" smtClean="0"/>
              <a:t>000</a:t>
            </a:r>
            <a:endParaRPr lang="en-IN" dirty="0"/>
          </a:p>
        </p:txBody>
      </p:sp>
      <p:sp>
        <p:nvSpPr>
          <p:cNvPr id="51" name="TextBox 50"/>
          <p:cNvSpPr txBox="1"/>
          <p:nvPr/>
        </p:nvSpPr>
        <p:spPr>
          <a:xfrm>
            <a:off x="10072983" y="728971"/>
            <a:ext cx="810903" cy="369332"/>
          </a:xfrm>
          <a:prstGeom prst="rect">
            <a:avLst/>
          </a:prstGeom>
          <a:noFill/>
        </p:spPr>
        <p:txBody>
          <a:bodyPr wrap="square" rtlCol="0">
            <a:spAutoFit/>
          </a:bodyPr>
          <a:lstStyle/>
          <a:p>
            <a:r>
              <a:rPr lang="en-US" dirty="0" smtClean="0"/>
              <a:t>NULL</a:t>
            </a:r>
            <a:endParaRPr lang="en-IN" dirty="0"/>
          </a:p>
        </p:txBody>
      </p:sp>
      <p:sp>
        <p:nvSpPr>
          <p:cNvPr id="55" name="TextBox 54"/>
          <p:cNvSpPr txBox="1"/>
          <p:nvPr/>
        </p:nvSpPr>
        <p:spPr>
          <a:xfrm>
            <a:off x="8717753" y="1403818"/>
            <a:ext cx="810903" cy="369332"/>
          </a:xfrm>
          <a:prstGeom prst="rect">
            <a:avLst/>
          </a:prstGeom>
          <a:noFill/>
        </p:spPr>
        <p:txBody>
          <a:bodyPr wrap="square" rtlCol="0">
            <a:spAutoFit/>
          </a:bodyPr>
          <a:lstStyle/>
          <a:p>
            <a:r>
              <a:rPr lang="en-US" dirty="0" smtClean="0"/>
              <a:t>3000</a:t>
            </a:r>
            <a:endParaRPr lang="en-IN" dirty="0"/>
          </a:p>
        </p:txBody>
      </p:sp>
      <p:cxnSp>
        <p:nvCxnSpPr>
          <p:cNvPr id="32" name="Curved Connector 31"/>
          <p:cNvCxnSpPr/>
          <p:nvPr/>
        </p:nvCxnSpPr>
        <p:spPr>
          <a:xfrm rot="5400000" flipH="1" flipV="1">
            <a:off x="9455857" y="765973"/>
            <a:ext cx="661792" cy="572460"/>
          </a:xfrm>
          <a:prstGeom prst="curvedConnector3">
            <a:avLst>
              <a:gd name="adj1" fmla="val 97432"/>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10110988" y="713144"/>
            <a:ext cx="810903" cy="369332"/>
          </a:xfrm>
          <a:prstGeom prst="rect">
            <a:avLst/>
          </a:prstGeom>
          <a:noFill/>
        </p:spPr>
        <p:txBody>
          <a:bodyPr wrap="square" rtlCol="0">
            <a:spAutoFit/>
          </a:bodyPr>
          <a:lstStyle/>
          <a:p>
            <a:r>
              <a:rPr lang="en-US" dirty="0" smtClean="0"/>
              <a:t>2000</a:t>
            </a:r>
            <a:endParaRPr lang="en-IN" dirty="0"/>
          </a:p>
        </p:txBody>
      </p:sp>
      <p:cxnSp>
        <p:nvCxnSpPr>
          <p:cNvPr id="53" name="Curved Connector 52"/>
          <p:cNvCxnSpPr/>
          <p:nvPr/>
        </p:nvCxnSpPr>
        <p:spPr>
          <a:xfrm rot="5400000">
            <a:off x="9436231" y="1153277"/>
            <a:ext cx="693930" cy="545817"/>
          </a:xfrm>
          <a:prstGeom prst="curvedConnector3">
            <a:avLst>
              <a:gd name="adj1" fmla="val 97202"/>
            </a:avLst>
          </a:prstGeom>
          <a:ln>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3796351" y="1298785"/>
            <a:ext cx="696036" cy="369332"/>
          </a:xfrm>
          <a:prstGeom prst="rect">
            <a:avLst/>
          </a:prstGeom>
          <a:noFill/>
        </p:spPr>
        <p:txBody>
          <a:bodyPr wrap="square" rtlCol="0">
            <a:spAutoFit/>
          </a:bodyPr>
          <a:lstStyle/>
          <a:p>
            <a:r>
              <a:rPr lang="en-US" dirty="0" smtClean="0"/>
              <a:t>3000</a:t>
            </a:r>
            <a:endParaRPr lang="en-IN" dirty="0"/>
          </a:p>
        </p:txBody>
      </p:sp>
      <p:sp>
        <p:nvSpPr>
          <p:cNvPr id="2" name="Footer Placeholder 1"/>
          <p:cNvSpPr>
            <a:spLocks noGrp="1"/>
          </p:cNvSpPr>
          <p:nvPr>
            <p:ph type="ftr" sz="quarter" idx="11"/>
          </p:nvPr>
        </p:nvSpPr>
        <p:spPr/>
        <p:txBody>
          <a:bodyPr/>
          <a:lstStyle/>
          <a:p>
            <a:r>
              <a:rPr lang="en-IN" smtClean="0"/>
              <a:t>Ashutosh Sonawane</a:t>
            </a:r>
            <a:endParaRPr lang="en-IN" dirty="0"/>
          </a:p>
        </p:txBody>
      </p:sp>
      <p:sp>
        <p:nvSpPr>
          <p:cNvPr id="15" name="Slide Number Placeholder 14"/>
          <p:cNvSpPr>
            <a:spLocks noGrp="1"/>
          </p:cNvSpPr>
          <p:nvPr>
            <p:ph type="sldNum" sz="quarter" idx="12"/>
          </p:nvPr>
        </p:nvSpPr>
        <p:spPr/>
        <p:txBody>
          <a:bodyPr/>
          <a:lstStyle/>
          <a:p>
            <a:fld id="{B80CADA0-E01C-459D-AB8F-6AC03931BC5C}" type="slidenum">
              <a:rPr lang="en-IN" smtClean="0"/>
              <a:t>39</a:t>
            </a:fld>
            <a:endParaRPr lang="en-IN"/>
          </a:p>
        </p:txBody>
      </p:sp>
    </p:spTree>
    <p:extLst>
      <p:ext uri="{BB962C8B-B14F-4D97-AF65-F5344CB8AC3E}">
        <p14:creationId xmlns:p14="http://schemas.microsoft.com/office/powerpoint/2010/main" val="16737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grpId="1" nodeType="clickEffect">
                                  <p:stCondLst>
                                    <p:cond delay="0"/>
                                  </p:stCondLst>
                                  <p:childTnLst>
                                    <p:animEffect transition="out" filter="wipe(down)">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22" presetClass="exit" presetSubtype="4" fill="hold" grpId="1" nodeType="withEffect">
                                  <p:stCondLst>
                                    <p:cond delay="0"/>
                                  </p:stCondLst>
                                  <p:childTnLst>
                                    <p:animEffect transition="out" filter="wipe(down)">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000"/>
                                        <p:tgtEl>
                                          <p:spTgt spid="11"/>
                                        </p:tgtEl>
                                      </p:cBhvr>
                                    </p:animEffect>
                                    <p:anim calcmode="lin" valueType="num">
                                      <p:cBhvr>
                                        <p:cTn id="81" dur="1000" fill="hold"/>
                                        <p:tgtEl>
                                          <p:spTgt spid="11"/>
                                        </p:tgtEl>
                                        <p:attrNameLst>
                                          <p:attrName>ppt_x</p:attrName>
                                        </p:attrNameLst>
                                      </p:cBhvr>
                                      <p:tavLst>
                                        <p:tav tm="0">
                                          <p:val>
                                            <p:strVal val="#ppt_x"/>
                                          </p:val>
                                        </p:tav>
                                        <p:tav tm="100000">
                                          <p:val>
                                            <p:strVal val="#ppt_x"/>
                                          </p:val>
                                        </p:tav>
                                      </p:tavLst>
                                    </p:anim>
                                    <p:anim calcmode="lin" valueType="num">
                                      <p:cBhvr>
                                        <p:cTn id="8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1000"/>
                                        <p:tgtEl>
                                          <p:spTgt spid="37"/>
                                        </p:tgtEl>
                                      </p:cBhvr>
                                    </p:animEffect>
                                    <p:anim calcmode="lin" valueType="num">
                                      <p:cBhvr>
                                        <p:cTn id="88" dur="1000" fill="hold"/>
                                        <p:tgtEl>
                                          <p:spTgt spid="37"/>
                                        </p:tgtEl>
                                        <p:attrNameLst>
                                          <p:attrName>ppt_x</p:attrName>
                                        </p:attrNameLst>
                                      </p:cBhvr>
                                      <p:tavLst>
                                        <p:tav tm="0">
                                          <p:val>
                                            <p:strVal val="#ppt_x"/>
                                          </p:val>
                                        </p:tav>
                                        <p:tav tm="100000">
                                          <p:val>
                                            <p:strVal val="#ppt_x"/>
                                          </p:val>
                                        </p:tav>
                                      </p:tavLst>
                                    </p:anim>
                                    <p:anim calcmode="lin" valueType="num">
                                      <p:cBhvr>
                                        <p:cTn id="89" dur="1000" fill="hold"/>
                                        <p:tgtEl>
                                          <p:spTgt spid="3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1000"/>
                                        <p:tgtEl>
                                          <p:spTgt spid="36"/>
                                        </p:tgtEl>
                                      </p:cBhvr>
                                    </p:animEffect>
                                    <p:anim calcmode="lin" valueType="num">
                                      <p:cBhvr>
                                        <p:cTn id="93" dur="1000" fill="hold"/>
                                        <p:tgtEl>
                                          <p:spTgt spid="36"/>
                                        </p:tgtEl>
                                        <p:attrNameLst>
                                          <p:attrName>ppt_x</p:attrName>
                                        </p:attrNameLst>
                                      </p:cBhvr>
                                      <p:tavLst>
                                        <p:tav tm="0">
                                          <p:val>
                                            <p:strVal val="#ppt_x"/>
                                          </p:val>
                                        </p:tav>
                                        <p:tav tm="100000">
                                          <p:val>
                                            <p:strVal val="#ppt_x"/>
                                          </p:val>
                                        </p:tav>
                                      </p:tavLst>
                                    </p:anim>
                                    <p:anim calcmode="lin" valueType="num">
                                      <p:cBhvr>
                                        <p:cTn id="94" dur="1000" fill="hold"/>
                                        <p:tgtEl>
                                          <p:spTgt spid="3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1000"/>
                                        <p:tgtEl>
                                          <p:spTgt spid="39"/>
                                        </p:tgtEl>
                                      </p:cBhvr>
                                    </p:animEffect>
                                    <p:anim calcmode="lin" valueType="num">
                                      <p:cBhvr>
                                        <p:cTn id="98" dur="1000" fill="hold"/>
                                        <p:tgtEl>
                                          <p:spTgt spid="39"/>
                                        </p:tgtEl>
                                        <p:attrNameLst>
                                          <p:attrName>ppt_x</p:attrName>
                                        </p:attrNameLst>
                                      </p:cBhvr>
                                      <p:tavLst>
                                        <p:tav tm="0">
                                          <p:val>
                                            <p:strVal val="#ppt_x"/>
                                          </p:val>
                                        </p:tav>
                                        <p:tav tm="100000">
                                          <p:val>
                                            <p:strVal val="#ppt_x"/>
                                          </p:val>
                                        </p:tav>
                                      </p:tavLst>
                                    </p:anim>
                                    <p:anim calcmode="lin" valueType="num">
                                      <p:cBhvr>
                                        <p:cTn id="99" dur="1000" fill="hold"/>
                                        <p:tgtEl>
                                          <p:spTgt spid="3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anim calcmode="lin" valueType="num">
                                      <p:cBhvr>
                                        <p:cTn id="103" dur="1000" fill="hold"/>
                                        <p:tgtEl>
                                          <p:spTgt spid="40"/>
                                        </p:tgtEl>
                                        <p:attrNameLst>
                                          <p:attrName>ppt_x</p:attrName>
                                        </p:attrNameLst>
                                      </p:cBhvr>
                                      <p:tavLst>
                                        <p:tav tm="0">
                                          <p:val>
                                            <p:strVal val="#ppt_x"/>
                                          </p:val>
                                        </p:tav>
                                        <p:tav tm="100000">
                                          <p:val>
                                            <p:strVal val="#ppt_x"/>
                                          </p:val>
                                        </p:tav>
                                      </p:tavLst>
                                    </p:anim>
                                    <p:anim calcmode="lin" valueType="num">
                                      <p:cBhvr>
                                        <p:cTn id="10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xit" presetSubtype="4" fill="hold" grpId="1" nodeType="clickEffect">
                                  <p:stCondLst>
                                    <p:cond delay="0"/>
                                  </p:stCondLst>
                                  <p:childTnLst>
                                    <p:animEffect transition="out" filter="wipe(down)">
                                      <p:cBhvr>
                                        <p:cTn id="108" dur="500"/>
                                        <p:tgtEl>
                                          <p:spTgt spid="24"/>
                                        </p:tgtEl>
                                      </p:cBhvr>
                                    </p:animEffect>
                                    <p:set>
                                      <p:cBhvr>
                                        <p:cTn id="109" dur="1" fill="hold">
                                          <p:stCondLst>
                                            <p:cond delay="499"/>
                                          </p:stCondLst>
                                        </p:cTn>
                                        <p:tgtEl>
                                          <p:spTgt spid="24"/>
                                        </p:tgtEl>
                                        <p:attrNameLst>
                                          <p:attrName>style.visibility</p:attrName>
                                        </p:attrNameLst>
                                      </p:cBhvr>
                                      <p:to>
                                        <p:strVal val="hidden"/>
                                      </p:to>
                                    </p:set>
                                  </p:childTnLst>
                                </p:cTn>
                              </p:par>
                            </p:childTnLst>
                          </p:cTn>
                        </p:par>
                        <p:par>
                          <p:cTn id="110" fill="hold">
                            <p:stCondLst>
                              <p:cond delay="500"/>
                            </p:stCondLst>
                            <p:childTnLst>
                              <p:par>
                                <p:cTn id="111" presetID="22" presetClass="entr" presetSubtype="4" fill="hold" grpId="0" nodeType="after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wipe(down)">
                                      <p:cBhvr>
                                        <p:cTn id="113" dur="500"/>
                                        <p:tgtEl>
                                          <p:spTgt spid="41"/>
                                        </p:tgtEl>
                                      </p:cBhvr>
                                    </p:animEffect>
                                  </p:childTnLst>
                                </p:cTn>
                              </p:par>
                            </p:childTnLst>
                          </p:cTn>
                        </p:par>
                        <p:par>
                          <p:cTn id="114" fill="hold">
                            <p:stCondLst>
                              <p:cond delay="1000"/>
                            </p:stCondLst>
                            <p:childTnLst>
                              <p:par>
                                <p:cTn id="115" presetID="16" presetClass="entr" presetSubtype="21" fill="hold" nodeType="after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barn(inVertical)">
                                      <p:cBhvr>
                                        <p:cTn id="117" dur="500"/>
                                        <p:tgtEl>
                                          <p:spTgt spid="1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xit" presetSubtype="4" fill="hold" grpId="1" nodeType="clickEffect">
                                  <p:stCondLst>
                                    <p:cond delay="0"/>
                                  </p:stCondLst>
                                  <p:childTnLst>
                                    <p:animEffect transition="out" filter="wipe(down)">
                                      <p:cBhvr>
                                        <p:cTn id="121" dur="500"/>
                                        <p:tgtEl>
                                          <p:spTgt spid="40"/>
                                        </p:tgtEl>
                                      </p:cBhvr>
                                    </p:animEffect>
                                    <p:set>
                                      <p:cBhvr>
                                        <p:cTn id="122" dur="1" fill="hold">
                                          <p:stCondLst>
                                            <p:cond delay="499"/>
                                          </p:stCondLst>
                                        </p:cTn>
                                        <p:tgtEl>
                                          <p:spTgt spid="40"/>
                                        </p:tgtEl>
                                        <p:attrNameLst>
                                          <p:attrName>style.visibility</p:attrName>
                                        </p:attrNameLst>
                                      </p:cBhvr>
                                      <p:to>
                                        <p:strVal val="hidden"/>
                                      </p:to>
                                    </p:set>
                                  </p:childTnLst>
                                </p:cTn>
                              </p:par>
                            </p:childTnLst>
                          </p:cTn>
                        </p:par>
                        <p:par>
                          <p:cTn id="123" fill="hold">
                            <p:stCondLst>
                              <p:cond delay="500"/>
                            </p:stCondLst>
                            <p:childTnLst>
                              <p:par>
                                <p:cTn id="124" presetID="22" presetClass="entr" presetSubtype="4" fill="hold" grpId="0"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wipe(down)">
                                      <p:cBhvr>
                                        <p:cTn id="126" dur="500"/>
                                        <p:tgtEl>
                                          <p:spTgt spid="46"/>
                                        </p:tgtEl>
                                      </p:cBhvr>
                                    </p:animEffect>
                                  </p:childTnLst>
                                </p:cTn>
                              </p:par>
                            </p:childTnLst>
                          </p:cTn>
                        </p:par>
                        <p:par>
                          <p:cTn id="127" fill="hold">
                            <p:stCondLst>
                              <p:cond delay="1000"/>
                            </p:stCondLst>
                            <p:childTnLst>
                              <p:par>
                                <p:cTn id="128" presetID="16" presetClass="entr" presetSubtype="21" fill="hold" nodeType="after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barn(inVertical)">
                                      <p:cBhvr>
                                        <p:cTn id="130" dur="500"/>
                                        <p:tgtEl>
                                          <p:spTgt spid="2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xit" presetSubtype="4" fill="hold" grpId="1" nodeType="clickEffect">
                                  <p:stCondLst>
                                    <p:cond delay="0"/>
                                  </p:stCondLst>
                                  <p:childTnLst>
                                    <p:animEffect transition="out" filter="wipe(down)">
                                      <p:cBhvr>
                                        <p:cTn id="134" dur="500"/>
                                        <p:tgtEl>
                                          <p:spTgt spid="35"/>
                                        </p:tgtEl>
                                      </p:cBhvr>
                                    </p:animEffect>
                                    <p:set>
                                      <p:cBhvr>
                                        <p:cTn id="135" dur="1" fill="hold">
                                          <p:stCondLst>
                                            <p:cond delay="499"/>
                                          </p:stCondLst>
                                        </p:cTn>
                                        <p:tgtEl>
                                          <p:spTgt spid="35"/>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wipe(down)">
                                      <p:cBhvr>
                                        <p:cTn id="140" dur="500"/>
                                        <p:tgtEl>
                                          <p:spTgt spid="47"/>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12"/>
                                        </p:tgtEl>
                                        <p:attrNameLst>
                                          <p:attrName>style.visibility</p:attrName>
                                        </p:attrNameLst>
                                      </p:cBhvr>
                                      <p:to>
                                        <p:strVal val="visible"/>
                                      </p:to>
                                    </p:set>
                                    <p:animEffect transition="in" filter="fade">
                                      <p:cBhvr>
                                        <p:cTn id="145" dur="1000"/>
                                        <p:tgtEl>
                                          <p:spTgt spid="12"/>
                                        </p:tgtEl>
                                      </p:cBhvr>
                                    </p:animEffect>
                                    <p:anim calcmode="lin" valueType="num">
                                      <p:cBhvr>
                                        <p:cTn id="146" dur="1000" fill="hold"/>
                                        <p:tgtEl>
                                          <p:spTgt spid="12"/>
                                        </p:tgtEl>
                                        <p:attrNameLst>
                                          <p:attrName>ppt_x</p:attrName>
                                        </p:attrNameLst>
                                      </p:cBhvr>
                                      <p:tavLst>
                                        <p:tav tm="0">
                                          <p:val>
                                            <p:strVal val="#ppt_x"/>
                                          </p:val>
                                        </p:tav>
                                        <p:tav tm="100000">
                                          <p:val>
                                            <p:strVal val="#ppt_x"/>
                                          </p:val>
                                        </p:tav>
                                      </p:tavLst>
                                    </p:anim>
                                    <p:anim calcmode="lin" valueType="num">
                                      <p:cBhvr>
                                        <p:cTn id="1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1000"/>
                                        <p:tgtEl>
                                          <p:spTgt spid="48"/>
                                        </p:tgtEl>
                                      </p:cBhvr>
                                    </p:animEffect>
                                    <p:anim calcmode="lin" valueType="num">
                                      <p:cBhvr>
                                        <p:cTn id="163" dur="1000" fill="hold"/>
                                        <p:tgtEl>
                                          <p:spTgt spid="48"/>
                                        </p:tgtEl>
                                        <p:attrNameLst>
                                          <p:attrName>ppt_x</p:attrName>
                                        </p:attrNameLst>
                                      </p:cBhvr>
                                      <p:tavLst>
                                        <p:tav tm="0">
                                          <p:val>
                                            <p:strVal val="#ppt_x"/>
                                          </p:val>
                                        </p:tav>
                                        <p:tav tm="100000">
                                          <p:val>
                                            <p:strVal val="#ppt_x"/>
                                          </p:val>
                                        </p:tav>
                                      </p:tavLst>
                                    </p:anim>
                                    <p:anim calcmode="lin" valueType="num">
                                      <p:cBhvr>
                                        <p:cTn id="16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2" presetClass="exit" presetSubtype="4" fill="hold" grpId="1" nodeType="clickEffect">
                                  <p:stCondLst>
                                    <p:cond delay="0"/>
                                  </p:stCondLst>
                                  <p:childTnLst>
                                    <p:animEffect transition="out" filter="wipe(down)">
                                      <p:cBhvr>
                                        <p:cTn id="168" dur="500"/>
                                        <p:tgtEl>
                                          <p:spTgt spid="39"/>
                                        </p:tgtEl>
                                      </p:cBhvr>
                                    </p:animEffect>
                                    <p:set>
                                      <p:cBhvr>
                                        <p:cTn id="169" dur="1" fill="hold">
                                          <p:stCondLst>
                                            <p:cond delay="499"/>
                                          </p:stCondLst>
                                        </p:cTn>
                                        <p:tgtEl>
                                          <p:spTgt spid="3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4" fill="hold" grpId="0" nodeType="after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wipe(down)">
                                      <p:cBhvr>
                                        <p:cTn id="173" dur="500"/>
                                        <p:tgtEl>
                                          <p:spTgt spid="55"/>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xit" presetSubtype="4" fill="hold" grpId="1" nodeType="clickEffect">
                                  <p:stCondLst>
                                    <p:cond delay="0"/>
                                  </p:stCondLst>
                                  <p:childTnLst>
                                    <p:animEffect transition="out" filter="wipe(down)">
                                      <p:cBhvr>
                                        <p:cTn id="177" dur="500"/>
                                        <p:tgtEl>
                                          <p:spTgt spid="51"/>
                                        </p:tgtEl>
                                      </p:cBhvr>
                                    </p:animEffect>
                                    <p:set>
                                      <p:cBhvr>
                                        <p:cTn id="178" dur="1" fill="hold">
                                          <p:stCondLst>
                                            <p:cond delay="499"/>
                                          </p:stCondLst>
                                        </p:cTn>
                                        <p:tgtEl>
                                          <p:spTgt spid="51"/>
                                        </p:tgtEl>
                                        <p:attrNameLst>
                                          <p:attrName>style.visibility</p:attrName>
                                        </p:attrNameLst>
                                      </p:cBhvr>
                                      <p:to>
                                        <p:strVal val="hidden"/>
                                      </p:to>
                                    </p:set>
                                  </p:childTnLst>
                                </p:cTn>
                              </p:par>
                            </p:childTnLst>
                          </p:cTn>
                        </p:par>
                        <p:par>
                          <p:cTn id="179" fill="hold">
                            <p:stCondLst>
                              <p:cond delay="500"/>
                            </p:stCondLst>
                            <p:childTnLst>
                              <p:par>
                                <p:cTn id="180" presetID="22" presetClass="entr" presetSubtype="4" fill="hold" grpId="0" nodeType="after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wipe(down)">
                                      <p:cBhvr>
                                        <p:cTn id="182" dur="500"/>
                                        <p:tgtEl>
                                          <p:spTgt spid="60"/>
                                        </p:tgtEl>
                                      </p:cBhvr>
                                    </p:animEffect>
                                  </p:childTnLst>
                                </p:cTn>
                              </p:par>
                            </p:childTnLst>
                          </p:cTn>
                        </p:par>
                        <p:par>
                          <p:cTn id="183" fill="hold">
                            <p:stCondLst>
                              <p:cond delay="1000"/>
                            </p:stCondLst>
                            <p:childTnLst>
                              <p:par>
                                <p:cTn id="184" presetID="16" presetClass="entr" presetSubtype="21" fill="hold"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barn(inVertical)">
                                      <p:cBhvr>
                                        <p:cTn id="186" dur="500"/>
                                        <p:tgtEl>
                                          <p:spTgt spid="53"/>
                                        </p:tgtEl>
                                      </p:cBhvr>
                                    </p:animEffect>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grpId="0" nodeType="clickEffect">
                                  <p:stCondLst>
                                    <p:cond delay="0"/>
                                  </p:stCondLst>
                                  <p:childTnLst>
                                    <p:set>
                                      <p:cBhvr>
                                        <p:cTn id="190" dur="1" fill="hold">
                                          <p:stCondLst>
                                            <p:cond delay="0"/>
                                          </p:stCondLst>
                                        </p:cTn>
                                        <p:tgtEl>
                                          <p:spTgt spid="83">
                                            <p:txEl>
                                              <p:pRg st="0" end="0"/>
                                            </p:txEl>
                                          </p:spTgt>
                                        </p:tgtEl>
                                        <p:attrNameLst>
                                          <p:attrName>style.visibility</p:attrName>
                                        </p:attrNameLst>
                                      </p:cBhvr>
                                      <p:to>
                                        <p:strVal val="visible"/>
                                      </p:to>
                                    </p:set>
                                    <p:animEffect transition="in" filter="fade">
                                      <p:cBhvr>
                                        <p:cTn id="191" dur="1000"/>
                                        <p:tgtEl>
                                          <p:spTgt spid="83">
                                            <p:txEl>
                                              <p:pRg st="0" end="0"/>
                                            </p:txEl>
                                          </p:spTgt>
                                        </p:tgtEl>
                                      </p:cBhvr>
                                    </p:animEffect>
                                    <p:anim calcmode="lin" valueType="num">
                                      <p:cBhvr>
                                        <p:cTn id="192" dur="10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193" dur="1000" fill="hold"/>
                                        <p:tgtEl>
                                          <p:spTgt spid="83">
                                            <p:txEl>
                                              <p:pRg st="0" end="0"/>
                                            </p:txEl>
                                          </p:spTgt>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83">
                                            <p:txEl>
                                              <p:pRg st="1" end="1"/>
                                            </p:txEl>
                                          </p:spTgt>
                                        </p:tgtEl>
                                        <p:attrNameLst>
                                          <p:attrName>style.visibility</p:attrName>
                                        </p:attrNameLst>
                                      </p:cBhvr>
                                      <p:to>
                                        <p:strVal val="visible"/>
                                      </p:to>
                                    </p:set>
                                    <p:animEffect transition="in" filter="fade">
                                      <p:cBhvr>
                                        <p:cTn id="196" dur="1000"/>
                                        <p:tgtEl>
                                          <p:spTgt spid="83">
                                            <p:txEl>
                                              <p:pRg st="1" end="1"/>
                                            </p:txEl>
                                          </p:spTgt>
                                        </p:tgtEl>
                                      </p:cBhvr>
                                    </p:animEffect>
                                    <p:anim calcmode="lin" valueType="num">
                                      <p:cBhvr>
                                        <p:cTn id="197" dur="1000" fill="hold"/>
                                        <p:tgtEl>
                                          <p:spTgt spid="83">
                                            <p:txEl>
                                              <p:pRg st="1" end="1"/>
                                            </p:txEl>
                                          </p:spTgt>
                                        </p:tgtEl>
                                        <p:attrNameLst>
                                          <p:attrName>ppt_x</p:attrName>
                                        </p:attrNameLst>
                                      </p:cBhvr>
                                      <p:tavLst>
                                        <p:tav tm="0">
                                          <p:val>
                                            <p:strVal val="#ppt_x"/>
                                          </p:val>
                                        </p:tav>
                                        <p:tav tm="100000">
                                          <p:val>
                                            <p:strVal val="#ppt_x"/>
                                          </p:val>
                                        </p:tav>
                                      </p:tavLst>
                                    </p:anim>
                                    <p:anim calcmode="lin" valueType="num">
                                      <p:cBhvr>
                                        <p:cTn id="198" dur="1000" fill="hold"/>
                                        <p:tgtEl>
                                          <p:spTgt spid="83">
                                            <p:txEl>
                                              <p:pRg st="1" end="1"/>
                                            </p:txEl>
                                          </p:spTgt>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83">
                                            <p:txEl>
                                              <p:pRg st="2" end="2"/>
                                            </p:txEl>
                                          </p:spTgt>
                                        </p:tgtEl>
                                        <p:attrNameLst>
                                          <p:attrName>style.visibility</p:attrName>
                                        </p:attrNameLst>
                                      </p:cBhvr>
                                      <p:to>
                                        <p:strVal val="visible"/>
                                      </p:to>
                                    </p:set>
                                    <p:animEffect transition="in" filter="fade">
                                      <p:cBhvr>
                                        <p:cTn id="201" dur="1000"/>
                                        <p:tgtEl>
                                          <p:spTgt spid="83">
                                            <p:txEl>
                                              <p:pRg st="2" end="2"/>
                                            </p:txEl>
                                          </p:spTgt>
                                        </p:tgtEl>
                                      </p:cBhvr>
                                    </p:animEffect>
                                    <p:anim calcmode="lin" valueType="num">
                                      <p:cBhvr>
                                        <p:cTn id="202" dur="1000" fill="hold"/>
                                        <p:tgtEl>
                                          <p:spTgt spid="83">
                                            <p:txEl>
                                              <p:pRg st="2" end="2"/>
                                            </p:txEl>
                                          </p:spTgt>
                                        </p:tgtEl>
                                        <p:attrNameLst>
                                          <p:attrName>ppt_x</p:attrName>
                                        </p:attrNameLst>
                                      </p:cBhvr>
                                      <p:tavLst>
                                        <p:tav tm="0">
                                          <p:val>
                                            <p:strVal val="#ppt_x"/>
                                          </p:val>
                                        </p:tav>
                                        <p:tav tm="100000">
                                          <p:val>
                                            <p:strVal val="#ppt_x"/>
                                          </p:val>
                                        </p:tav>
                                      </p:tavLst>
                                    </p:anim>
                                    <p:anim calcmode="lin" valueType="num">
                                      <p:cBhvr>
                                        <p:cTn id="203" dur="1000" fill="hold"/>
                                        <p:tgtEl>
                                          <p:spTgt spid="83">
                                            <p:txEl>
                                              <p:pRg st="2" end="2"/>
                                            </p:txEl>
                                          </p:spTgt>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83">
                                            <p:txEl>
                                              <p:pRg st="3" end="3"/>
                                            </p:txEl>
                                          </p:spTgt>
                                        </p:tgtEl>
                                        <p:attrNameLst>
                                          <p:attrName>style.visibility</p:attrName>
                                        </p:attrNameLst>
                                      </p:cBhvr>
                                      <p:to>
                                        <p:strVal val="visible"/>
                                      </p:to>
                                    </p:set>
                                    <p:animEffect transition="in" filter="fade">
                                      <p:cBhvr>
                                        <p:cTn id="206" dur="1000"/>
                                        <p:tgtEl>
                                          <p:spTgt spid="83">
                                            <p:txEl>
                                              <p:pRg st="3" end="3"/>
                                            </p:txEl>
                                          </p:spTgt>
                                        </p:tgtEl>
                                      </p:cBhvr>
                                    </p:animEffect>
                                    <p:anim calcmode="lin" valueType="num">
                                      <p:cBhvr>
                                        <p:cTn id="207" dur="1000" fill="hold"/>
                                        <p:tgtEl>
                                          <p:spTgt spid="83">
                                            <p:txEl>
                                              <p:pRg st="3" end="3"/>
                                            </p:txEl>
                                          </p:spTgt>
                                        </p:tgtEl>
                                        <p:attrNameLst>
                                          <p:attrName>ppt_x</p:attrName>
                                        </p:attrNameLst>
                                      </p:cBhvr>
                                      <p:tavLst>
                                        <p:tav tm="0">
                                          <p:val>
                                            <p:strVal val="#ppt_x"/>
                                          </p:val>
                                        </p:tav>
                                        <p:tav tm="100000">
                                          <p:val>
                                            <p:strVal val="#ppt_x"/>
                                          </p:val>
                                        </p:tav>
                                      </p:tavLst>
                                    </p:anim>
                                    <p:anim calcmode="lin" valueType="num">
                                      <p:cBhvr>
                                        <p:cTn id="208" dur="1000" fill="hold"/>
                                        <p:tgtEl>
                                          <p:spTgt spid="83">
                                            <p:txEl>
                                              <p:pRg st="3" end="3"/>
                                            </p:txEl>
                                          </p:spTgt>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p:stCondLst>
                                    <p:cond delay="0"/>
                                  </p:stCondLst>
                                  <p:childTnLst>
                                    <p:set>
                                      <p:cBhvr>
                                        <p:cTn id="210" dur="1" fill="hold">
                                          <p:stCondLst>
                                            <p:cond delay="0"/>
                                          </p:stCondLst>
                                        </p:cTn>
                                        <p:tgtEl>
                                          <p:spTgt spid="83">
                                            <p:txEl>
                                              <p:pRg st="4" end="4"/>
                                            </p:txEl>
                                          </p:spTgt>
                                        </p:tgtEl>
                                        <p:attrNameLst>
                                          <p:attrName>style.visibility</p:attrName>
                                        </p:attrNameLst>
                                      </p:cBhvr>
                                      <p:to>
                                        <p:strVal val="visible"/>
                                      </p:to>
                                    </p:set>
                                    <p:animEffect transition="in" filter="fade">
                                      <p:cBhvr>
                                        <p:cTn id="211" dur="1000"/>
                                        <p:tgtEl>
                                          <p:spTgt spid="83">
                                            <p:txEl>
                                              <p:pRg st="4" end="4"/>
                                            </p:txEl>
                                          </p:spTgt>
                                        </p:tgtEl>
                                      </p:cBhvr>
                                    </p:animEffect>
                                    <p:anim calcmode="lin" valueType="num">
                                      <p:cBhvr>
                                        <p:cTn id="212" dur="1000" fill="hold"/>
                                        <p:tgtEl>
                                          <p:spTgt spid="83">
                                            <p:txEl>
                                              <p:pRg st="4" end="4"/>
                                            </p:txEl>
                                          </p:spTgt>
                                        </p:tgtEl>
                                        <p:attrNameLst>
                                          <p:attrName>ppt_x</p:attrName>
                                        </p:attrNameLst>
                                      </p:cBhvr>
                                      <p:tavLst>
                                        <p:tav tm="0">
                                          <p:val>
                                            <p:strVal val="#ppt_x"/>
                                          </p:val>
                                        </p:tav>
                                        <p:tav tm="100000">
                                          <p:val>
                                            <p:strVal val="#ppt_x"/>
                                          </p:val>
                                        </p:tav>
                                      </p:tavLst>
                                    </p:anim>
                                    <p:anim calcmode="lin" valueType="num">
                                      <p:cBhvr>
                                        <p:cTn id="213" dur="1000" fill="hold"/>
                                        <p:tgtEl>
                                          <p:spTgt spid="83">
                                            <p:txEl>
                                              <p:pRg st="4" end="4"/>
                                            </p:txEl>
                                          </p:spTgt>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83">
                                            <p:txEl>
                                              <p:pRg st="5" end="5"/>
                                            </p:txEl>
                                          </p:spTgt>
                                        </p:tgtEl>
                                        <p:attrNameLst>
                                          <p:attrName>style.visibility</p:attrName>
                                        </p:attrNameLst>
                                      </p:cBhvr>
                                      <p:to>
                                        <p:strVal val="visible"/>
                                      </p:to>
                                    </p:set>
                                    <p:animEffect transition="in" filter="fade">
                                      <p:cBhvr>
                                        <p:cTn id="216" dur="1000"/>
                                        <p:tgtEl>
                                          <p:spTgt spid="83">
                                            <p:txEl>
                                              <p:pRg st="5" end="5"/>
                                            </p:txEl>
                                          </p:spTgt>
                                        </p:tgtEl>
                                      </p:cBhvr>
                                    </p:animEffect>
                                    <p:anim calcmode="lin" valueType="num">
                                      <p:cBhvr>
                                        <p:cTn id="217" dur="1000" fill="hold"/>
                                        <p:tgtEl>
                                          <p:spTgt spid="83">
                                            <p:txEl>
                                              <p:pRg st="5" end="5"/>
                                            </p:txEl>
                                          </p:spTgt>
                                        </p:tgtEl>
                                        <p:attrNameLst>
                                          <p:attrName>ppt_x</p:attrName>
                                        </p:attrNameLst>
                                      </p:cBhvr>
                                      <p:tavLst>
                                        <p:tav tm="0">
                                          <p:val>
                                            <p:strVal val="#ppt_x"/>
                                          </p:val>
                                        </p:tav>
                                        <p:tav tm="100000">
                                          <p:val>
                                            <p:strVal val="#ppt_x"/>
                                          </p:val>
                                        </p:tav>
                                      </p:tavLst>
                                    </p:anim>
                                    <p:anim calcmode="lin" valueType="num">
                                      <p:cBhvr>
                                        <p:cTn id="218" dur="1000" fill="hold"/>
                                        <p:tgtEl>
                                          <p:spTgt spid="83">
                                            <p:txEl>
                                              <p:pRg st="5" end="5"/>
                                            </p:txEl>
                                          </p:spTgt>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83">
                                            <p:txEl>
                                              <p:pRg st="6" end="6"/>
                                            </p:txEl>
                                          </p:spTgt>
                                        </p:tgtEl>
                                        <p:attrNameLst>
                                          <p:attrName>style.visibility</p:attrName>
                                        </p:attrNameLst>
                                      </p:cBhvr>
                                      <p:to>
                                        <p:strVal val="visible"/>
                                      </p:to>
                                    </p:set>
                                    <p:animEffect transition="in" filter="fade">
                                      <p:cBhvr>
                                        <p:cTn id="221" dur="1000"/>
                                        <p:tgtEl>
                                          <p:spTgt spid="83">
                                            <p:txEl>
                                              <p:pRg st="6" end="6"/>
                                            </p:txEl>
                                          </p:spTgt>
                                        </p:tgtEl>
                                      </p:cBhvr>
                                    </p:animEffect>
                                    <p:anim calcmode="lin" valueType="num">
                                      <p:cBhvr>
                                        <p:cTn id="222" dur="1000" fill="hold"/>
                                        <p:tgtEl>
                                          <p:spTgt spid="83">
                                            <p:txEl>
                                              <p:pRg st="6" end="6"/>
                                            </p:txEl>
                                          </p:spTgt>
                                        </p:tgtEl>
                                        <p:attrNameLst>
                                          <p:attrName>ppt_x</p:attrName>
                                        </p:attrNameLst>
                                      </p:cBhvr>
                                      <p:tavLst>
                                        <p:tav tm="0">
                                          <p:val>
                                            <p:strVal val="#ppt_x"/>
                                          </p:val>
                                        </p:tav>
                                        <p:tav tm="100000">
                                          <p:val>
                                            <p:strVal val="#ppt_x"/>
                                          </p:val>
                                        </p:tav>
                                      </p:tavLst>
                                    </p:anim>
                                    <p:anim calcmode="lin" valueType="num">
                                      <p:cBhvr>
                                        <p:cTn id="223" dur="1000" fill="hold"/>
                                        <p:tgtEl>
                                          <p:spTgt spid="83">
                                            <p:txEl>
                                              <p:pRg st="6" end="6"/>
                                            </p:txEl>
                                          </p:spTgt>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83">
                                            <p:txEl>
                                              <p:pRg st="7" end="7"/>
                                            </p:txEl>
                                          </p:spTgt>
                                        </p:tgtEl>
                                        <p:attrNameLst>
                                          <p:attrName>style.visibility</p:attrName>
                                        </p:attrNameLst>
                                      </p:cBhvr>
                                      <p:to>
                                        <p:strVal val="visible"/>
                                      </p:to>
                                    </p:set>
                                    <p:animEffect transition="in" filter="fade">
                                      <p:cBhvr>
                                        <p:cTn id="226" dur="1000"/>
                                        <p:tgtEl>
                                          <p:spTgt spid="83">
                                            <p:txEl>
                                              <p:pRg st="7" end="7"/>
                                            </p:txEl>
                                          </p:spTgt>
                                        </p:tgtEl>
                                      </p:cBhvr>
                                    </p:animEffect>
                                    <p:anim calcmode="lin" valueType="num">
                                      <p:cBhvr>
                                        <p:cTn id="227" dur="1000" fill="hold"/>
                                        <p:tgtEl>
                                          <p:spTgt spid="83">
                                            <p:txEl>
                                              <p:pRg st="7" end="7"/>
                                            </p:txEl>
                                          </p:spTgt>
                                        </p:tgtEl>
                                        <p:attrNameLst>
                                          <p:attrName>ppt_x</p:attrName>
                                        </p:attrNameLst>
                                      </p:cBhvr>
                                      <p:tavLst>
                                        <p:tav tm="0">
                                          <p:val>
                                            <p:strVal val="#ppt_x"/>
                                          </p:val>
                                        </p:tav>
                                        <p:tav tm="100000">
                                          <p:val>
                                            <p:strVal val="#ppt_x"/>
                                          </p:val>
                                        </p:tav>
                                      </p:tavLst>
                                    </p:anim>
                                    <p:anim calcmode="lin" valueType="num">
                                      <p:cBhvr>
                                        <p:cTn id="228" dur="1000" fill="hold"/>
                                        <p:tgtEl>
                                          <p:spTgt spid="83">
                                            <p:txEl>
                                              <p:pRg st="7" end="7"/>
                                            </p:txEl>
                                          </p:spTgt>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83">
                                            <p:txEl>
                                              <p:pRg st="8" end="8"/>
                                            </p:txEl>
                                          </p:spTgt>
                                        </p:tgtEl>
                                        <p:attrNameLst>
                                          <p:attrName>style.visibility</p:attrName>
                                        </p:attrNameLst>
                                      </p:cBhvr>
                                      <p:to>
                                        <p:strVal val="visible"/>
                                      </p:to>
                                    </p:set>
                                    <p:animEffect transition="in" filter="fade">
                                      <p:cBhvr>
                                        <p:cTn id="231" dur="1000"/>
                                        <p:tgtEl>
                                          <p:spTgt spid="83">
                                            <p:txEl>
                                              <p:pRg st="8" end="8"/>
                                            </p:txEl>
                                          </p:spTgt>
                                        </p:tgtEl>
                                      </p:cBhvr>
                                    </p:animEffect>
                                    <p:anim calcmode="lin" valueType="num">
                                      <p:cBhvr>
                                        <p:cTn id="232" dur="1000" fill="hold"/>
                                        <p:tgtEl>
                                          <p:spTgt spid="83">
                                            <p:txEl>
                                              <p:pRg st="8" end="8"/>
                                            </p:txEl>
                                          </p:spTgt>
                                        </p:tgtEl>
                                        <p:attrNameLst>
                                          <p:attrName>ppt_x</p:attrName>
                                        </p:attrNameLst>
                                      </p:cBhvr>
                                      <p:tavLst>
                                        <p:tav tm="0">
                                          <p:val>
                                            <p:strVal val="#ppt_x"/>
                                          </p:val>
                                        </p:tav>
                                        <p:tav tm="100000">
                                          <p:val>
                                            <p:strVal val="#ppt_x"/>
                                          </p:val>
                                        </p:tav>
                                      </p:tavLst>
                                    </p:anim>
                                    <p:anim calcmode="lin" valueType="num">
                                      <p:cBhvr>
                                        <p:cTn id="233" dur="1000" fill="hold"/>
                                        <p:tgtEl>
                                          <p:spTgt spid="83">
                                            <p:txEl>
                                              <p:pRg st="8" end="8"/>
                                            </p:txEl>
                                          </p:spTgt>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83">
                                            <p:txEl>
                                              <p:pRg st="9" end="9"/>
                                            </p:txEl>
                                          </p:spTgt>
                                        </p:tgtEl>
                                        <p:attrNameLst>
                                          <p:attrName>style.visibility</p:attrName>
                                        </p:attrNameLst>
                                      </p:cBhvr>
                                      <p:to>
                                        <p:strVal val="visible"/>
                                      </p:to>
                                    </p:set>
                                    <p:animEffect transition="in" filter="fade">
                                      <p:cBhvr>
                                        <p:cTn id="236" dur="1000"/>
                                        <p:tgtEl>
                                          <p:spTgt spid="83">
                                            <p:txEl>
                                              <p:pRg st="9" end="9"/>
                                            </p:txEl>
                                          </p:spTgt>
                                        </p:tgtEl>
                                      </p:cBhvr>
                                    </p:animEffect>
                                    <p:anim calcmode="lin" valueType="num">
                                      <p:cBhvr>
                                        <p:cTn id="237" dur="1000" fill="hold"/>
                                        <p:tgtEl>
                                          <p:spTgt spid="83">
                                            <p:txEl>
                                              <p:pRg st="9" end="9"/>
                                            </p:txEl>
                                          </p:spTgt>
                                        </p:tgtEl>
                                        <p:attrNameLst>
                                          <p:attrName>ppt_x</p:attrName>
                                        </p:attrNameLst>
                                      </p:cBhvr>
                                      <p:tavLst>
                                        <p:tav tm="0">
                                          <p:val>
                                            <p:strVal val="#ppt_x"/>
                                          </p:val>
                                        </p:tav>
                                        <p:tav tm="100000">
                                          <p:val>
                                            <p:strVal val="#ppt_x"/>
                                          </p:val>
                                        </p:tav>
                                      </p:tavLst>
                                    </p:anim>
                                    <p:anim calcmode="lin" valueType="num">
                                      <p:cBhvr>
                                        <p:cTn id="238" dur="1000" fill="hold"/>
                                        <p:tgtEl>
                                          <p:spTgt spid="83">
                                            <p:txEl>
                                              <p:pRg st="9" end="9"/>
                                            </p:txEl>
                                          </p:spTgt>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83">
                                            <p:txEl>
                                              <p:pRg st="10" end="10"/>
                                            </p:txEl>
                                          </p:spTgt>
                                        </p:tgtEl>
                                        <p:attrNameLst>
                                          <p:attrName>style.visibility</p:attrName>
                                        </p:attrNameLst>
                                      </p:cBhvr>
                                      <p:to>
                                        <p:strVal val="visible"/>
                                      </p:to>
                                    </p:set>
                                    <p:animEffect transition="in" filter="fade">
                                      <p:cBhvr>
                                        <p:cTn id="241" dur="1000"/>
                                        <p:tgtEl>
                                          <p:spTgt spid="83">
                                            <p:txEl>
                                              <p:pRg st="10" end="10"/>
                                            </p:txEl>
                                          </p:spTgt>
                                        </p:tgtEl>
                                      </p:cBhvr>
                                    </p:animEffect>
                                    <p:anim calcmode="lin" valueType="num">
                                      <p:cBhvr>
                                        <p:cTn id="242" dur="1000" fill="hold"/>
                                        <p:tgtEl>
                                          <p:spTgt spid="83">
                                            <p:txEl>
                                              <p:pRg st="10" end="10"/>
                                            </p:txEl>
                                          </p:spTgt>
                                        </p:tgtEl>
                                        <p:attrNameLst>
                                          <p:attrName>ppt_x</p:attrName>
                                        </p:attrNameLst>
                                      </p:cBhvr>
                                      <p:tavLst>
                                        <p:tav tm="0">
                                          <p:val>
                                            <p:strVal val="#ppt_x"/>
                                          </p:val>
                                        </p:tav>
                                        <p:tav tm="100000">
                                          <p:val>
                                            <p:strVal val="#ppt_x"/>
                                          </p:val>
                                        </p:tav>
                                      </p:tavLst>
                                    </p:anim>
                                    <p:anim calcmode="lin" valueType="num">
                                      <p:cBhvr>
                                        <p:cTn id="243" dur="1000" fill="hold"/>
                                        <p:tgtEl>
                                          <p:spTgt spid="83">
                                            <p:txEl>
                                              <p:pRg st="10" end="10"/>
                                            </p:txEl>
                                          </p:spTgt>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83">
                                            <p:txEl>
                                              <p:pRg st="11" end="11"/>
                                            </p:txEl>
                                          </p:spTgt>
                                        </p:tgtEl>
                                        <p:attrNameLst>
                                          <p:attrName>style.visibility</p:attrName>
                                        </p:attrNameLst>
                                      </p:cBhvr>
                                      <p:to>
                                        <p:strVal val="visible"/>
                                      </p:to>
                                    </p:set>
                                    <p:animEffect transition="in" filter="fade">
                                      <p:cBhvr>
                                        <p:cTn id="246" dur="1000"/>
                                        <p:tgtEl>
                                          <p:spTgt spid="83">
                                            <p:txEl>
                                              <p:pRg st="11" end="11"/>
                                            </p:txEl>
                                          </p:spTgt>
                                        </p:tgtEl>
                                      </p:cBhvr>
                                    </p:animEffect>
                                    <p:anim calcmode="lin" valueType="num">
                                      <p:cBhvr>
                                        <p:cTn id="247" dur="1000" fill="hold"/>
                                        <p:tgtEl>
                                          <p:spTgt spid="83">
                                            <p:txEl>
                                              <p:pRg st="11" end="11"/>
                                            </p:txEl>
                                          </p:spTgt>
                                        </p:tgtEl>
                                        <p:attrNameLst>
                                          <p:attrName>ppt_x</p:attrName>
                                        </p:attrNameLst>
                                      </p:cBhvr>
                                      <p:tavLst>
                                        <p:tav tm="0">
                                          <p:val>
                                            <p:strVal val="#ppt_x"/>
                                          </p:val>
                                        </p:tav>
                                        <p:tav tm="100000">
                                          <p:val>
                                            <p:strVal val="#ppt_x"/>
                                          </p:val>
                                        </p:tav>
                                      </p:tavLst>
                                    </p:anim>
                                    <p:anim calcmode="lin" valueType="num">
                                      <p:cBhvr>
                                        <p:cTn id="248" dur="1000" fill="hold"/>
                                        <p:tgtEl>
                                          <p:spTgt spid="83">
                                            <p:txEl>
                                              <p:pRg st="11" end="11"/>
                                            </p:txEl>
                                          </p:spTgt>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83">
                                            <p:txEl>
                                              <p:pRg st="12" end="12"/>
                                            </p:txEl>
                                          </p:spTgt>
                                        </p:tgtEl>
                                        <p:attrNameLst>
                                          <p:attrName>style.visibility</p:attrName>
                                        </p:attrNameLst>
                                      </p:cBhvr>
                                      <p:to>
                                        <p:strVal val="visible"/>
                                      </p:to>
                                    </p:set>
                                    <p:animEffect transition="in" filter="fade">
                                      <p:cBhvr>
                                        <p:cTn id="251" dur="1000"/>
                                        <p:tgtEl>
                                          <p:spTgt spid="83">
                                            <p:txEl>
                                              <p:pRg st="12" end="12"/>
                                            </p:txEl>
                                          </p:spTgt>
                                        </p:tgtEl>
                                      </p:cBhvr>
                                    </p:animEffect>
                                    <p:anim calcmode="lin" valueType="num">
                                      <p:cBhvr>
                                        <p:cTn id="252" dur="1000" fill="hold"/>
                                        <p:tgtEl>
                                          <p:spTgt spid="83">
                                            <p:txEl>
                                              <p:pRg st="12" end="12"/>
                                            </p:txEl>
                                          </p:spTgt>
                                        </p:tgtEl>
                                        <p:attrNameLst>
                                          <p:attrName>ppt_x</p:attrName>
                                        </p:attrNameLst>
                                      </p:cBhvr>
                                      <p:tavLst>
                                        <p:tav tm="0">
                                          <p:val>
                                            <p:strVal val="#ppt_x"/>
                                          </p:val>
                                        </p:tav>
                                        <p:tav tm="100000">
                                          <p:val>
                                            <p:strVal val="#ppt_x"/>
                                          </p:val>
                                        </p:tav>
                                      </p:tavLst>
                                    </p:anim>
                                    <p:anim calcmode="lin" valueType="num">
                                      <p:cBhvr>
                                        <p:cTn id="253" dur="1000" fill="hold"/>
                                        <p:tgtEl>
                                          <p:spTgt spid="83">
                                            <p:txEl>
                                              <p:pRg st="12" end="12"/>
                                            </p:txEl>
                                          </p:spTgt>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83">
                                            <p:txEl>
                                              <p:pRg st="13" end="13"/>
                                            </p:txEl>
                                          </p:spTgt>
                                        </p:tgtEl>
                                        <p:attrNameLst>
                                          <p:attrName>style.visibility</p:attrName>
                                        </p:attrNameLst>
                                      </p:cBhvr>
                                      <p:to>
                                        <p:strVal val="visible"/>
                                      </p:to>
                                    </p:set>
                                    <p:animEffect transition="in" filter="fade">
                                      <p:cBhvr>
                                        <p:cTn id="256" dur="1000"/>
                                        <p:tgtEl>
                                          <p:spTgt spid="83">
                                            <p:txEl>
                                              <p:pRg st="13" end="13"/>
                                            </p:txEl>
                                          </p:spTgt>
                                        </p:tgtEl>
                                      </p:cBhvr>
                                    </p:animEffect>
                                    <p:anim calcmode="lin" valueType="num">
                                      <p:cBhvr>
                                        <p:cTn id="257" dur="1000" fill="hold"/>
                                        <p:tgtEl>
                                          <p:spTgt spid="83">
                                            <p:txEl>
                                              <p:pRg st="13" end="13"/>
                                            </p:txEl>
                                          </p:spTgt>
                                        </p:tgtEl>
                                        <p:attrNameLst>
                                          <p:attrName>ppt_x</p:attrName>
                                        </p:attrNameLst>
                                      </p:cBhvr>
                                      <p:tavLst>
                                        <p:tav tm="0">
                                          <p:val>
                                            <p:strVal val="#ppt_x"/>
                                          </p:val>
                                        </p:tav>
                                        <p:tav tm="100000">
                                          <p:val>
                                            <p:strVal val="#ppt_x"/>
                                          </p:val>
                                        </p:tav>
                                      </p:tavLst>
                                    </p:anim>
                                    <p:anim calcmode="lin" valueType="num">
                                      <p:cBhvr>
                                        <p:cTn id="258" dur="1000" fill="hold"/>
                                        <p:tgtEl>
                                          <p:spTgt spid="8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42" presetClass="entr" presetSubtype="0" fill="hold" grpId="0" nodeType="clickEffect">
                                  <p:stCondLst>
                                    <p:cond delay="0"/>
                                  </p:stCondLst>
                                  <p:childTnLst>
                                    <p:set>
                                      <p:cBhvr>
                                        <p:cTn id="262" dur="1" fill="hold">
                                          <p:stCondLst>
                                            <p:cond delay="0"/>
                                          </p:stCondLst>
                                        </p:cTn>
                                        <p:tgtEl>
                                          <p:spTgt spid="83">
                                            <p:txEl>
                                              <p:pRg st="14" end="14"/>
                                            </p:txEl>
                                          </p:spTgt>
                                        </p:tgtEl>
                                        <p:attrNameLst>
                                          <p:attrName>style.visibility</p:attrName>
                                        </p:attrNameLst>
                                      </p:cBhvr>
                                      <p:to>
                                        <p:strVal val="visible"/>
                                      </p:to>
                                    </p:set>
                                    <p:animEffect transition="in" filter="fade">
                                      <p:cBhvr>
                                        <p:cTn id="263" dur="1000"/>
                                        <p:tgtEl>
                                          <p:spTgt spid="83">
                                            <p:txEl>
                                              <p:pRg st="14" end="14"/>
                                            </p:txEl>
                                          </p:spTgt>
                                        </p:tgtEl>
                                      </p:cBhvr>
                                    </p:animEffect>
                                    <p:anim calcmode="lin" valueType="num">
                                      <p:cBhvr>
                                        <p:cTn id="264" dur="1000" fill="hold"/>
                                        <p:tgtEl>
                                          <p:spTgt spid="83">
                                            <p:txEl>
                                              <p:pRg st="14" end="14"/>
                                            </p:txEl>
                                          </p:spTgt>
                                        </p:tgtEl>
                                        <p:attrNameLst>
                                          <p:attrName>ppt_x</p:attrName>
                                        </p:attrNameLst>
                                      </p:cBhvr>
                                      <p:tavLst>
                                        <p:tav tm="0">
                                          <p:val>
                                            <p:strVal val="#ppt_x"/>
                                          </p:val>
                                        </p:tav>
                                        <p:tav tm="100000">
                                          <p:val>
                                            <p:strVal val="#ppt_x"/>
                                          </p:val>
                                        </p:tav>
                                      </p:tavLst>
                                    </p:anim>
                                    <p:anim calcmode="lin" valueType="num">
                                      <p:cBhvr>
                                        <p:cTn id="265" dur="1000" fill="hold"/>
                                        <p:tgtEl>
                                          <p:spTgt spid="8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266" fill="hold">
                      <p:stCondLst>
                        <p:cond delay="indefinite"/>
                      </p:stCondLst>
                      <p:childTnLst>
                        <p:par>
                          <p:cTn id="267" fill="hold">
                            <p:stCondLst>
                              <p:cond delay="0"/>
                            </p:stCondLst>
                            <p:childTnLst>
                              <p:par>
                                <p:cTn id="268" presetID="22" presetClass="exit" presetSubtype="4" fill="hold" grpId="1" nodeType="clickEffect">
                                  <p:stCondLst>
                                    <p:cond delay="0"/>
                                  </p:stCondLst>
                                  <p:childTnLst>
                                    <p:animEffect transition="out" filter="wipe(down)">
                                      <p:cBhvr>
                                        <p:cTn id="269" dur="500"/>
                                        <p:tgtEl>
                                          <p:spTgt spid="47"/>
                                        </p:tgtEl>
                                      </p:cBhvr>
                                    </p:animEffect>
                                    <p:set>
                                      <p:cBhvr>
                                        <p:cTn id="270" dur="1" fill="hold">
                                          <p:stCondLst>
                                            <p:cond delay="499"/>
                                          </p:stCondLst>
                                        </p:cTn>
                                        <p:tgtEl>
                                          <p:spTgt spid="47"/>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22" presetClass="entr" presetSubtype="4" fill="hold" grpId="0" nodeType="clickEffect">
                                  <p:stCondLst>
                                    <p:cond delay="0"/>
                                  </p:stCondLst>
                                  <p:childTnLst>
                                    <p:set>
                                      <p:cBhvr>
                                        <p:cTn id="274" dur="1" fill="hold">
                                          <p:stCondLst>
                                            <p:cond delay="0"/>
                                          </p:stCondLst>
                                        </p:cTn>
                                        <p:tgtEl>
                                          <p:spTgt spid="65"/>
                                        </p:tgtEl>
                                        <p:attrNameLst>
                                          <p:attrName>style.visibility</p:attrName>
                                        </p:attrNameLst>
                                      </p:cBhvr>
                                      <p:to>
                                        <p:strVal val="visible"/>
                                      </p:to>
                                    </p:set>
                                    <p:animEffect transition="in" filter="wipe(down)">
                                      <p:cBhvr>
                                        <p:cTn id="27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P spid="4" grpId="0"/>
      <p:bldP spid="5" grpId="0" animBg="1"/>
      <p:bldP spid="6" grpId="0"/>
      <p:bldP spid="7" grpId="0"/>
      <p:bldP spid="8" grpId="0"/>
      <p:bldP spid="8" grpId="1"/>
      <p:bldP spid="9" grpId="0"/>
      <p:bldP spid="9" grpId="1"/>
      <p:bldP spid="10" grpId="0"/>
      <p:bldP spid="11" grpId="0"/>
      <p:bldP spid="12" grpId="0"/>
      <p:bldP spid="14" grpId="0"/>
      <p:bldP spid="24" grpId="0"/>
      <p:bldP spid="24" grpId="1"/>
      <p:bldP spid="34" grpId="0"/>
      <p:bldP spid="35" grpId="0"/>
      <p:bldP spid="35" grpId="1"/>
      <p:bldP spid="37" grpId="0"/>
      <p:bldP spid="39" grpId="0"/>
      <p:bldP spid="39" grpId="1"/>
      <p:bldP spid="40" grpId="0"/>
      <p:bldP spid="40" grpId="1"/>
      <p:bldP spid="41" grpId="0"/>
      <p:bldP spid="46" grpId="0"/>
      <p:bldP spid="47" grpId="0"/>
      <p:bldP spid="47" grpId="1"/>
      <p:bldP spid="50" grpId="0"/>
      <p:bldP spid="51" grpId="0"/>
      <p:bldP spid="51" grpId="1"/>
      <p:bldP spid="55" grpId="0"/>
      <p:bldP spid="60" grpId="0"/>
      <p:bldP spid="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73458"/>
          </a:xfrm>
        </p:spPr>
        <p:txBody>
          <a:bodyPr>
            <a:normAutofit/>
          </a:bodyPr>
          <a:lstStyle/>
          <a:p>
            <a:pPr algn="ctr"/>
            <a:r>
              <a:rPr lang="en-US" dirty="0" smtClean="0"/>
              <a:t>Symbols used in flowchart</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01291328"/>
              </p:ext>
            </p:extLst>
          </p:nvPr>
        </p:nvGraphicFramePr>
        <p:xfrm>
          <a:off x="0" y="873460"/>
          <a:ext cx="12192000" cy="5984540"/>
        </p:xfrm>
        <a:graphic>
          <a:graphicData uri="http://schemas.openxmlformats.org/drawingml/2006/table">
            <a:tbl>
              <a:tblPr firstRow="1" bandRow="1">
                <a:tableStyleId>{5C22544A-7EE6-4342-B048-85BDC9FD1C3A}</a:tableStyleId>
              </a:tblPr>
              <a:tblGrid>
                <a:gridCol w="2893325">
                  <a:extLst>
                    <a:ext uri="{9D8B030D-6E8A-4147-A177-3AD203B41FA5}">
                      <a16:colId xmlns:a16="http://schemas.microsoft.com/office/drawing/2014/main" val="2450754003"/>
                    </a:ext>
                  </a:extLst>
                </a:gridCol>
                <a:gridCol w="1446663">
                  <a:extLst>
                    <a:ext uri="{9D8B030D-6E8A-4147-A177-3AD203B41FA5}">
                      <a16:colId xmlns:a16="http://schemas.microsoft.com/office/drawing/2014/main" val="790254373"/>
                    </a:ext>
                  </a:extLst>
                </a:gridCol>
                <a:gridCol w="7852012">
                  <a:extLst>
                    <a:ext uri="{9D8B030D-6E8A-4147-A177-3AD203B41FA5}">
                      <a16:colId xmlns:a16="http://schemas.microsoft.com/office/drawing/2014/main" val="860065670"/>
                    </a:ext>
                  </a:extLst>
                </a:gridCol>
              </a:tblGrid>
              <a:tr h="390518">
                <a:tc>
                  <a:txBody>
                    <a:bodyPr/>
                    <a:lstStyle/>
                    <a:p>
                      <a:pPr algn="ctr"/>
                      <a:r>
                        <a:rPr lang="en-IN" sz="1800" b="1" i="0" kern="1200" dirty="0" smtClean="0">
                          <a:solidFill>
                            <a:schemeClr val="lt1"/>
                          </a:solidFill>
                          <a:effectLst/>
                          <a:latin typeface="+mn-lt"/>
                          <a:ea typeface="+mn-ea"/>
                          <a:cs typeface="+mn-cs"/>
                        </a:rPr>
                        <a:t>ANSI/ISO Shape</a:t>
                      </a:r>
                      <a:endParaRPr lang="en-IN" dirty="0"/>
                    </a:p>
                  </a:txBody>
                  <a:tcPr/>
                </a:tc>
                <a:tc>
                  <a:txBody>
                    <a:bodyPr/>
                    <a:lstStyle/>
                    <a:p>
                      <a:pPr algn="ctr"/>
                      <a:r>
                        <a:rPr lang="en-IN" sz="1800" b="1" i="0" kern="1200" dirty="0" smtClean="0">
                          <a:solidFill>
                            <a:schemeClr val="lt1"/>
                          </a:solidFill>
                          <a:effectLst/>
                          <a:latin typeface="+mn-lt"/>
                          <a:ea typeface="+mn-ea"/>
                          <a:cs typeface="+mn-cs"/>
                        </a:rPr>
                        <a:t>Name</a:t>
                      </a:r>
                      <a:endParaRPr lang="en-IN" dirty="0"/>
                    </a:p>
                  </a:txBody>
                  <a:tcPr/>
                </a:tc>
                <a:tc>
                  <a:txBody>
                    <a:bodyPr/>
                    <a:lstStyle/>
                    <a:p>
                      <a:pPr algn="ctr"/>
                      <a:r>
                        <a:rPr lang="en-IN" sz="1800" b="1" i="0" kern="1200" dirty="0" smtClean="0">
                          <a:solidFill>
                            <a:schemeClr val="lt1"/>
                          </a:solidFill>
                          <a:effectLst/>
                          <a:latin typeface="+mn-lt"/>
                          <a:ea typeface="+mn-ea"/>
                          <a:cs typeface="+mn-cs"/>
                        </a:rPr>
                        <a:t>Description</a:t>
                      </a:r>
                      <a:endParaRPr lang="en-IN" dirty="0"/>
                    </a:p>
                  </a:txBody>
                  <a:tcPr/>
                </a:tc>
                <a:extLst>
                  <a:ext uri="{0D108BD9-81ED-4DB2-BD59-A6C34878D82A}">
                    <a16:rowId xmlns:a16="http://schemas.microsoft.com/office/drawing/2014/main" val="3251611119"/>
                  </a:ext>
                </a:extLst>
              </a:tr>
              <a:tr h="976295">
                <a:tc>
                  <a:txBody>
                    <a:bodyPr/>
                    <a:lstStyle/>
                    <a:p>
                      <a:endParaRPr lang="en-IN" dirty="0"/>
                    </a:p>
                  </a:txBody>
                  <a:tcPr/>
                </a:tc>
                <a:tc>
                  <a:txBody>
                    <a:bodyPr/>
                    <a:lstStyle/>
                    <a:p>
                      <a:pPr algn="ctr"/>
                      <a:r>
                        <a:rPr lang="en-IN" sz="1800" b="1" i="0" kern="1200" dirty="0" err="1" smtClean="0">
                          <a:solidFill>
                            <a:schemeClr val="dk1"/>
                          </a:solidFill>
                          <a:effectLst/>
                          <a:latin typeface="+mn-lt"/>
                          <a:ea typeface="+mn-ea"/>
                          <a:cs typeface="+mn-cs"/>
                        </a:rPr>
                        <a:t>Flowline</a:t>
                      </a:r>
                      <a:r>
                        <a:rPr lang="en-IN" sz="1800" b="1" i="0" kern="1200" dirty="0" smtClean="0">
                          <a:solidFill>
                            <a:schemeClr val="dk1"/>
                          </a:solidFill>
                          <a:effectLst/>
                          <a:latin typeface="+mn-lt"/>
                          <a:ea typeface="+mn-ea"/>
                          <a:cs typeface="+mn-cs"/>
                        </a:rPr>
                        <a:t> (Arrowhead)</a:t>
                      </a:r>
                      <a:endParaRPr lang="en-IN" b="1" dirty="0"/>
                    </a:p>
                  </a:txBody>
                  <a:tcPr anchor="ctr"/>
                </a:tc>
                <a:tc>
                  <a:txBody>
                    <a:bodyPr/>
                    <a:lstStyle/>
                    <a:p>
                      <a:r>
                        <a:rPr lang="en-US" sz="1800" b="0" i="0" kern="1200" dirty="0" smtClean="0">
                          <a:solidFill>
                            <a:schemeClr val="dk1"/>
                          </a:solidFill>
                          <a:effectLst/>
                          <a:latin typeface="+mn-lt"/>
                          <a:ea typeface="+mn-ea"/>
                          <a:cs typeface="+mn-cs"/>
                        </a:rPr>
                        <a:t>Shows the process's order of operation. A line coming from one symbol and pointing at another. Arrowheads are added if the flow is not the standard top-to-bottom, left-to right.</a:t>
                      </a:r>
                      <a:endParaRPr lang="en-IN" dirty="0"/>
                    </a:p>
                  </a:txBody>
                  <a:tcPr/>
                </a:tc>
                <a:extLst>
                  <a:ext uri="{0D108BD9-81ED-4DB2-BD59-A6C34878D82A}">
                    <a16:rowId xmlns:a16="http://schemas.microsoft.com/office/drawing/2014/main" val="3997047210"/>
                  </a:ext>
                </a:extLst>
              </a:tr>
              <a:tr h="1269184">
                <a:tc>
                  <a:txBody>
                    <a:bodyPr/>
                    <a:lstStyle/>
                    <a:p>
                      <a:endParaRPr lang="en-IN" dirty="0"/>
                    </a:p>
                  </a:txBody>
                  <a:tcPr/>
                </a:tc>
                <a:tc>
                  <a:txBody>
                    <a:bodyPr/>
                    <a:lstStyle/>
                    <a:p>
                      <a:pPr algn="ctr"/>
                      <a:r>
                        <a:rPr lang="en-IN" sz="1800" b="1" i="0" kern="1200" dirty="0" smtClean="0">
                          <a:solidFill>
                            <a:schemeClr val="dk1"/>
                          </a:solidFill>
                          <a:effectLst/>
                          <a:latin typeface="+mn-lt"/>
                          <a:ea typeface="+mn-ea"/>
                          <a:cs typeface="+mn-cs"/>
                        </a:rPr>
                        <a:t>Terminal</a:t>
                      </a:r>
                      <a:endParaRPr lang="en-IN" b="1" dirty="0"/>
                    </a:p>
                  </a:txBody>
                  <a:tcPr anchor="ctr"/>
                </a:tc>
                <a:tc>
                  <a:txBody>
                    <a:bodyPr/>
                    <a:lstStyle/>
                    <a:p>
                      <a:r>
                        <a:rPr lang="en-US" sz="1800" b="0" i="0" kern="1200" dirty="0" smtClean="0">
                          <a:solidFill>
                            <a:schemeClr val="dk1"/>
                          </a:solidFill>
                          <a:effectLst/>
                          <a:latin typeface="+mn-lt"/>
                          <a:ea typeface="+mn-ea"/>
                          <a:cs typeface="+mn-cs"/>
                        </a:rPr>
                        <a:t>Indicates the beginning and ending of a program or sub-process. Represented as a </a:t>
                      </a:r>
                      <a:r>
                        <a:rPr lang="en-US" sz="1800" b="0" i="0" u="none" strike="noStrike" kern="1200" dirty="0" smtClean="0">
                          <a:solidFill>
                            <a:schemeClr val="dk1"/>
                          </a:solidFill>
                          <a:effectLst/>
                          <a:latin typeface="+mn-lt"/>
                          <a:ea typeface="+mn-ea"/>
                          <a:cs typeface="+mn-cs"/>
                        </a:rPr>
                        <a:t>stadium</a:t>
                      </a:r>
                      <a:r>
                        <a:rPr lang="en-US" sz="1800" b="0" i="0" kern="1200" dirty="0" smtClean="0">
                          <a:solidFill>
                            <a:schemeClr val="dk1"/>
                          </a:solidFill>
                          <a:effectLst/>
                          <a:latin typeface="+mn-lt"/>
                          <a:ea typeface="+mn-ea"/>
                          <a:cs typeface="+mn-cs"/>
                        </a:rPr>
                        <a:t>, oval or rounded (fillet) rectangle. They usually contain the word "Start" or "End", or another phrase signaling the start or end of a process, such as "submit inquiry" or "receive product".</a:t>
                      </a:r>
                      <a:endParaRPr lang="en-IN" dirty="0"/>
                    </a:p>
                  </a:txBody>
                  <a:tcPr/>
                </a:tc>
                <a:extLst>
                  <a:ext uri="{0D108BD9-81ED-4DB2-BD59-A6C34878D82A}">
                    <a16:rowId xmlns:a16="http://schemas.microsoft.com/office/drawing/2014/main" val="881009280"/>
                  </a:ext>
                </a:extLst>
              </a:tr>
              <a:tr h="1006892">
                <a:tc>
                  <a:txBody>
                    <a:bodyPr/>
                    <a:lstStyle/>
                    <a:p>
                      <a:endParaRPr lang="en-IN" dirty="0"/>
                    </a:p>
                  </a:txBody>
                  <a:tcPr/>
                </a:tc>
                <a:tc>
                  <a:txBody>
                    <a:bodyPr/>
                    <a:lstStyle/>
                    <a:p>
                      <a:pPr algn="ctr"/>
                      <a:r>
                        <a:rPr lang="en-IN" sz="1800" b="1" i="0" kern="1200" dirty="0" smtClean="0">
                          <a:solidFill>
                            <a:schemeClr val="dk1"/>
                          </a:solidFill>
                          <a:effectLst/>
                          <a:latin typeface="+mn-lt"/>
                          <a:ea typeface="+mn-ea"/>
                          <a:cs typeface="+mn-cs"/>
                        </a:rPr>
                        <a:t>Process</a:t>
                      </a:r>
                      <a:endParaRPr lang="en-IN" b="1" dirty="0"/>
                    </a:p>
                  </a:txBody>
                  <a:tcPr anchor="ctr"/>
                </a:tc>
                <a:tc>
                  <a:txBody>
                    <a:bodyPr/>
                    <a:lstStyle/>
                    <a:p>
                      <a:r>
                        <a:rPr lang="en-US" sz="1800" b="0" i="0" kern="1200" dirty="0" smtClean="0">
                          <a:solidFill>
                            <a:schemeClr val="dk1"/>
                          </a:solidFill>
                          <a:effectLst/>
                          <a:latin typeface="+mn-lt"/>
                          <a:ea typeface="+mn-ea"/>
                          <a:cs typeface="+mn-cs"/>
                        </a:rPr>
                        <a:t>Represents a set of operations that changes value, form, or location of data. Represented as a </a:t>
                      </a:r>
                      <a:r>
                        <a:rPr lang="en-US" sz="1800" b="0" i="0" u="none" strike="noStrike" kern="1200" dirty="0" smtClean="0">
                          <a:solidFill>
                            <a:schemeClr val="dk1"/>
                          </a:solidFill>
                          <a:effectLst/>
                          <a:latin typeface="+mn-lt"/>
                          <a:ea typeface="+mn-ea"/>
                          <a:cs typeface="+mn-cs"/>
                        </a:rPr>
                        <a:t>rectangle</a:t>
                      </a:r>
                      <a:r>
                        <a:rPr lang="en-US" sz="1800" b="0" i="0" kern="1200" dirty="0" smtClean="0">
                          <a:solidFill>
                            <a:schemeClr val="dk1"/>
                          </a:solidFill>
                          <a:effectLst/>
                          <a:latin typeface="+mn-lt"/>
                          <a:ea typeface="+mn-ea"/>
                          <a:cs typeface="+mn-cs"/>
                        </a:rPr>
                        <a:t>.</a:t>
                      </a:r>
                      <a:endParaRPr lang="en-IN" dirty="0"/>
                    </a:p>
                  </a:txBody>
                  <a:tcPr/>
                </a:tc>
                <a:extLst>
                  <a:ext uri="{0D108BD9-81ED-4DB2-BD59-A6C34878D82A}">
                    <a16:rowId xmlns:a16="http://schemas.microsoft.com/office/drawing/2014/main" val="385530985"/>
                  </a:ext>
                </a:extLst>
              </a:tr>
              <a:tr h="1063725">
                <a:tc>
                  <a:txBody>
                    <a:bodyPr/>
                    <a:lstStyle/>
                    <a:p>
                      <a:endParaRPr lang="en-IN" dirty="0"/>
                    </a:p>
                  </a:txBody>
                  <a:tcPr/>
                </a:tc>
                <a:tc>
                  <a:txBody>
                    <a:bodyPr/>
                    <a:lstStyle/>
                    <a:p>
                      <a:pPr algn="ctr"/>
                      <a:r>
                        <a:rPr lang="en-IN" sz="1800" b="1" i="0" kern="1200" dirty="0" smtClean="0">
                          <a:solidFill>
                            <a:schemeClr val="dk1"/>
                          </a:solidFill>
                          <a:effectLst/>
                          <a:latin typeface="+mn-lt"/>
                          <a:ea typeface="+mn-ea"/>
                          <a:cs typeface="+mn-cs"/>
                        </a:rPr>
                        <a:t>Decision</a:t>
                      </a:r>
                      <a:endParaRPr lang="en-IN" b="1" dirty="0"/>
                    </a:p>
                  </a:txBody>
                  <a:tcPr anchor="ctr"/>
                </a:tc>
                <a:tc>
                  <a:txBody>
                    <a:bodyPr/>
                    <a:lstStyle/>
                    <a:p>
                      <a:r>
                        <a:rPr lang="en-US" sz="1800" b="0" i="0" kern="1200" dirty="0" smtClean="0">
                          <a:solidFill>
                            <a:schemeClr val="dk1"/>
                          </a:solidFill>
                          <a:effectLst/>
                          <a:latin typeface="+mn-lt"/>
                          <a:ea typeface="+mn-ea"/>
                          <a:cs typeface="+mn-cs"/>
                        </a:rPr>
                        <a:t>Shows a conditional operation that determines which one of the two paths the program will take. The operation is commonly a yes/no question or true/false test. Represented as a diamond (</a:t>
                      </a:r>
                      <a:r>
                        <a:rPr lang="en-US" sz="1800" b="0" i="0" u="none" strike="noStrike" kern="1200" dirty="0" smtClean="0">
                          <a:solidFill>
                            <a:schemeClr val="dk1"/>
                          </a:solidFill>
                          <a:effectLst/>
                          <a:latin typeface="+mn-lt"/>
                          <a:ea typeface="+mn-ea"/>
                          <a:cs typeface="+mn-cs"/>
                        </a:rPr>
                        <a:t>rhombus</a:t>
                      </a:r>
                      <a:r>
                        <a:rPr lang="en-US" sz="1800" b="0" i="0" kern="1200" dirty="0" smtClean="0">
                          <a:solidFill>
                            <a:schemeClr val="dk1"/>
                          </a:solidFill>
                          <a:effectLst/>
                          <a:latin typeface="+mn-lt"/>
                          <a:ea typeface="+mn-ea"/>
                          <a:cs typeface="+mn-cs"/>
                        </a:rPr>
                        <a:t>).</a:t>
                      </a:r>
                      <a:endParaRPr lang="en-IN" dirty="0"/>
                    </a:p>
                  </a:txBody>
                  <a:tcPr/>
                </a:tc>
                <a:extLst>
                  <a:ext uri="{0D108BD9-81ED-4DB2-BD59-A6C34878D82A}">
                    <a16:rowId xmlns:a16="http://schemas.microsoft.com/office/drawing/2014/main" val="1185840276"/>
                  </a:ext>
                </a:extLst>
              </a:tr>
              <a:tr h="1277926">
                <a:tc>
                  <a:txBody>
                    <a:bodyPr/>
                    <a:lstStyle/>
                    <a:p>
                      <a:endParaRPr lang="en-IN"/>
                    </a:p>
                  </a:txBody>
                  <a:tcPr/>
                </a:tc>
                <a:tc>
                  <a:txBody>
                    <a:bodyPr/>
                    <a:lstStyle/>
                    <a:p>
                      <a:pPr algn="ctr"/>
                      <a:r>
                        <a:rPr lang="en-IN" sz="1800" b="1" i="0" kern="1200" dirty="0" smtClean="0">
                          <a:solidFill>
                            <a:schemeClr val="dk1"/>
                          </a:solidFill>
                          <a:effectLst/>
                          <a:latin typeface="+mn-lt"/>
                          <a:ea typeface="+mn-ea"/>
                          <a:cs typeface="+mn-cs"/>
                        </a:rPr>
                        <a:t>Input / Output</a:t>
                      </a:r>
                      <a:endParaRPr lang="en-IN" b="1" dirty="0"/>
                    </a:p>
                  </a:txBody>
                  <a:tcPr anchor="ctr"/>
                </a:tc>
                <a:tc>
                  <a:txBody>
                    <a:bodyPr/>
                    <a:lstStyle/>
                    <a:p>
                      <a:r>
                        <a:rPr lang="en-US" sz="1800" b="0" i="0" kern="1200" dirty="0" smtClean="0">
                          <a:solidFill>
                            <a:schemeClr val="dk1"/>
                          </a:solidFill>
                          <a:effectLst/>
                          <a:latin typeface="+mn-lt"/>
                          <a:ea typeface="+mn-ea"/>
                          <a:cs typeface="+mn-cs"/>
                        </a:rPr>
                        <a:t>Indicates the process of inputting and outputting data, as in entering data or displaying results. Represented as a </a:t>
                      </a:r>
                      <a:r>
                        <a:rPr lang="en-US" sz="1800" b="0" i="0" u="none" strike="noStrike" kern="1200" dirty="0" smtClean="0">
                          <a:solidFill>
                            <a:schemeClr val="dk1"/>
                          </a:solidFill>
                          <a:effectLst/>
                          <a:latin typeface="+mn-lt"/>
                          <a:ea typeface="+mn-ea"/>
                          <a:cs typeface="+mn-cs"/>
                        </a:rPr>
                        <a:t>parallelogram</a:t>
                      </a:r>
                      <a:r>
                        <a:rPr lang="en-US" sz="1800" b="0" i="0" kern="1200" dirty="0" smtClean="0">
                          <a:solidFill>
                            <a:schemeClr val="dk1"/>
                          </a:solidFill>
                          <a:effectLst/>
                          <a:latin typeface="+mn-lt"/>
                          <a:ea typeface="+mn-ea"/>
                          <a:cs typeface="+mn-cs"/>
                        </a:rPr>
                        <a:t>.</a:t>
                      </a:r>
                      <a:endParaRPr lang="en-IN" dirty="0"/>
                    </a:p>
                  </a:txBody>
                  <a:tcPr/>
                </a:tc>
                <a:extLst>
                  <a:ext uri="{0D108BD9-81ED-4DB2-BD59-A6C34878D82A}">
                    <a16:rowId xmlns:a16="http://schemas.microsoft.com/office/drawing/2014/main" val="3488871945"/>
                  </a:ext>
                </a:extLst>
              </a:tr>
            </a:tbl>
          </a:graphicData>
        </a:graphic>
      </p:graphicFrame>
      <p:cxnSp>
        <p:nvCxnSpPr>
          <p:cNvPr id="7" name="Straight Arrow Connector 6"/>
          <p:cNvCxnSpPr/>
          <p:nvPr/>
        </p:nvCxnSpPr>
        <p:spPr>
          <a:xfrm flipV="1">
            <a:off x="244239" y="1678675"/>
            <a:ext cx="2034938" cy="1364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Flowchart: Process 8"/>
          <p:cNvSpPr/>
          <p:nvPr/>
        </p:nvSpPr>
        <p:spPr>
          <a:xfrm>
            <a:off x="244239" y="3616659"/>
            <a:ext cx="2444371" cy="723331"/>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Flowchart: Decision 9"/>
          <p:cNvSpPr/>
          <p:nvPr/>
        </p:nvSpPr>
        <p:spPr>
          <a:xfrm>
            <a:off x="476250" y="4635549"/>
            <a:ext cx="2103177" cy="823555"/>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Flowchart: Data 10"/>
          <p:cNvSpPr/>
          <p:nvPr/>
        </p:nvSpPr>
        <p:spPr>
          <a:xfrm>
            <a:off x="244239" y="6059609"/>
            <a:ext cx="2444371" cy="573206"/>
          </a:xfrm>
          <a:prstGeom prst="flowChartInputOutpu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Flowchart: Terminator 11"/>
          <p:cNvSpPr/>
          <p:nvPr/>
        </p:nvSpPr>
        <p:spPr>
          <a:xfrm>
            <a:off x="244239" y="2483893"/>
            <a:ext cx="2239654" cy="65509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 name="Footer Placeholder 2"/>
          <p:cNvSpPr>
            <a:spLocks noGrp="1"/>
          </p:cNvSpPr>
          <p:nvPr>
            <p:ph type="ftr" sz="quarter" idx="11"/>
          </p:nvPr>
        </p:nvSpPr>
        <p:spPr/>
        <p:txBody>
          <a:bodyPr/>
          <a:lstStyle/>
          <a:p>
            <a:r>
              <a:rPr lang="en-IN" smtClean="0"/>
              <a:t>Ashutosh Sonawane</a:t>
            </a:r>
            <a:endParaRPr lang="en-IN" dirty="0"/>
          </a:p>
        </p:txBody>
      </p:sp>
      <p:sp>
        <p:nvSpPr>
          <p:cNvPr id="4" name="Slide Number Placeholder 3"/>
          <p:cNvSpPr>
            <a:spLocks noGrp="1"/>
          </p:cNvSpPr>
          <p:nvPr>
            <p:ph type="sldNum" sz="quarter" idx="12"/>
          </p:nvPr>
        </p:nvSpPr>
        <p:spPr/>
        <p:txBody>
          <a:bodyPr/>
          <a:lstStyle/>
          <a:p>
            <a:fld id="{B80CADA0-E01C-459D-AB8F-6AC03931BC5C}" type="slidenum">
              <a:rPr lang="en-IN" smtClean="0"/>
              <a:t>4</a:t>
            </a:fld>
            <a:endParaRPr lang="en-IN"/>
          </a:p>
        </p:txBody>
      </p:sp>
    </p:spTree>
    <p:extLst>
      <p:ext uri="{BB962C8B-B14F-4D97-AF65-F5344CB8AC3E}">
        <p14:creationId xmlns:p14="http://schemas.microsoft.com/office/powerpoint/2010/main" val="35831013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38200" y="16501"/>
            <a:ext cx="10515600" cy="819287"/>
          </a:xfrm>
        </p:spPr>
        <p:txBody>
          <a:bodyPr>
            <a:normAutofit/>
          </a:bodyPr>
          <a:lstStyle/>
          <a:p>
            <a:r>
              <a:rPr lang="en-US" dirty="0" smtClean="0"/>
              <a:t>Doubly </a:t>
            </a:r>
            <a:r>
              <a:rPr lang="en-US" dirty="0" err="1" smtClean="0"/>
              <a:t>LinkedList</a:t>
            </a:r>
            <a:r>
              <a:rPr lang="en-US" dirty="0" smtClean="0"/>
              <a:t> (Delete Last)</a:t>
            </a:r>
            <a:endParaRPr lang="en-IN" dirty="0"/>
          </a:p>
        </p:txBody>
      </p:sp>
      <p:sp>
        <p:nvSpPr>
          <p:cNvPr id="83" name="Content Placeholder 82"/>
          <p:cNvSpPr>
            <a:spLocks noGrp="1"/>
          </p:cNvSpPr>
          <p:nvPr>
            <p:ph idx="1"/>
          </p:nvPr>
        </p:nvSpPr>
        <p:spPr>
          <a:xfrm>
            <a:off x="252483" y="2431081"/>
            <a:ext cx="6207448" cy="4351338"/>
          </a:xfrm>
        </p:spPr>
        <p:txBody>
          <a:bodyPr>
            <a:normAutofit fontScale="62500" lnSpcReduction="20000"/>
          </a:bodyPr>
          <a:lstStyle/>
          <a:p>
            <a:pPr marL="0" indent="0">
              <a:buNone/>
            </a:pPr>
            <a:r>
              <a:rPr lang="en-US" dirty="0" smtClean="0"/>
              <a:t>Class </a:t>
            </a:r>
            <a:r>
              <a:rPr lang="en-US" dirty="0" err="1" smtClean="0"/>
              <a:t>LinkedList</a:t>
            </a:r>
            <a:r>
              <a:rPr lang="en-US" dirty="0" smtClean="0"/>
              <a:t>{</a:t>
            </a:r>
          </a:p>
          <a:p>
            <a:pPr marL="457200" lvl="1" indent="0">
              <a:buNone/>
            </a:pPr>
            <a:r>
              <a:rPr lang="en-IN" dirty="0" smtClean="0"/>
              <a:t>void </a:t>
            </a:r>
            <a:r>
              <a:rPr lang="en-IN" dirty="0" err="1" smtClean="0"/>
              <a:t>deleteLast</a:t>
            </a:r>
            <a:r>
              <a:rPr lang="en-IN" dirty="0" smtClean="0"/>
              <a:t>(</a:t>
            </a:r>
            <a:r>
              <a:rPr lang="en-IN" dirty="0" err="1" smtClean="0"/>
              <a:t>int</a:t>
            </a:r>
            <a:r>
              <a:rPr lang="en-IN" dirty="0" smtClean="0"/>
              <a:t> data)</a:t>
            </a:r>
          </a:p>
          <a:p>
            <a:pPr marL="457200" lvl="1" indent="0">
              <a:buNone/>
            </a:pPr>
            <a:r>
              <a:rPr lang="en-IN" dirty="0" smtClean="0"/>
              <a:t>{</a:t>
            </a:r>
          </a:p>
          <a:p>
            <a:pPr marL="914400" lvl="2" indent="0">
              <a:buNone/>
            </a:pPr>
            <a:r>
              <a:rPr lang="en-IN" dirty="0"/>
              <a:t>if (</a:t>
            </a:r>
            <a:r>
              <a:rPr lang="en-IN" dirty="0" err="1"/>
              <a:t>isEmpty</a:t>
            </a:r>
            <a:r>
              <a:rPr lang="en-IN" dirty="0"/>
              <a:t>())</a:t>
            </a:r>
          </a:p>
          <a:p>
            <a:pPr marL="914400" lvl="2" indent="0">
              <a:buNone/>
            </a:pPr>
            <a:r>
              <a:rPr lang="en-IN" dirty="0"/>
              <a:t>        throw "Linked list is empty...";</a:t>
            </a:r>
          </a:p>
          <a:p>
            <a:pPr marL="914400" lvl="2" indent="0">
              <a:buNone/>
            </a:pPr>
            <a:r>
              <a:rPr lang="en-IN" dirty="0"/>
              <a:t>    Node *ep = this-&gt;head;</a:t>
            </a:r>
          </a:p>
          <a:p>
            <a:pPr marL="914400" lvl="2" indent="0">
              <a:buNone/>
            </a:pPr>
            <a:r>
              <a:rPr lang="en-IN" dirty="0"/>
              <a:t>    if (ep-&gt;</a:t>
            </a:r>
            <a:r>
              <a:rPr lang="en-IN" dirty="0" err="1"/>
              <a:t>getNext</a:t>
            </a:r>
            <a:r>
              <a:rPr lang="en-IN" dirty="0"/>
              <a:t>() == </a:t>
            </a:r>
            <a:r>
              <a:rPr lang="en-IN" dirty="0" err="1"/>
              <a:t>nullptr</a:t>
            </a:r>
            <a:r>
              <a:rPr lang="en-IN" dirty="0" smtClean="0"/>
              <a:t>)</a:t>
            </a:r>
            <a:endParaRPr lang="en-IN" dirty="0"/>
          </a:p>
          <a:p>
            <a:pPr marL="914400" lvl="2" indent="0">
              <a:buNone/>
            </a:pPr>
            <a:r>
              <a:rPr lang="en-IN" dirty="0"/>
              <a:t>        this-&gt;head = this-&gt;tail = </a:t>
            </a:r>
            <a:r>
              <a:rPr lang="en-IN" dirty="0" err="1"/>
              <a:t>nullptr</a:t>
            </a:r>
            <a:r>
              <a:rPr lang="en-IN" dirty="0" smtClean="0"/>
              <a:t>;</a:t>
            </a:r>
            <a:endParaRPr lang="en-IN" dirty="0"/>
          </a:p>
          <a:p>
            <a:pPr marL="914400" lvl="2" indent="0">
              <a:buNone/>
            </a:pPr>
            <a:r>
              <a:rPr lang="en-IN" dirty="0"/>
              <a:t>    else</a:t>
            </a:r>
          </a:p>
          <a:p>
            <a:pPr marL="914400" lvl="2" indent="0">
              <a:buNone/>
            </a:pPr>
            <a:r>
              <a:rPr lang="en-IN" dirty="0"/>
              <a:t>    {</a:t>
            </a:r>
          </a:p>
          <a:p>
            <a:pPr marL="914400" lvl="2" indent="0">
              <a:buNone/>
            </a:pPr>
            <a:r>
              <a:rPr lang="en-IN" dirty="0"/>
              <a:t>        ep = this-&gt;tail;</a:t>
            </a:r>
          </a:p>
          <a:p>
            <a:pPr marL="914400" lvl="2" indent="0">
              <a:buNone/>
            </a:pPr>
            <a:r>
              <a:rPr lang="en-IN" dirty="0"/>
              <a:t>        this-&gt;tail = ep-&gt;</a:t>
            </a:r>
            <a:r>
              <a:rPr lang="en-IN" dirty="0" err="1"/>
              <a:t>getPrev</a:t>
            </a:r>
            <a:r>
              <a:rPr lang="en-IN" dirty="0"/>
              <a:t>();</a:t>
            </a:r>
          </a:p>
          <a:p>
            <a:pPr marL="914400" lvl="2" indent="0">
              <a:buNone/>
            </a:pPr>
            <a:r>
              <a:rPr lang="en-IN" dirty="0"/>
              <a:t>        this-&gt;tail-&gt;</a:t>
            </a:r>
            <a:r>
              <a:rPr lang="en-IN" dirty="0" err="1"/>
              <a:t>setNext</a:t>
            </a:r>
            <a:r>
              <a:rPr lang="en-IN" dirty="0"/>
              <a:t>(</a:t>
            </a:r>
            <a:r>
              <a:rPr lang="en-IN" dirty="0" err="1"/>
              <a:t>nullptr</a:t>
            </a:r>
            <a:r>
              <a:rPr lang="en-IN" dirty="0"/>
              <a:t>);</a:t>
            </a:r>
          </a:p>
          <a:p>
            <a:pPr marL="914400" lvl="2" indent="0">
              <a:buNone/>
            </a:pPr>
            <a:r>
              <a:rPr lang="en-IN" dirty="0"/>
              <a:t>    }</a:t>
            </a:r>
          </a:p>
          <a:p>
            <a:pPr marL="914400" lvl="2" indent="0">
              <a:buNone/>
            </a:pPr>
            <a:r>
              <a:rPr lang="en-IN" dirty="0"/>
              <a:t>    </a:t>
            </a:r>
            <a:r>
              <a:rPr lang="en-IN" dirty="0" err="1"/>
              <a:t>int</a:t>
            </a:r>
            <a:r>
              <a:rPr lang="en-IN" dirty="0"/>
              <a:t> data = ep-&gt;</a:t>
            </a:r>
            <a:r>
              <a:rPr lang="en-IN" dirty="0" err="1"/>
              <a:t>getData</a:t>
            </a:r>
            <a:r>
              <a:rPr lang="en-IN" dirty="0"/>
              <a:t>();</a:t>
            </a:r>
          </a:p>
          <a:p>
            <a:pPr marL="914400" lvl="2" indent="0">
              <a:buNone/>
            </a:pPr>
            <a:r>
              <a:rPr lang="en-IN" dirty="0"/>
              <a:t>    delete ep</a:t>
            </a:r>
            <a:r>
              <a:rPr lang="en-IN" dirty="0" smtClean="0"/>
              <a:t>;</a:t>
            </a:r>
            <a:endParaRPr lang="en-IN" dirty="0"/>
          </a:p>
          <a:p>
            <a:pPr marL="914400" lvl="2" indent="0">
              <a:buNone/>
            </a:pPr>
            <a:r>
              <a:rPr lang="en-IN" dirty="0"/>
              <a:t>    return data;</a:t>
            </a:r>
          </a:p>
          <a:p>
            <a:pPr marL="457200" lvl="1" indent="0">
              <a:buNone/>
            </a:pPr>
            <a:r>
              <a:rPr lang="en-IN" dirty="0" smtClean="0"/>
              <a:t>}</a:t>
            </a:r>
          </a:p>
          <a:p>
            <a:pPr marL="0" indent="0">
              <a:buNone/>
            </a:pPr>
            <a:r>
              <a:rPr lang="en-US" dirty="0" smtClean="0"/>
              <a:t>};</a:t>
            </a:r>
            <a:endParaRPr lang="en-IN" dirty="0"/>
          </a:p>
        </p:txBody>
      </p:sp>
      <p:sp>
        <p:nvSpPr>
          <p:cNvPr id="4" name="TextBox 3"/>
          <p:cNvSpPr txBox="1"/>
          <p:nvPr/>
        </p:nvSpPr>
        <p:spPr>
          <a:xfrm>
            <a:off x="204716" y="805219"/>
            <a:ext cx="1637732" cy="369332"/>
          </a:xfrm>
          <a:prstGeom prst="rect">
            <a:avLst/>
          </a:prstGeom>
          <a:noFill/>
        </p:spPr>
        <p:txBody>
          <a:bodyPr wrap="square" rtlCol="0">
            <a:spAutoFit/>
          </a:bodyPr>
          <a:lstStyle/>
          <a:p>
            <a:r>
              <a:rPr lang="en-US" dirty="0" err="1" smtClean="0"/>
              <a:t>LinkedList</a:t>
            </a:r>
            <a:r>
              <a:rPr lang="en-US" dirty="0" smtClean="0"/>
              <a:t> </a:t>
            </a:r>
            <a:r>
              <a:rPr lang="en-US" dirty="0" err="1" smtClean="0"/>
              <a:t>ll</a:t>
            </a:r>
            <a:r>
              <a:rPr lang="en-US" dirty="0" smtClean="0"/>
              <a:t>;</a:t>
            </a:r>
            <a:endParaRPr lang="en-IN" dirty="0"/>
          </a:p>
        </p:txBody>
      </p:sp>
      <p:sp>
        <p:nvSpPr>
          <p:cNvPr id="5" name="Oval 4"/>
          <p:cNvSpPr/>
          <p:nvPr/>
        </p:nvSpPr>
        <p:spPr>
          <a:xfrm>
            <a:off x="3254988" y="668739"/>
            <a:ext cx="1378424" cy="124194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p:cNvSpPr txBox="1"/>
          <p:nvPr/>
        </p:nvSpPr>
        <p:spPr>
          <a:xfrm>
            <a:off x="3254988" y="920381"/>
            <a:ext cx="784747" cy="369332"/>
          </a:xfrm>
          <a:prstGeom prst="rect">
            <a:avLst/>
          </a:prstGeom>
          <a:noFill/>
        </p:spPr>
        <p:txBody>
          <a:bodyPr wrap="square" rtlCol="0">
            <a:spAutoFit/>
          </a:bodyPr>
          <a:lstStyle/>
          <a:p>
            <a:r>
              <a:rPr lang="en-US" dirty="0" smtClean="0"/>
              <a:t>Head=</a:t>
            </a:r>
            <a:endParaRPr lang="en-IN" dirty="0"/>
          </a:p>
        </p:txBody>
      </p:sp>
      <p:sp>
        <p:nvSpPr>
          <p:cNvPr id="7" name="TextBox 6"/>
          <p:cNvSpPr txBox="1"/>
          <p:nvPr/>
        </p:nvSpPr>
        <p:spPr>
          <a:xfrm>
            <a:off x="3257262" y="1277499"/>
            <a:ext cx="632348" cy="369332"/>
          </a:xfrm>
          <a:prstGeom prst="rect">
            <a:avLst/>
          </a:prstGeom>
          <a:noFill/>
        </p:spPr>
        <p:txBody>
          <a:bodyPr wrap="square" rtlCol="0">
            <a:spAutoFit/>
          </a:bodyPr>
          <a:lstStyle/>
          <a:p>
            <a:r>
              <a:rPr lang="en-US" dirty="0" smtClean="0"/>
              <a:t>Tail=</a:t>
            </a:r>
            <a:endParaRPr lang="en-IN" dirty="0"/>
          </a:p>
        </p:txBody>
      </p:sp>
      <p:sp>
        <p:nvSpPr>
          <p:cNvPr id="8" name="TextBox 7"/>
          <p:cNvSpPr txBox="1"/>
          <p:nvPr/>
        </p:nvSpPr>
        <p:spPr>
          <a:xfrm>
            <a:off x="3889610" y="920381"/>
            <a:ext cx="696036" cy="369332"/>
          </a:xfrm>
          <a:prstGeom prst="rect">
            <a:avLst/>
          </a:prstGeom>
          <a:noFill/>
        </p:spPr>
        <p:txBody>
          <a:bodyPr wrap="square" rtlCol="0">
            <a:spAutoFit/>
          </a:bodyPr>
          <a:lstStyle/>
          <a:p>
            <a:r>
              <a:rPr lang="en-US" dirty="0" smtClean="0"/>
              <a:t>NULL</a:t>
            </a:r>
            <a:endParaRPr lang="en-IN" dirty="0"/>
          </a:p>
        </p:txBody>
      </p:sp>
      <p:sp>
        <p:nvSpPr>
          <p:cNvPr id="9" name="TextBox 8"/>
          <p:cNvSpPr txBox="1"/>
          <p:nvPr/>
        </p:nvSpPr>
        <p:spPr>
          <a:xfrm>
            <a:off x="3728108" y="1291149"/>
            <a:ext cx="696036" cy="369332"/>
          </a:xfrm>
          <a:prstGeom prst="rect">
            <a:avLst/>
          </a:prstGeom>
          <a:noFill/>
        </p:spPr>
        <p:txBody>
          <a:bodyPr wrap="square" rtlCol="0">
            <a:spAutoFit/>
          </a:bodyPr>
          <a:lstStyle/>
          <a:p>
            <a:r>
              <a:rPr lang="en-US" dirty="0" smtClean="0"/>
              <a:t>NULL</a:t>
            </a:r>
            <a:endParaRPr lang="en-IN" dirty="0"/>
          </a:p>
        </p:txBody>
      </p:sp>
      <p:sp>
        <p:nvSpPr>
          <p:cNvPr id="10" name="TextBox 9"/>
          <p:cNvSpPr txBox="1"/>
          <p:nvPr/>
        </p:nvSpPr>
        <p:spPr>
          <a:xfrm>
            <a:off x="204716" y="1173287"/>
            <a:ext cx="1787857" cy="369332"/>
          </a:xfrm>
          <a:prstGeom prst="rect">
            <a:avLst/>
          </a:prstGeom>
          <a:noFill/>
        </p:spPr>
        <p:txBody>
          <a:bodyPr wrap="square" rtlCol="0">
            <a:spAutoFit/>
          </a:bodyPr>
          <a:lstStyle/>
          <a:p>
            <a:r>
              <a:rPr lang="en-US" dirty="0" err="1" smtClean="0"/>
              <a:t>ll.insertLast</a:t>
            </a:r>
            <a:r>
              <a:rPr lang="en-US" dirty="0" smtClean="0"/>
              <a:t>(10);</a:t>
            </a:r>
            <a:endParaRPr lang="en-IN" dirty="0"/>
          </a:p>
        </p:txBody>
      </p:sp>
      <p:sp>
        <p:nvSpPr>
          <p:cNvPr id="11" name="TextBox 10"/>
          <p:cNvSpPr txBox="1"/>
          <p:nvPr/>
        </p:nvSpPr>
        <p:spPr>
          <a:xfrm>
            <a:off x="204715" y="1541355"/>
            <a:ext cx="1787857" cy="369332"/>
          </a:xfrm>
          <a:prstGeom prst="rect">
            <a:avLst/>
          </a:prstGeom>
          <a:noFill/>
        </p:spPr>
        <p:txBody>
          <a:bodyPr wrap="square" rtlCol="0">
            <a:spAutoFit/>
          </a:bodyPr>
          <a:lstStyle/>
          <a:p>
            <a:r>
              <a:rPr lang="en-US" dirty="0" err="1" smtClean="0"/>
              <a:t>ll.insertLast</a:t>
            </a:r>
            <a:r>
              <a:rPr lang="en-US" dirty="0" smtClean="0"/>
              <a:t>(20);</a:t>
            </a:r>
            <a:endParaRPr lang="en-IN" dirty="0"/>
          </a:p>
        </p:txBody>
      </p:sp>
      <p:sp>
        <p:nvSpPr>
          <p:cNvPr id="12" name="TextBox 11"/>
          <p:cNvSpPr txBox="1"/>
          <p:nvPr/>
        </p:nvSpPr>
        <p:spPr>
          <a:xfrm>
            <a:off x="204715" y="1909423"/>
            <a:ext cx="1787857" cy="369332"/>
          </a:xfrm>
          <a:prstGeom prst="rect">
            <a:avLst/>
          </a:prstGeom>
          <a:noFill/>
        </p:spPr>
        <p:txBody>
          <a:bodyPr wrap="square" rtlCol="0">
            <a:spAutoFit/>
          </a:bodyPr>
          <a:lstStyle/>
          <a:p>
            <a:r>
              <a:rPr lang="en-US" dirty="0" err="1" smtClean="0"/>
              <a:t>ll.insertLast</a:t>
            </a:r>
            <a:r>
              <a:rPr lang="en-US" dirty="0" smtClean="0"/>
              <a:t>(30);</a:t>
            </a:r>
            <a:endParaRPr lang="en-IN" dirty="0"/>
          </a:p>
        </p:txBody>
      </p:sp>
      <p:graphicFrame>
        <p:nvGraphicFramePr>
          <p:cNvPr id="13" name="Table 12"/>
          <p:cNvGraphicFramePr>
            <a:graphicFrameLocks noGrp="1"/>
          </p:cNvGraphicFramePr>
          <p:nvPr>
            <p:extLst/>
          </p:nvPr>
        </p:nvGraphicFramePr>
        <p:xfrm>
          <a:off x="4837740" y="769911"/>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r>
                        <a:rPr lang="en-US" dirty="0" smtClean="0"/>
                        <a:t>NULL</a:t>
                      </a:r>
                      <a:endParaRPr lang="en-IN" dirty="0"/>
                    </a:p>
                  </a:txBody>
                  <a:tcPr/>
                </a:tc>
                <a:tc>
                  <a:txBody>
                    <a:bodyPr/>
                    <a:lstStyle/>
                    <a:p>
                      <a:r>
                        <a:rPr lang="en-US" dirty="0" smtClean="0"/>
                        <a:t>10</a:t>
                      </a:r>
                      <a:endParaRPr lang="en-IN" dirty="0"/>
                    </a:p>
                  </a:txBody>
                  <a:tcPr/>
                </a:tc>
                <a:tc>
                  <a:txBody>
                    <a:bodyPr/>
                    <a:lstStyle/>
                    <a:p>
                      <a:endParaRPr lang="en-IN" dirty="0"/>
                    </a:p>
                  </a:txBody>
                  <a:tcPr/>
                </a:tc>
                <a:extLst>
                  <a:ext uri="{0D108BD9-81ED-4DB2-BD59-A6C34878D82A}">
                    <a16:rowId xmlns:a16="http://schemas.microsoft.com/office/drawing/2014/main" val="2841525892"/>
                  </a:ext>
                </a:extLst>
              </a:tr>
            </a:tbl>
          </a:graphicData>
        </a:graphic>
      </p:graphicFrame>
      <p:sp>
        <p:nvSpPr>
          <p:cNvPr id="14" name="TextBox 13"/>
          <p:cNvSpPr txBox="1"/>
          <p:nvPr/>
        </p:nvSpPr>
        <p:spPr>
          <a:xfrm>
            <a:off x="5509511" y="1153062"/>
            <a:ext cx="750627" cy="369332"/>
          </a:xfrm>
          <a:prstGeom prst="rect">
            <a:avLst/>
          </a:prstGeom>
          <a:noFill/>
        </p:spPr>
        <p:txBody>
          <a:bodyPr wrap="square" rtlCol="0">
            <a:spAutoFit/>
          </a:bodyPr>
          <a:lstStyle/>
          <a:p>
            <a:r>
              <a:rPr lang="en-US" dirty="0" smtClean="0"/>
              <a:t>1000</a:t>
            </a:r>
            <a:endParaRPr lang="en-IN" dirty="0"/>
          </a:p>
        </p:txBody>
      </p:sp>
      <p:sp>
        <p:nvSpPr>
          <p:cNvPr id="24" name="TextBox 23"/>
          <p:cNvSpPr txBox="1"/>
          <p:nvPr/>
        </p:nvSpPr>
        <p:spPr>
          <a:xfrm>
            <a:off x="6162526" y="745857"/>
            <a:ext cx="810903" cy="369332"/>
          </a:xfrm>
          <a:prstGeom prst="rect">
            <a:avLst/>
          </a:prstGeom>
          <a:noFill/>
        </p:spPr>
        <p:txBody>
          <a:bodyPr wrap="square" rtlCol="0">
            <a:spAutoFit/>
          </a:bodyPr>
          <a:lstStyle/>
          <a:p>
            <a:r>
              <a:rPr lang="en-US" dirty="0" smtClean="0"/>
              <a:t>NULL</a:t>
            </a:r>
            <a:endParaRPr lang="en-IN" dirty="0"/>
          </a:p>
        </p:txBody>
      </p:sp>
      <p:sp>
        <p:nvSpPr>
          <p:cNvPr id="34" name="TextBox 33"/>
          <p:cNvSpPr txBox="1"/>
          <p:nvPr/>
        </p:nvSpPr>
        <p:spPr>
          <a:xfrm>
            <a:off x="3945706" y="921135"/>
            <a:ext cx="696036" cy="369332"/>
          </a:xfrm>
          <a:prstGeom prst="rect">
            <a:avLst/>
          </a:prstGeom>
          <a:noFill/>
        </p:spPr>
        <p:txBody>
          <a:bodyPr wrap="square" rtlCol="0">
            <a:spAutoFit/>
          </a:bodyPr>
          <a:lstStyle/>
          <a:p>
            <a:r>
              <a:rPr lang="en-US" dirty="0" smtClean="0"/>
              <a:t>1000</a:t>
            </a:r>
            <a:endParaRPr lang="en-IN" dirty="0"/>
          </a:p>
        </p:txBody>
      </p:sp>
      <p:sp>
        <p:nvSpPr>
          <p:cNvPr id="35" name="TextBox 34"/>
          <p:cNvSpPr txBox="1"/>
          <p:nvPr/>
        </p:nvSpPr>
        <p:spPr>
          <a:xfrm>
            <a:off x="3784204" y="1291903"/>
            <a:ext cx="696036" cy="369332"/>
          </a:xfrm>
          <a:prstGeom prst="rect">
            <a:avLst/>
          </a:prstGeom>
          <a:noFill/>
        </p:spPr>
        <p:txBody>
          <a:bodyPr wrap="square" rtlCol="0">
            <a:spAutoFit/>
          </a:bodyPr>
          <a:lstStyle/>
          <a:p>
            <a:r>
              <a:rPr lang="en-US" dirty="0" smtClean="0"/>
              <a:t>1000</a:t>
            </a:r>
            <a:endParaRPr lang="en-IN" dirty="0"/>
          </a:p>
        </p:txBody>
      </p:sp>
      <p:graphicFrame>
        <p:nvGraphicFramePr>
          <p:cNvPr id="36" name="Table 35"/>
          <p:cNvGraphicFramePr>
            <a:graphicFrameLocks noGrp="1"/>
          </p:cNvGraphicFramePr>
          <p:nvPr>
            <p:extLst/>
          </p:nvPr>
        </p:nvGraphicFramePr>
        <p:xfrm>
          <a:off x="7406352" y="1396154"/>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endParaRPr lang="en-IN" dirty="0"/>
                    </a:p>
                  </a:txBody>
                  <a:tcPr/>
                </a:tc>
                <a:tc>
                  <a:txBody>
                    <a:bodyPr/>
                    <a:lstStyle/>
                    <a:p>
                      <a:r>
                        <a:rPr lang="en-US" dirty="0" smtClean="0"/>
                        <a:t>20</a:t>
                      </a:r>
                      <a:endParaRPr lang="en-IN" dirty="0"/>
                    </a:p>
                  </a:txBody>
                  <a:tcPr/>
                </a:tc>
                <a:tc>
                  <a:txBody>
                    <a:bodyPr/>
                    <a:lstStyle/>
                    <a:p>
                      <a:endParaRPr lang="en-IN" dirty="0"/>
                    </a:p>
                  </a:txBody>
                  <a:tcPr/>
                </a:tc>
                <a:extLst>
                  <a:ext uri="{0D108BD9-81ED-4DB2-BD59-A6C34878D82A}">
                    <a16:rowId xmlns:a16="http://schemas.microsoft.com/office/drawing/2014/main" val="2841525892"/>
                  </a:ext>
                </a:extLst>
              </a:tr>
            </a:tbl>
          </a:graphicData>
        </a:graphic>
      </p:graphicFrame>
      <p:sp>
        <p:nvSpPr>
          <p:cNvPr id="37" name="TextBox 36"/>
          <p:cNvSpPr txBox="1"/>
          <p:nvPr/>
        </p:nvSpPr>
        <p:spPr>
          <a:xfrm>
            <a:off x="8078123" y="1779305"/>
            <a:ext cx="750627" cy="369332"/>
          </a:xfrm>
          <a:prstGeom prst="rect">
            <a:avLst/>
          </a:prstGeom>
          <a:noFill/>
        </p:spPr>
        <p:txBody>
          <a:bodyPr wrap="square" rtlCol="0">
            <a:spAutoFit/>
          </a:bodyPr>
          <a:lstStyle/>
          <a:p>
            <a:r>
              <a:rPr lang="en-US" dirty="0"/>
              <a:t>2</a:t>
            </a:r>
            <a:r>
              <a:rPr lang="en-US" dirty="0" smtClean="0"/>
              <a:t>000</a:t>
            </a:r>
            <a:endParaRPr lang="en-IN" dirty="0"/>
          </a:p>
        </p:txBody>
      </p:sp>
      <p:sp>
        <p:nvSpPr>
          <p:cNvPr id="39" name="TextBox 38"/>
          <p:cNvSpPr txBox="1"/>
          <p:nvPr/>
        </p:nvSpPr>
        <p:spPr>
          <a:xfrm>
            <a:off x="8699384" y="1396154"/>
            <a:ext cx="810903" cy="369332"/>
          </a:xfrm>
          <a:prstGeom prst="rect">
            <a:avLst/>
          </a:prstGeom>
          <a:noFill/>
        </p:spPr>
        <p:txBody>
          <a:bodyPr wrap="square" rtlCol="0">
            <a:spAutoFit/>
          </a:bodyPr>
          <a:lstStyle/>
          <a:p>
            <a:r>
              <a:rPr lang="en-US" dirty="0" smtClean="0"/>
              <a:t>NULL</a:t>
            </a:r>
            <a:endParaRPr lang="en-IN" dirty="0"/>
          </a:p>
        </p:txBody>
      </p:sp>
      <p:sp>
        <p:nvSpPr>
          <p:cNvPr id="40" name="TextBox 39"/>
          <p:cNvSpPr txBox="1"/>
          <p:nvPr/>
        </p:nvSpPr>
        <p:spPr>
          <a:xfrm>
            <a:off x="7415266" y="1383099"/>
            <a:ext cx="810903" cy="369332"/>
          </a:xfrm>
          <a:prstGeom prst="rect">
            <a:avLst/>
          </a:prstGeom>
          <a:noFill/>
        </p:spPr>
        <p:txBody>
          <a:bodyPr wrap="square" rtlCol="0">
            <a:spAutoFit/>
          </a:bodyPr>
          <a:lstStyle/>
          <a:p>
            <a:r>
              <a:rPr lang="en-US" dirty="0" smtClean="0"/>
              <a:t>NULL</a:t>
            </a:r>
            <a:endParaRPr lang="en-IN" dirty="0"/>
          </a:p>
        </p:txBody>
      </p:sp>
      <p:sp>
        <p:nvSpPr>
          <p:cNvPr id="41" name="TextBox 40"/>
          <p:cNvSpPr txBox="1"/>
          <p:nvPr/>
        </p:nvSpPr>
        <p:spPr>
          <a:xfrm>
            <a:off x="6182032" y="735715"/>
            <a:ext cx="810903" cy="369332"/>
          </a:xfrm>
          <a:prstGeom prst="rect">
            <a:avLst/>
          </a:prstGeom>
          <a:noFill/>
        </p:spPr>
        <p:txBody>
          <a:bodyPr wrap="square" rtlCol="0">
            <a:spAutoFit/>
          </a:bodyPr>
          <a:lstStyle/>
          <a:p>
            <a:r>
              <a:rPr lang="en-US" dirty="0" smtClean="0"/>
              <a:t>2000</a:t>
            </a:r>
            <a:endParaRPr lang="en-IN" dirty="0"/>
          </a:p>
        </p:txBody>
      </p:sp>
      <p:cxnSp>
        <p:nvCxnSpPr>
          <p:cNvPr id="17" name="Curved Connector 16"/>
          <p:cNvCxnSpPr/>
          <p:nvPr/>
        </p:nvCxnSpPr>
        <p:spPr>
          <a:xfrm rot="16200000" flipH="1">
            <a:off x="6854369" y="835257"/>
            <a:ext cx="633867" cy="487926"/>
          </a:xfrm>
          <a:prstGeom prst="curvedConnector3">
            <a:avLst>
              <a:gd name="adj1" fmla="val -1674"/>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7434794" y="1383099"/>
            <a:ext cx="810903" cy="369332"/>
          </a:xfrm>
          <a:prstGeom prst="rect">
            <a:avLst/>
          </a:prstGeom>
          <a:noFill/>
        </p:spPr>
        <p:txBody>
          <a:bodyPr wrap="square" rtlCol="0">
            <a:spAutoFit/>
          </a:bodyPr>
          <a:lstStyle/>
          <a:p>
            <a:r>
              <a:rPr lang="en-US" dirty="0" smtClean="0"/>
              <a:t>1000</a:t>
            </a:r>
            <a:endParaRPr lang="en-IN" dirty="0"/>
          </a:p>
        </p:txBody>
      </p:sp>
      <p:cxnSp>
        <p:nvCxnSpPr>
          <p:cNvPr id="20" name="Curved Connector 19"/>
          <p:cNvCxnSpPr/>
          <p:nvPr/>
        </p:nvCxnSpPr>
        <p:spPr>
          <a:xfrm rot="16200000" flipV="1">
            <a:off x="6852484" y="1190600"/>
            <a:ext cx="611122" cy="496623"/>
          </a:xfrm>
          <a:prstGeom prst="curvedConnector3">
            <a:avLst>
              <a:gd name="adj1" fmla="val -3598"/>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3796351" y="1286571"/>
            <a:ext cx="696036" cy="369332"/>
          </a:xfrm>
          <a:prstGeom prst="rect">
            <a:avLst/>
          </a:prstGeom>
          <a:noFill/>
        </p:spPr>
        <p:txBody>
          <a:bodyPr wrap="square" rtlCol="0">
            <a:spAutoFit/>
          </a:bodyPr>
          <a:lstStyle/>
          <a:p>
            <a:r>
              <a:rPr lang="en-US" dirty="0"/>
              <a:t>2</a:t>
            </a:r>
            <a:r>
              <a:rPr lang="en-US" dirty="0" smtClean="0"/>
              <a:t>000</a:t>
            </a:r>
            <a:endParaRPr lang="en-IN" dirty="0"/>
          </a:p>
        </p:txBody>
      </p:sp>
      <p:graphicFrame>
        <p:nvGraphicFramePr>
          <p:cNvPr id="48" name="Table 47"/>
          <p:cNvGraphicFramePr>
            <a:graphicFrameLocks noGrp="1"/>
          </p:cNvGraphicFramePr>
          <p:nvPr>
            <p:extLst/>
          </p:nvPr>
        </p:nvGraphicFramePr>
        <p:xfrm>
          <a:off x="10056104" y="721307"/>
          <a:ext cx="2094171" cy="370840"/>
        </p:xfrm>
        <a:graphic>
          <a:graphicData uri="http://schemas.openxmlformats.org/drawingml/2006/table">
            <a:tbl>
              <a:tblPr firstRow="1" bandRow="1">
                <a:tableStyleId>{5940675A-B579-460E-94D1-54222C63F5DA}</a:tableStyleId>
              </a:tblPr>
              <a:tblGrid>
                <a:gridCol w="805217">
                  <a:extLst>
                    <a:ext uri="{9D8B030D-6E8A-4147-A177-3AD203B41FA5}">
                      <a16:colId xmlns:a16="http://schemas.microsoft.com/office/drawing/2014/main" val="1061944717"/>
                    </a:ext>
                  </a:extLst>
                </a:gridCol>
                <a:gridCol w="491319">
                  <a:extLst>
                    <a:ext uri="{9D8B030D-6E8A-4147-A177-3AD203B41FA5}">
                      <a16:colId xmlns:a16="http://schemas.microsoft.com/office/drawing/2014/main" val="2427549286"/>
                    </a:ext>
                  </a:extLst>
                </a:gridCol>
                <a:gridCol w="797635">
                  <a:extLst>
                    <a:ext uri="{9D8B030D-6E8A-4147-A177-3AD203B41FA5}">
                      <a16:colId xmlns:a16="http://schemas.microsoft.com/office/drawing/2014/main" val="3628251171"/>
                    </a:ext>
                  </a:extLst>
                </a:gridCol>
              </a:tblGrid>
              <a:tr h="370840">
                <a:tc>
                  <a:txBody>
                    <a:bodyPr/>
                    <a:lstStyle/>
                    <a:p>
                      <a:endParaRPr lang="en-IN" dirty="0"/>
                    </a:p>
                  </a:txBody>
                  <a:tcPr/>
                </a:tc>
                <a:tc>
                  <a:txBody>
                    <a:bodyPr/>
                    <a:lstStyle/>
                    <a:p>
                      <a:r>
                        <a:rPr lang="en-US" dirty="0" smtClean="0"/>
                        <a:t>30</a:t>
                      </a:r>
                      <a:endParaRPr lang="en-IN" dirty="0"/>
                    </a:p>
                  </a:txBody>
                  <a:tcPr/>
                </a:tc>
                <a:tc>
                  <a:txBody>
                    <a:bodyPr/>
                    <a:lstStyle/>
                    <a:p>
                      <a:r>
                        <a:rPr lang="en-US" dirty="0" smtClean="0"/>
                        <a:t>NULL</a:t>
                      </a:r>
                      <a:endParaRPr lang="en-IN" dirty="0"/>
                    </a:p>
                  </a:txBody>
                  <a:tcPr/>
                </a:tc>
                <a:extLst>
                  <a:ext uri="{0D108BD9-81ED-4DB2-BD59-A6C34878D82A}">
                    <a16:rowId xmlns:a16="http://schemas.microsoft.com/office/drawing/2014/main" val="2841525892"/>
                  </a:ext>
                </a:extLst>
              </a:tr>
            </a:tbl>
          </a:graphicData>
        </a:graphic>
      </p:graphicFrame>
      <p:sp>
        <p:nvSpPr>
          <p:cNvPr id="50" name="TextBox 49"/>
          <p:cNvSpPr txBox="1"/>
          <p:nvPr/>
        </p:nvSpPr>
        <p:spPr>
          <a:xfrm>
            <a:off x="10705719" y="1010863"/>
            <a:ext cx="750627" cy="369332"/>
          </a:xfrm>
          <a:prstGeom prst="rect">
            <a:avLst/>
          </a:prstGeom>
          <a:noFill/>
        </p:spPr>
        <p:txBody>
          <a:bodyPr wrap="square" rtlCol="0">
            <a:spAutoFit/>
          </a:bodyPr>
          <a:lstStyle/>
          <a:p>
            <a:r>
              <a:rPr lang="en-US" dirty="0"/>
              <a:t>3</a:t>
            </a:r>
            <a:r>
              <a:rPr lang="en-US" dirty="0" smtClean="0"/>
              <a:t>000</a:t>
            </a:r>
            <a:endParaRPr lang="en-IN" dirty="0"/>
          </a:p>
        </p:txBody>
      </p:sp>
      <p:sp>
        <p:nvSpPr>
          <p:cNvPr id="51" name="TextBox 50"/>
          <p:cNvSpPr txBox="1"/>
          <p:nvPr/>
        </p:nvSpPr>
        <p:spPr>
          <a:xfrm>
            <a:off x="10072983" y="728971"/>
            <a:ext cx="810903" cy="369332"/>
          </a:xfrm>
          <a:prstGeom prst="rect">
            <a:avLst/>
          </a:prstGeom>
          <a:noFill/>
        </p:spPr>
        <p:txBody>
          <a:bodyPr wrap="square" rtlCol="0">
            <a:spAutoFit/>
          </a:bodyPr>
          <a:lstStyle/>
          <a:p>
            <a:r>
              <a:rPr lang="en-US" dirty="0" smtClean="0"/>
              <a:t>NULL</a:t>
            </a:r>
            <a:endParaRPr lang="en-IN" dirty="0"/>
          </a:p>
        </p:txBody>
      </p:sp>
      <p:sp>
        <p:nvSpPr>
          <p:cNvPr id="55" name="TextBox 54"/>
          <p:cNvSpPr txBox="1"/>
          <p:nvPr/>
        </p:nvSpPr>
        <p:spPr>
          <a:xfrm>
            <a:off x="8717753" y="1403818"/>
            <a:ext cx="810903" cy="369332"/>
          </a:xfrm>
          <a:prstGeom prst="rect">
            <a:avLst/>
          </a:prstGeom>
          <a:noFill/>
        </p:spPr>
        <p:txBody>
          <a:bodyPr wrap="square" rtlCol="0">
            <a:spAutoFit/>
          </a:bodyPr>
          <a:lstStyle/>
          <a:p>
            <a:r>
              <a:rPr lang="en-US" dirty="0" smtClean="0"/>
              <a:t>3000</a:t>
            </a:r>
            <a:endParaRPr lang="en-IN" dirty="0"/>
          </a:p>
        </p:txBody>
      </p:sp>
      <p:cxnSp>
        <p:nvCxnSpPr>
          <p:cNvPr id="32" name="Curved Connector 31"/>
          <p:cNvCxnSpPr/>
          <p:nvPr/>
        </p:nvCxnSpPr>
        <p:spPr>
          <a:xfrm rot="5400000" flipH="1" flipV="1">
            <a:off x="9455857" y="765973"/>
            <a:ext cx="661792" cy="572460"/>
          </a:xfrm>
          <a:prstGeom prst="curvedConnector3">
            <a:avLst>
              <a:gd name="adj1" fmla="val 97432"/>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10110988" y="713144"/>
            <a:ext cx="810903" cy="369332"/>
          </a:xfrm>
          <a:prstGeom prst="rect">
            <a:avLst/>
          </a:prstGeom>
          <a:noFill/>
        </p:spPr>
        <p:txBody>
          <a:bodyPr wrap="square" rtlCol="0">
            <a:spAutoFit/>
          </a:bodyPr>
          <a:lstStyle/>
          <a:p>
            <a:r>
              <a:rPr lang="en-US" dirty="0" smtClean="0"/>
              <a:t>2000</a:t>
            </a:r>
            <a:endParaRPr lang="en-IN" dirty="0"/>
          </a:p>
        </p:txBody>
      </p:sp>
      <p:cxnSp>
        <p:nvCxnSpPr>
          <p:cNvPr id="53" name="Curved Connector 52"/>
          <p:cNvCxnSpPr/>
          <p:nvPr/>
        </p:nvCxnSpPr>
        <p:spPr>
          <a:xfrm rot="5400000">
            <a:off x="9436231" y="1153277"/>
            <a:ext cx="693930" cy="545817"/>
          </a:xfrm>
          <a:prstGeom prst="curvedConnector3">
            <a:avLst>
              <a:gd name="adj1" fmla="val 97202"/>
            </a:avLst>
          </a:prstGeom>
          <a:ln>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3796351" y="1298785"/>
            <a:ext cx="696036" cy="369332"/>
          </a:xfrm>
          <a:prstGeom prst="rect">
            <a:avLst/>
          </a:prstGeom>
          <a:noFill/>
        </p:spPr>
        <p:txBody>
          <a:bodyPr wrap="square" rtlCol="0">
            <a:spAutoFit/>
          </a:bodyPr>
          <a:lstStyle/>
          <a:p>
            <a:r>
              <a:rPr lang="en-US" dirty="0" smtClean="0"/>
              <a:t>3000</a:t>
            </a:r>
            <a:endParaRPr lang="en-IN" dirty="0"/>
          </a:p>
        </p:txBody>
      </p:sp>
      <p:sp>
        <p:nvSpPr>
          <p:cNvPr id="2" name="Footer Placeholder 1"/>
          <p:cNvSpPr>
            <a:spLocks noGrp="1"/>
          </p:cNvSpPr>
          <p:nvPr>
            <p:ph type="ftr" sz="quarter" idx="11"/>
          </p:nvPr>
        </p:nvSpPr>
        <p:spPr/>
        <p:txBody>
          <a:bodyPr/>
          <a:lstStyle/>
          <a:p>
            <a:r>
              <a:rPr lang="en-IN" smtClean="0"/>
              <a:t>Ashutosh Sonawane</a:t>
            </a:r>
            <a:endParaRPr lang="en-IN" dirty="0"/>
          </a:p>
        </p:txBody>
      </p:sp>
      <p:sp>
        <p:nvSpPr>
          <p:cNvPr id="15" name="Slide Number Placeholder 14"/>
          <p:cNvSpPr>
            <a:spLocks noGrp="1"/>
          </p:cNvSpPr>
          <p:nvPr>
            <p:ph type="sldNum" sz="quarter" idx="12"/>
          </p:nvPr>
        </p:nvSpPr>
        <p:spPr/>
        <p:txBody>
          <a:bodyPr/>
          <a:lstStyle/>
          <a:p>
            <a:fld id="{B80CADA0-E01C-459D-AB8F-6AC03931BC5C}" type="slidenum">
              <a:rPr lang="en-IN" smtClean="0"/>
              <a:t>40</a:t>
            </a:fld>
            <a:endParaRPr lang="en-IN"/>
          </a:p>
        </p:txBody>
      </p:sp>
    </p:spTree>
    <p:extLst>
      <p:ext uri="{BB962C8B-B14F-4D97-AF65-F5344CB8AC3E}">
        <p14:creationId xmlns:p14="http://schemas.microsoft.com/office/powerpoint/2010/main" val="179211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grpId="1" nodeType="clickEffect">
                                  <p:stCondLst>
                                    <p:cond delay="0"/>
                                  </p:stCondLst>
                                  <p:childTnLst>
                                    <p:animEffect transition="out" filter="wipe(down)">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22" presetClass="exit" presetSubtype="4" fill="hold" grpId="1" nodeType="withEffect">
                                  <p:stCondLst>
                                    <p:cond delay="0"/>
                                  </p:stCondLst>
                                  <p:childTnLst>
                                    <p:animEffect transition="out" filter="wipe(down)">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000"/>
                                        <p:tgtEl>
                                          <p:spTgt spid="11"/>
                                        </p:tgtEl>
                                      </p:cBhvr>
                                    </p:animEffect>
                                    <p:anim calcmode="lin" valueType="num">
                                      <p:cBhvr>
                                        <p:cTn id="81" dur="1000" fill="hold"/>
                                        <p:tgtEl>
                                          <p:spTgt spid="11"/>
                                        </p:tgtEl>
                                        <p:attrNameLst>
                                          <p:attrName>ppt_x</p:attrName>
                                        </p:attrNameLst>
                                      </p:cBhvr>
                                      <p:tavLst>
                                        <p:tav tm="0">
                                          <p:val>
                                            <p:strVal val="#ppt_x"/>
                                          </p:val>
                                        </p:tav>
                                        <p:tav tm="100000">
                                          <p:val>
                                            <p:strVal val="#ppt_x"/>
                                          </p:val>
                                        </p:tav>
                                      </p:tavLst>
                                    </p:anim>
                                    <p:anim calcmode="lin" valueType="num">
                                      <p:cBhvr>
                                        <p:cTn id="8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1000"/>
                                        <p:tgtEl>
                                          <p:spTgt spid="37"/>
                                        </p:tgtEl>
                                      </p:cBhvr>
                                    </p:animEffect>
                                    <p:anim calcmode="lin" valueType="num">
                                      <p:cBhvr>
                                        <p:cTn id="88" dur="1000" fill="hold"/>
                                        <p:tgtEl>
                                          <p:spTgt spid="37"/>
                                        </p:tgtEl>
                                        <p:attrNameLst>
                                          <p:attrName>ppt_x</p:attrName>
                                        </p:attrNameLst>
                                      </p:cBhvr>
                                      <p:tavLst>
                                        <p:tav tm="0">
                                          <p:val>
                                            <p:strVal val="#ppt_x"/>
                                          </p:val>
                                        </p:tav>
                                        <p:tav tm="100000">
                                          <p:val>
                                            <p:strVal val="#ppt_x"/>
                                          </p:val>
                                        </p:tav>
                                      </p:tavLst>
                                    </p:anim>
                                    <p:anim calcmode="lin" valueType="num">
                                      <p:cBhvr>
                                        <p:cTn id="89" dur="1000" fill="hold"/>
                                        <p:tgtEl>
                                          <p:spTgt spid="3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1000"/>
                                        <p:tgtEl>
                                          <p:spTgt spid="36"/>
                                        </p:tgtEl>
                                      </p:cBhvr>
                                    </p:animEffect>
                                    <p:anim calcmode="lin" valueType="num">
                                      <p:cBhvr>
                                        <p:cTn id="93" dur="1000" fill="hold"/>
                                        <p:tgtEl>
                                          <p:spTgt spid="36"/>
                                        </p:tgtEl>
                                        <p:attrNameLst>
                                          <p:attrName>ppt_x</p:attrName>
                                        </p:attrNameLst>
                                      </p:cBhvr>
                                      <p:tavLst>
                                        <p:tav tm="0">
                                          <p:val>
                                            <p:strVal val="#ppt_x"/>
                                          </p:val>
                                        </p:tav>
                                        <p:tav tm="100000">
                                          <p:val>
                                            <p:strVal val="#ppt_x"/>
                                          </p:val>
                                        </p:tav>
                                      </p:tavLst>
                                    </p:anim>
                                    <p:anim calcmode="lin" valueType="num">
                                      <p:cBhvr>
                                        <p:cTn id="94" dur="1000" fill="hold"/>
                                        <p:tgtEl>
                                          <p:spTgt spid="3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1000"/>
                                        <p:tgtEl>
                                          <p:spTgt spid="39"/>
                                        </p:tgtEl>
                                      </p:cBhvr>
                                    </p:animEffect>
                                    <p:anim calcmode="lin" valueType="num">
                                      <p:cBhvr>
                                        <p:cTn id="98" dur="1000" fill="hold"/>
                                        <p:tgtEl>
                                          <p:spTgt spid="39"/>
                                        </p:tgtEl>
                                        <p:attrNameLst>
                                          <p:attrName>ppt_x</p:attrName>
                                        </p:attrNameLst>
                                      </p:cBhvr>
                                      <p:tavLst>
                                        <p:tav tm="0">
                                          <p:val>
                                            <p:strVal val="#ppt_x"/>
                                          </p:val>
                                        </p:tav>
                                        <p:tav tm="100000">
                                          <p:val>
                                            <p:strVal val="#ppt_x"/>
                                          </p:val>
                                        </p:tav>
                                      </p:tavLst>
                                    </p:anim>
                                    <p:anim calcmode="lin" valueType="num">
                                      <p:cBhvr>
                                        <p:cTn id="99" dur="1000" fill="hold"/>
                                        <p:tgtEl>
                                          <p:spTgt spid="3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anim calcmode="lin" valueType="num">
                                      <p:cBhvr>
                                        <p:cTn id="103" dur="1000" fill="hold"/>
                                        <p:tgtEl>
                                          <p:spTgt spid="40"/>
                                        </p:tgtEl>
                                        <p:attrNameLst>
                                          <p:attrName>ppt_x</p:attrName>
                                        </p:attrNameLst>
                                      </p:cBhvr>
                                      <p:tavLst>
                                        <p:tav tm="0">
                                          <p:val>
                                            <p:strVal val="#ppt_x"/>
                                          </p:val>
                                        </p:tav>
                                        <p:tav tm="100000">
                                          <p:val>
                                            <p:strVal val="#ppt_x"/>
                                          </p:val>
                                        </p:tav>
                                      </p:tavLst>
                                    </p:anim>
                                    <p:anim calcmode="lin" valueType="num">
                                      <p:cBhvr>
                                        <p:cTn id="10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xit" presetSubtype="4" fill="hold" grpId="1" nodeType="clickEffect">
                                  <p:stCondLst>
                                    <p:cond delay="0"/>
                                  </p:stCondLst>
                                  <p:childTnLst>
                                    <p:animEffect transition="out" filter="wipe(down)">
                                      <p:cBhvr>
                                        <p:cTn id="108" dur="500"/>
                                        <p:tgtEl>
                                          <p:spTgt spid="24"/>
                                        </p:tgtEl>
                                      </p:cBhvr>
                                    </p:animEffect>
                                    <p:set>
                                      <p:cBhvr>
                                        <p:cTn id="109" dur="1" fill="hold">
                                          <p:stCondLst>
                                            <p:cond delay="499"/>
                                          </p:stCondLst>
                                        </p:cTn>
                                        <p:tgtEl>
                                          <p:spTgt spid="24"/>
                                        </p:tgtEl>
                                        <p:attrNameLst>
                                          <p:attrName>style.visibility</p:attrName>
                                        </p:attrNameLst>
                                      </p:cBhvr>
                                      <p:to>
                                        <p:strVal val="hidden"/>
                                      </p:to>
                                    </p:set>
                                  </p:childTnLst>
                                </p:cTn>
                              </p:par>
                            </p:childTnLst>
                          </p:cTn>
                        </p:par>
                        <p:par>
                          <p:cTn id="110" fill="hold">
                            <p:stCondLst>
                              <p:cond delay="500"/>
                            </p:stCondLst>
                            <p:childTnLst>
                              <p:par>
                                <p:cTn id="111" presetID="22" presetClass="entr" presetSubtype="4" fill="hold" grpId="0" nodeType="after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wipe(down)">
                                      <p:cBhvr>
                                        <p:cTn id="113" dur="500"/>
                                        <p:tgtEl>
                                          <p:spTgt spid="41"/>
                                        </p:tgtEl>
                                      </p:cBhvr>
                                    </p:animEffect>
                                  </p:childTnLst>
                                </p:cTn>
                              </p:par>
                            </p:childTnLst>
                          </p:cTn>
                        </p:par>
                        <p:par>
                          <p:cTn id="114" fill="hold">
                            <p:stCondLst>
                              <p:cond delay="1000"/>
                            </p:stCondLst>
                            <p:childTnLst>
                              <p:par>
                                <p:cTn id="115" presetID="16" presetClass="entr" presetSubtype="21" fill="hold" nodeType="after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barn(inVertical)">
                                      <p:cBhvr>
                                        <p:cTn id="117" dur="500"/>
                                        <p:tgtEl>
                                          <p:spTgt spid="1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xit" presetSubtype="4" fill="hold" grpId="1" nodeType="clickEffect">
                                  <p:stCondLst>
                                    <p:cond delay="0"/>
                                  </p:stCondLst>
                                  <p:childTnLst>
                                    <p:animEffect transition="out" filter="wipe(down)">
                                      <p:cBhvr>
                                        <p:cTn id="121" dur="500"/>
                                        <p:tgtEl>
                                          <p:spTgt spid="40"/>
                                        </p:tgtEl>
                                      </p:cBhvr>
                                    </p:animEffect>
                                    <p:set>
                                      <p:cBhvr>
                                        <p:cTn id="122" dur="1" fill="hold">
                                          <p:stCondLst>
                                            <p:cond delay="499"/>
                                          </p:stCondLst>
                                        </p:cTn>
                                        <p:tgtEl>
                                          <p:spTgt spid="40"/>
                                        </p:tgtEl>
                                        <p:attrNameLst>
                                          <p:attrName>style.visibility</p:attrName>
                                        </p:attrNameLst>
                                      </p:cBhvr>
                                      <p:to>
                                        <p:strVal val="hidden"/>
                                      </p:to>
                                    </p:set>
                                  </p:childTnLst>
                                </p:cTn>
                              </p:par>
                            </p:childTnLst>
                          </p:cTn>
                        </p:par>
                        <p:par>
                          <p:cTn id="123" fill="hold">
                            <p:stCondLst>
                              <p:cond delay="500"/>
                            </p:stCondLst>
                            <p:childTnLst>
                              <p:par>
                                <p:cTn id="124" presetID="22" presetClass="entr" presetSubtype="4" fill="hold" grpId="0"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wipe(down)">
                                      <p:cBhvr>
                                        <p:cTn id="126" dur="500"/>
                                        <p:tgtEl>
                                          <p:spTgt spid="46"/>
                                        </p:tgtEl>
                                      </p:cBhvr>
                                    </p:animEffect>
                                  </p:childTnLst>
                                </p:cTn>
                              </p:par>
                            </p:childTnLst>
                          </p:cTn>
                        </p:par>
                        <p:par>
                          <p:cTn id="127" fill="hold">
                            <p:stCondLst>
                              <p:cond delay="1000"/>
                            </p:stCondLst>
                            <p:childTnLst>
                              <p:par>
                                <p:cTn id="128" presetID="16" presetClass="entr" presetSubtype="21" fill="hold" nodeType="after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barn(inVertical)">
                                      <p:cBhvr>
                                        <p:cTn id="130" dur="500"/>
                                        <p:tgtEl>
                                          <p:spTgt spid="2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xit" presetSubtype="4" fill="hold" grpId="1" nodeType="clickEffect">
                                  <p:stCondLst>
                                    <p:cond delay="0"/>
                                  </p:stCondLst>
                                  <p:childTnLst>
                                    <p:animEffect transition="out" filter="wipe(down)">
                                      <p:cBhvr>
                                        <p:cTn id="134" dur="500"/>
                                        <p:tgtEl>
                                          <p:spTgt spid="35"/>
                                        </p:tgtEl>
                                      </p:cBhvr>
                                    </p:animEffect>
                                    <p:set>
                                      <p:cBhvr>
                                        <p:cTn id="135" dur="1" fill="hold">
                                          <p:stCondLst>
                                            <p:cond delay="499"/>
                                          </p:stCondLst>
                                        </p:cTn>
                                        <p:tgtEl>
                                          <p:spTgt spid="35"/>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wipe(down)">
                                      <p:cBhvr>
                                        <p:cTn id="140" dur="500"/>
                                        <p:tgtEl>
                                          <p:spTgt spid="47"/>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12"/>
                                        </p:tgtEl>
                                        <p:attrNameLst>
                                          <p:attrName>style.visibility</p:attrName>
                                        </p:attrNameLst>
                                      </p:cBhvr>
                                      <p:to>
                                        <p:strVal val="visible"/>
                                      </p:to>
                                    </p:set>
                                    <p:animEffect transition="in" filter="fade">
                                      <p:cBhvr>
                                        <p:cTn id="145" dur="1000"/>
                                        <p:tgtEl>
                                          <p:spTgt spid="12"/>
                                        </p:tgtEl>
                                      </p:cBhvr>
                                    </p:animEffect>
                                    <p:anim calcmode="lin" valueType="num">
                                      <p:cBhvr>
                                        <p:cTn id="146" dur="1000" fill="hold"/>
                                        <p:tgtEl>
                                          <p:spTgt spid="12"/>
                                        </p:tgtEl>
                                        <p:attrNameLst>
                                          <p:attrName>ppt_x</p:attrName>
                                        </p:attrNameLst>
                                      </p:cBhvr>
                                      <p:tavLst>
                                        <p:tav tm="0">
                                          <p:val>
                                            <p:strVal val="#ppt_x"/>
                                          </p:val>
                                        </p:tav>
                                        <p:tav tm="100000">
                                          <p:val>
                                            <p:strVal val="#ppt_x"/>
                                          </p:val>
                                        </p:tav>
                                      </p:tavLst>
                                    </p:anim>
                                    <p:anim calcmode="lin" valueType="num">
                                      <p:cBhvr>
                                        <p:cTn id="1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1000"/>
                                        <p:tgtEl>
                                          <p:spTgt spid="48"/>
                                        </p:tgtEl>
                                      </p:cBhvr>
                                    </p:animEffect>
                                    <p:anim calcmode="lin" valueType="num">
                                      <p:cBhvr>
                                        <p:cTn id="163" dur="1000" fill="hold"/>
                                        <p:tgtEl>
                                          <p:spTgt spid="48"/>
                                        </p:tgtEl>
                                        <p:attrNameLst>
                                          <p:attrName>ppt_x</p:attrName>
                                        </p:attrNameLst>
                                      </p:cBhvr>
                                      <p:tavLst>
                                        <p:tav tm="0">
                                          <p:val>
                                            <p:strVal val="#ppt_x"/>
                                          </p:val>
                                        </p:tav>
                                        <p:tav tm="100000">
                                          <p:val>
                                            <p:strVal val="#ppt_x"/>
                                          </p:val>
                                        </p:tav>
                                      </p:tavLst>
                                    </p:anim>
                                    <p:anim calcmode="lin" valueType="num">
                                      <p:cBhvr>
                                        <p:cTn id="16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2" presetClass="exit" presetSubtype="4" fill="hold" grpId="1" nodeType="clickEffect">
                                  <p:stCondLst>
                                    <p:cond delay="0"/>
                                  </p:stCondLst>
                                  <p:childTnLst>
                                    <p:animEffect transition="out" filter="wipe(down)">
                                      <p:cBhvr>
                                        <p:cTn id="168" dur="500"/>
                                        <p:tgtEl>
                                          <p:spTgt spid="39"/>
                                        </p:tgtEl>
                                      </p:cBhvr>
                                    </p:animEffect>
                                    <p:set>
                                      <p:cBhvr>
                                        <p:cTn id="169" dur="1" fill="hold">
                                          <p:stCondLst>
                                            <p:cond delay="499"/>
                                          </p:stCondLst>
                                        </p:cTn>
                                        <p:tgtEl>
                                          <p:spTgt spid="3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4" fill="hold" grpId="0" nodeType="after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wipe(down)">
                                      <p:cBhvr>
                                        <p:cTn id="173" dur="500"/>
                                        <p:tgtEl>
                                          <p:spTgt spid="55"/>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xit" presetSubtype="4" fill="hold" grpId="1" nodeType="clickEffect">
                                  <p:stCondLst>
                                    <p:cond delay="0"/>
                                  </p:stCondLst>
                                  <p:childTnLst>
                                    <p:animEffect transition="out" filter="wipe(down)">
                                      <p:cBhvr>
                                        <p:cTn id="177" dur="500"/>
                                        <p:tgtEl>
                                          <p:spTgt spid="51"/>
                                        </p:tgtEl>
                                      </p:cBhvr>
                                    </p:animEffect>
                                    <p:set>
                                      <p:cBhvr>
                                        <p:cTn id="178" dur="1" fill="hold">
                                          <p:stCondLst>
                                            <p:cond delay="499"/>
                                          </p:stCondLst>
                                        </p:cTn>
                                        <p:tgtEl>
                                          <p:spTgt spid="51"/>
                                        </p:tgtEl>
                                        <p:attrNameLst>
                                          <p:attrName>style.visibility</p:attrName>
                                        </p:attrNameLst>
                                      </p:cBhvr>
                                      <p:to>
                                        <p:strVal val="hidden"/>
                                      </p:to>
                                    </p:set>
                                  </p:childTnLst>
                                </p:cTn>
                              </p:par>
                            </p:childTnLst>
                          </p:cTn>
                        </p:par>
                        <p:par>
                          <p:cTn id="179" fill="hold">
                            <p:stCondLst>
                              <p:cond delay="500"/>
                            </p:stCondLst>
                            <p:childTnLst>
                              <p:par>
                                <p:cTn id="180" presetID="22" presetClass="entr" presetSubtype="4" fill="hold" grpId="0" nodeType="after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wipe(down)">
                                      <p:cBhvr>
                                        <p:cTn id="182" dur="500"/>
                                        <p:tgtEl>
                                          <p:spTgt spid="60"/>
                                        </p:tgtEl>
                                      </p:cBhvr>
                                    </p:animEffect>
                                  </p:childTnLst>
                                </p:cTn>
                              </p:par>
                            </p:childTnLst>
                          </p:cTn>
                        </p:par>
                        <p:par>
                          <p:cTn id="183" fill="hold">
                            <p:stCondLst>
                              <p:cond delay="1000"/>
                            </p:stCondLst>
                            <p:childTnLst>
                              <p:par>
                                <p:cTn id="184" presetID="16" presetClass="entr" presetSubtype="21" fill="hold"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barn(inVertical)">
                                      <p:cBhvr>
                                        <p:cTn id="186" dur="500"/>
                                        <p:tgtEl>
                                          <p:spTgt spid="53"/>
                                        </p:tgtEl>
                                      </p:cBhvr>
                                    </p:animEffect>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grpId="0" nodeType="clickEffect">
                                  <p:stCondLst>
                                    <p:cond delay="0"/>
                                  </p:stCondLst>
                                  <p:childTnLst>
                                    <p:set>
                                      <p:cBhvr>
                                        <p:cTn id="190" dur="1" fill="hold">
                                          <p:stCondLst>
                                            <p:cond delay="0"/>
                                          </p:stCondLst>
                                        </p:cTn>
                                        <p:tgtEl>
                                          <p:spTgt spid="83">
                                            <p:txEl>
                                              <p:pRg st="0" end="0"/>
                                            </p:txEl>
                                          </p:spTgt>
                                        </p:tgtEl>
                                        <p:attrNameLst>
                                          <p:attrName>style.visibility</p:attrName>
                                        </p:attrNameLst>
                                      </p:cBhvr>
                                      <p:to>
                                        <p:strVal val="visible"/>
                                      </p:to>
                                    </p:set>
                                    <p:animEffect transition="in" filter="fade">
                                      <p:cBhvr>
                                        <p:cTn id="191" dur="1000"/>
                                        <p:tgtEl>
                                          <p:spTgt spid="83">
                                            <p:txEl>
                                              <p:pRg st="0" end="0"/>
                                            </p:txEl>
                                          </p:spTgt>
                                        </p:tgtEl>
                                      </p:cBhvr>
                                    </p:animEffect>
                                    <p:anim calcmode="lin" valueType="num">
                                      <p:cBhvr>
                                        <p:cTn id="192" dur="10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193" dur="1000" fill="hold"/>
                                        <p:tgtEl>
                                          <p:spTgt spid="83">
                                            <p:txEl>
                                              <p:pRg st="0" end="0"/>
                                            </p:txEl>
                                          </p:spTgt>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83">
                                            <p:txEl>
                                              <p:pRg st="1" end="1"/>
                                            </p:txEl>
                                          </p:spTgt>
                                        </p:tgtEl>
                                        <p:attrNameLst>
                                          <p:attrName>style.visibility</p:attrName>
                                        </p:attrNameLst>
                                      </p:cBhvr>
                                      <p:to>
                                        <p:strVal val="visible"/>
                                      </p:to>
                                    </p:set>
                                    <p:animEffect transition="in" filter="fade">
                                      <p:cBhvr>
                                        <p:cTn id="196" dur="1000"/>
                                        <p:tgtEl>
                                          <p:spTgt spid="83">
                                            <p:txEl>
                                              <p:pRg st="1" end="1"/>
                                            </p:txEl>
                                          </p:spTgt>
                                        </p:tgtEl>
                                      </p:cBhvr>
                                    </p:animEffect>
                                    <p:anim calcmode="lin" valueType="num">
                                      <p:cBhvr>
                                        <p:cTn id="197" dur="1000" fill="hold"/>
                                        <p:tgtEl>
                                          <p:spTgt spid="83">
                                            <p:txEl>
                                              <p:pRg st="1" end="1"/>
                                            </p:txEl>
                                          </p:spTgt>
                                        </p:tgtEl>
                                        <p:attrNameLst>
                                          <p:attrName>ppt_x</p:attrName>
                                        </p:attrNameLst>
                                      </p:cBhvr>
                                      <p:tavLst>
                                        <p:tav tm="0">
                                          <p:val>
                                            <p:strVal val="#ppt_x"/>
                                          </p:val>
                                        </p:tav>
                                        <p:tav tm="100000">
                                          <p:val>
                                            <p:strVal val="#ppt_x"/>
                                          </p:val>
                                        </p:tav>
                                      </p:tavLst>
                                    </p:anim>
                                    <p:anim calcmode="lin" valueType="num">
                                      <p:cBhvr>
                                        <p:cTn id="198" dur="1000" fill="hold"/>
                                        <p:tgtEl>
                                          <p:spTgt spid="83">
                                            <p:txEl>
                                              <p:pRg st="1" end="1"/>
                                            </p:txEl>
                                          </p:spTgt>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83">
                                            <p:txEl>
                                              <p:pRg st="2" end="2"/>
                                            </p:txEl>
                                          </p:spTgt>
                                        </p:tgtEl>
                                        <p:attrNameLst>
                                          <p:attrName>style.visibility</p:attrName>
                                        </p:attrNameLst>
                                      </p:cBhvr>
                                      <p:to>
                                        <p:strVal val="visible"/>
                                      </p:to>
                                    </p:set>
                                    <p:animEffect transition="in" filter="fade">
                                      <p:cBhvr>
                                        <p:cTn id="201" dur="1000"/>
                                        <p:tgtEl>
                                          <p:spTgt spid="83">
                                            <p:txEl>
                                              <p:pRg st="2" end="2"/>
                                            </p:txEl>
                                          </p:spTgt>
                                        </p:tgtEl>
                                      </p:cBhvr>
                                    </p:animEffect>
                                    <p:anim calcmode="lin" valueType="num">
                                      <p:cBhvr>
                                        <p:cTn id="202" dur="1000" fill="hold"/>
                                        <p:tgtEl>
                                          <p:spTgt spid="83">
                                            <p:txEl>
                                              <p:pRg st="2" end="2"/>
                                            </p:txEl>
                                          </p:spTgt>
                                        </p:tgtEl>
                                        <p:attrNameLst>
                                          <p:attrName>ppt_x</p:attrName>
                                        </p:attrNameLst>
                                      </p:cBhvr>
                                      <p:tavLst>
                                        <p:tav tm="0">
                                          <p:val>
                                            <p:strVal val="#ppt_x"/>
                                          </p:val>
                                        </p:tav>
                                        <p:tav tm="100000">
                                          <p:val>
                                            <p:strVal val="#ppt_x"/>
                                          </p:val>
                                        </p:tav>
                                      </p:tavLst>
                                    </p:anim>
                                    <p:anim calcmode="lin" valueType="num">
                                      <p:cBhvr>
                                        <p:cTn id="203" dur="1000" fill="hold"/>
                                        <p:tgtEl>
                                          <p:spTgt spid="83">
                                            <p:txEl>
                                              <p:pRg st="2" end="2"/>
                                            </p:txEl>
                                          </p:spTgt>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83">
                                            <p:txEl>
                                              <p:pRg st="3" end="3"/>
                                            </p:txEl>
                                          </p:spTgt>
                                        </p:tgtEl>
                                        <p:attrNameLst>
                                          <p:attrName>style.visibility</p:attrName>
                                        </p:attrNameLst>
                                      </p:cBhvr>
                                      <p:to>
                                        <p:strVal val="visible"/>
                                      </p:to>
                                    </p:set>
                                    <p:animEffect transition="in" filter="fade">
                                      <p:cBhvr>
                                        <p:cTn id="206" dur="1000"/>
                                        <p:tgtEl>
                                          <p:spTgt spid="83">
                                            <p:txEl>
                                              <p:pRg st="3" end="3"/>
                                            </p:txEl>
                                          </p:spTgt>
                                        </p:tgtEl>
                                      </p:cBhvr>
                                    </p:animEffect>
                                    <p:anim calcmode="lin" valueType="num">
                                      <p:cBhvr>
                                        <p:cTn id="207" dur="1000" fill="hold"/>
                                        <p:tgtEl>
                                          <p:spTgt spid="83">
                                            <p:txEl>
                                              <p:pRg st="3" end="3"/>
                                            </p:txEl>
                                          </p:spTgt>
                                        </p:tgtEl>
                                        <p:attrNameLst>
                                          <p:attrName>ppt_x</p:attrName>
                                        </p:attrNameLst>
                                      </p:cBhvr>
                                      <p:tavLst>
                                        <p:tav tm="0">
                                          <p:val>
                                            <p:strVal val="#ppt_x"/>
                                          </p:val>
                                        </p:tav>
                                        <p:tav tm="100000">
                                          <p:val>
                                            <p:strVal val="#ppt_x"/>
                                          </p:val>
                                        </p:tav>
                                      </p:tavLst>
                                    </p:anim>
                                    <p:anim calcmode="lin" valueType="num">
                                      <p:cBhvr>
                                        <p:cTn id="208" dur="1000" fill="hold"/>
                                        <p:tgtEl>
                                          <p:spTgt spid="83">
                                            <p:txEl>
                                              <p:pRg st="3" end="3"/>
                                            </p:txEl>
                                          </p:spTgt>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p:stCondLst>
                                    <p:cond delay="0"/>
                                  </p:stCondLst>
                                  <p:childTnLst>
                                    <p:set>
                                      <p:cBhvr>
                                        <p:cTn id="210" dur="1" fill="hold">
                                          <p:stCondLst>
                                            <p:cond delay="0"/>
                                          </p:stCondLst>
                                        </p:cTn>
                                        <p:tgtEl>
                                          <p:spTgt spid="83">
                                            <p:txEl>
                                              <p:pRg st="4" end="4"/>
                                            </p:txEl>
                                          </p:spTgt>
                                        </p:tgtEl>
                                        <p:attrNameLst>
                                          <p:attrName>style.visibility</p:attrName>
                                        </p:attrNameLst>
                                      </p:cBhvr>
                                      <p:to>
                                        <p:strVal val="visible"/>
                                      </p:to>
                                    </p:set>
                                    <p:animEffect transition="in" filter="fade">
                                      <p:cBhvr>
                                        <p:cTn id="211" dur="1000"/>
                                        <p:tgtEl>
                                          <p:spTgt spid="83">
                                            <p:txEl>
                                              <p:pRg st="4" end="4"/>
                                            </p:txEl>
                                          </p:spTgt>
                                        </p:tgtEl>
                                      </p:cBhvr>
                                    </p:animEffect>
                                    <p:anim calcmode="lin" valueType="num">
                                      <p:cBhvr>
                                        <p:cTn id="212" dur="1000" fill="hold"/>
                                        <p:tgtEl>
                                          <p:spTgt spid="83">
                                            <p:txEl>
                                              <p:pRg st="4" end="4"/>
                                            </p:txEl>
                                          </p:spTgt>
                                        </p:tgtEl>
                                        <p:attrNameLst>
                                          <p:attrName>ppt_x</p:attrName>
                                        </p:attrNameLst>
                                      </p:cBhvr>
                                      <p:tavLst>
                                        <p:tav tm="0">
                                          <p:val>
                                            <p:strVal val="#ppt_x"/>
                                          </p:val>
                                        </p:tav>
                                        <p:tav tm="100000">
                                          <p:val>
                                            <p:strVal val="#ppt_x"/>
                                          </p:val>
                                        </p:tav>
                                      </p:tavLst>
                                    </p:anim>
                                    <p:anim calcmode="lin" valueType="num">
                                      <p:cBhvr>
                                        <p:cTn id="213" dur="1000" fill="hold"/>
                                        <p:tgtEl>
                                          <p:spTgt spid="83">
                                            <p:txEl>
                                              <p:pRg st="4" end="4"/>
                                            </p:txEl>
                                          </p:spTgt>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83">
                                            <p:txEl>
                                              <p:pRg st="5" end="5"/>
                                            </p:txEl>
                                          </p:spTgt>
                                        </p:tgtEl>
                                        <p:attrNameLst>
                                          <p:attrName>style.visibility</p:attrName>
                                        </p:attrNameLst>
                                      </p:cBhvr>
                                      <p:to>
                                        <p:strVal val="visible"/>
                                      </p:to>
                                    </p:set>
                                    <p:animEffect transition="in" filter="fade">
                                      <p:cBhvr>
                                        <p:cTn id="216" dur="1000"/>
                                        <p:tgtEl>
                                          <p:spTgt spid="83">
                                            <p:txEl>
                                              <p:pRg st="5" end="5"/>
                                            </p:txEl>
                                          </p:spTgt>
                                        </p:tgtEl>
                                      </p:cBhvr>
                                    </p:animEffect>
                                    <p:anim calcmode="lin" valueType="num">
                                      <p:cBhvr>
                                        <p:cTn id="217" dur="1000" fill="hold"/>
                                        <p:tgtEl>
                                          <p:spTgt spid="83">
                                            <p:txEl>
                                              <p:pRg st="5" end="5"/>
                                            </p:txEl>
                                          </p:spTgt>
                                        </p:tgtEl>
                                        <p:attrNameLst>
                                          <p:attrName>ppt_x</p:attrName>
                                        </p:attrNameLst>
                                      </p:cBhvr>
                                      <p:tavLst>
                                        <p:tav tm="0">
                                          <p:val>
                                            <p:strVal val="#ppt_x"/>
                                          </p:val>
                                        </p:tav>
                                        <p:tav tm="100000">
                                          <p:val>
                                            <p:strVal val="#ppt_x"/>
                                          </p:val>
                                        </p:tav>
                                      </p:tavLst>
                                    </p:anim>
                                    <p:anim calcmode="lin" valueType="num">
                                      <p:cBhvr>
                                        <p:cTn id="218" dur="1000" fill="hold"/>
                                        <p:tgtEl>
                                          <p:spTgt spid="83">
                                            <p:txEl>
                                              <p:pRg st="5" end="5"/>
                                            </p:txEl>
                                          </p:spTgt>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83">
                                            <p:txEl>
                                              <p:pRg st="6" end="6"/>
                                            </p:txEl>
                                          </p:spTgt>
                                        </p:tgtEl>
                                        <p:attrNameLst>
                                          <p:attrName>style.visibility</p:attrName>
                                        </p:attrNameLst>
                                      </p:cBhvr>
                                      <p:to>
                                        <p:strVal val="visible"/>
                                      </p:to>
                                    </p:set>
                                    <p:animEffect transition="in" filter="fade">
                                      <p:cBhvr>
                                        <p:cTn id="221" dur="1000"/>
                                        <p:tgtEl>
                                          <p:spTgt spid="83">
                                            <p:txEl>
                                              <p:pRg st="6" end="6"/>
                                            </p:txEl>
                                          </p:spTgt>
                                        </p:tgtEl>
                                      </p:cBhvr>
                                    </p:animEffect>
                                    <p:anim calcmode="lin" valueType="num">
                                      <p:cBhvr>
                                        <p:cTn id="222" dur="1000" fill="hold"/>
                                        <p:tgtEl>
                                          <p:spTgt spid="83">
                                            <p:txEl>
                                              <p:pRg st="6" end="6"/>
                                            </p:txEl>
                                          </p:spTgt>
                                        </p:tgtEl>
                                        <p:attrNameLst>
                                          <p:attrName>ppt_x</p:attrName>
                                        </p:attrNameLst>
                                      </p:cBhvr>
                                      <p:tavLst>
                                        <p:tav tm="0">
                                          <p:val>
                                            <p:strVal val="#ppt_x"/>
                                          </p:val>
                                        </p:tav>
                                        <p:tav tm="100000">
                                          <p:val>
                                            <p:strVal val="#ppt_x"/>
                                          </p:val>
                                        </p:tav>
                                      </p:tavLst>
                                    </p:anim>
                                    <p:anim calcmode="lin" valueType="num">
                                      <p:cBhvr>
                                        <p:cTn id="223" dur="1000" fill="hold"/>
                                        <p:tgtEl>
                                          <p:spTgt spid="83">
                                            <p:txEl>
                                              <p:pRg st="6" end="6"/>
                                            </p:txEl>
                                          </p:spTgt>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83">
                                            <p:txEl>
                                              <p:pRg st="7" end="7"/>
                                            </p:txEl>
                                          </p:spTgt>
                                        </p:tgtEl>
                                        <p:attrNameLst>
                                          <p:attrName>style.visibility</p:attrName>
                                        </p:attrNameLst>
                                      </p:cBhvr>
                                      <p:to>
                                        <p:strVal val="visible"/>
                                      </p:to>
                                    </p:set>
                                    <p:animEffect transition="in" filter="fade">
                                      <p:cBhvr>
                                        <p:cTn id="226" dur="1000"/>
                                        <p:tgtEl>
                                          <p:spTgt spid="83">
                                            <p:txEl>
                                              <p:pRg st="7" end="7"/>
                                            </p:txEl>
                                          </p:spTgt>
                                        </p:tgtEl>
                                      </p:cBhvr>
                                    </p:animEffect>
                                    <p:anim calcmode="lin" valueType="num">
                                      <p:cBhvr>
                                        <p:cTn id="227" dur="1000" fill="hold"/>
                                        <p:tgtEl>
                                          <p:spTgt spid="83">
                                            <p:txEl>
                                              <p:pRg st="7" end="7"/>
                                            </p:txEl>
                                          </p:spTgt>
                                        </p:tgtEl>
                                        <p:attrNameLst>
                                          <p:attrName>ppt_x</p:attrName>
                                        </p:attrNameLst>
                                      </p:cBhvr>
                                      <p:tavLst>
                                        <p:tav tm="0">
                                          <p:val>
                                            <p:strVal val="#ppt_x"/>
                                          </p:val>
                                        </p:tav>
                                        <p:tav tm="100000">
                                          <p:val>
                                            <p:strVal val="#ppt_x"/>
                                          </p:val>
                                        </p:tav>
                                      </p:tavLst>
                                    </p:anim>
                                    <p:anim calcmode="lin" valueType="num">
                                      <p:cBhvr>
                                        <p:cTn id="228" dur="1000" fill="hold"/>
                                        <p:tgtEl>
                                          <p:spTgt spid="83">
                                            <p:txEl>
                                              <p:pRg st="7" end="7"/>
                                            </p:txEl>
                                          </p:spTgt>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83">
                                            <p:txEl>
                                              <p:pRg st="8" end="8"/>
                                            </p:txEl>
                                          </p:spTgt>
                                        </p:tgtEl>
                                        <p:attrNameLst>
                                          <p:attrName>style.visibility</p:attrName>
                                        </p:attrNameLst>
                                      </p:cBhvr>
                                      <p:to>
                                        <p:strVal val="visible"/>
                                      </p:to>
                                    </p:set>
                                    <p:animEffect transition="in" filter="fade">
                                      <p:cBhvr>
                                        <p:cTn id="231" dur="1000"/>
                                        <p:tgtEl>
                                          <p:spTgt spid="83">
                                            <p:txEl>
                                              <p:pRg st="8" end="8"/>
                                            </p:txEl>
                                          </p:spTgt>
                                        </p:tgtEl>
                                      </p:cBhvr>
                                    </p:animEffect>
                                    <p:anim calcmode="lin" valueType="num">
                                      <p:cBhvr>
                                        <p:cTn id="232" dur="1000" fill="hold"/>
                                        <p:tgtEl>
                                          <p:spTgt spid="83">
                                            <p:txEl>
                                              <p:pRg st="8" end="8"/>
                                            </p:txEl>
                                          </p:spTgt>
                                        </p:tgtEl>
                                        <p:attrNameLst>
                                          <p:attrName>ppt_x</p:attrName>
                                        </p:attrNameLst>
                                      </p:cBhvr>
                                      <p:tavLst>
                                        <p:tav tm="0">
                                          <p:val>
                                            <p:strVal val="#ppt_x"/>
                                          </p:val>
                                        </p:tav>
                                        <p:tav tm="100000">
                                          <p:val>
                                            <p:strVal val="#ppt_x"/>
                                          </p:val>
                                        </p:tav>
                                      </p:tavLst>
                                    </p:anim>
                                    <p:anim calcmode="lin" valueType="num">
                                      <p:cBhvr>
                                        <p:cTn id="233" dur="1000" fill="hold"/>
                                        <p:tgtEl>
                                          <p:spTgt spid="83">
                                            <p:txEl>
                                              <p:pRg st="8" end="8"/>
                                            </p:txEl>
                                          </p:spTgt>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83">
                                            <p:txEl>
                                              <p:pRg st="9" end="9"/>
                                            </p:txEl>
                                          </p:spTgt>
                                        </p:tgtEl>
                                        <p:attrNameLst>
                                          <p:attrName>style.visibility</p:attrName>
                                        </p:attrNameLst>
                                      </p:cBhvr>
                                      <p:to>
                                        <p:strVal val="visible"/>
                                      </p:to>
                                    </p:set>
                                    <p:animEffect transition="in" filter="fade">
                                      <p:cBhvr>
                                        <p:cTn id="236" dur="1000"/>
                                        <p:tgtEl>
                                          <p:spTgt spid="83">
                                            <p:txEl>
                                              <p:pRg st="9" end="9"/>
                                            </p:txEl>
                                          </p:spTgt>
                                        </p:tgtEl>
                                      </p:cBhvr>
                                    </p:animEffect>
                                    <p:anim calcmode="lin" valueType="num">
                                      <p:cBhvr>
                                        <p:cTn id="237" dur="1000" fill="hold"/>
                                        <p:tgtEl>
                                          <p:spTgt spid="83">
                                            <p:txEl>
                                              <p:pRg st="9" end="9"/>
                                            </p:txEl>
                                          </p:spTgt>
                                        </p:tgtEl>
                                        <p:attrNameLst>
                                          <p:attrName>ppt_x</p:attrName>
                                        </p:attrNameLst>
                                      </p:cBhvr>
                                      <p:tavLst>
                                        <p:tav tm="0">
                                          <p:val>
                                            <p:strVal val="#ppt_x"/>
                                          </p:val>
                                        </p:tav>
                                        <p:tav tm="100000">
                                          <p:val>
                                            <p:strVal val="#ppt_x"/>
                                          </p:val>
                                        </p:tav>
                                      </p:tavLst>
                                    </p:anim>
                                    <p:anim calcmode="lin" valueType="num">
                                      <p:cBhvr>
                                        <p:cTn id="238" dur="1000" fill="hold"/>
                                        <p:tgtEl>
                                          <p:spTgt spid="83">
                                            <p:txEl>
                                              <p:pRg st="9" end="9"/>
                                            </p:txEl>
                                          </p:spTgt>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83">
                                            <p:txEl>
                                              <p:pRg st="10" end="10"/>
                                            </p:txEl>
                                          </p:spTgt>
                                        </p:tgtEl>
                                        <p:attrNameLst>
                                          <p:attrName>style.visibility</p:attrName>
                                        </p:attrNameLst>
                                      </p:cBhvr>
                                      <p:to>
                                        <p:strVal val="visible"/>
                                      </p:to>
                                    </p:set>
                                    <p:animEffect transition="in" filter="fade">
                                      <p:cBhvr>
                                        <p:cTn id="241" dur="1000"/>
                                        <p:tgtEl>
                                          <p:spTgt spid="83">
                                            <p:txEl>
                                              <p:pRg st="10" end="10"/>
                                            </p:txEl>
                                          </p:spTgt>
                                        </p:tgtEl>
                                      </p:cBhvr>
                                    </p:animEffect>
                                    <p:anim calcmode="lin" valueType="num">
                                      <p:cBhvr>
                                        <p:cTn id="242" dur="1000" fill="hold"/>
                                        <p:tgtEl>
                                          <p:spTgt spid="83">
                                            <p:txEl>
                                              <p:pRg st="10" end="10"/>
                                            </p:txEl>
                                          </p:spTgt>
                                        </p:tgtEl>
                                        <p:attrNameLst>
                                          <p:attrName>ppt_x</p:attrName>
                                        </p:attrNameLst>
                                      </p:cBhvr>
                                      <p:tavLst>
                                        <p:tav tm="0">
                                          <p:val>
                                            <p:strVal val="#ppt_x"/>
                                          </p:val>
                                        </p:tav>
                                        <p:tav tm="100000">
                                          <p:val>
                                            <p:strVal val="#ppt_x"/>
                                          </p:val>
                                        </p:tav>
                                      </p:tavLst>
                                    </p:anim>
                                    <p:anim calcmode="lin" valueType="num">
                                      <p:cBhvr>
                                        <p:cTn id="243" dur="1000" fill="hold"/>
                                        <p:tgtEl>
                                          <p:spTgt spid="83">
                                            <p:txEl>
                                              <p:pRg st="10" end="10"/>
                                            </p:txEl>
                                          </p:spTgt>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83">
                                            <p:txEl>
                                              <p:pRg st="11" end="11"/>
                                            </p:txEl>
                                          </p:spTgt>
                                        </p:tgtEl>
                                        <p:attrNameLst>
                                          <p:attrName>style.visibility</p:attrName>
                                        </p:attrNameLst>
                                      </p:cBhvr>
                                      <p:to>
                                        <p:strVal val="visible"/>
                                      </p:to>
                                    </p:set>
                                    <p:animEffect transition="in" filter="fade">
                                      <p:cBhvr>
                                        <p:cTn id="246" dur="1000"/>
                                        <p:tgtEl>
                                          <p:spTgt spid="83">
                                            <p:txEl>
                                              <p:pRg st="11" end="11"/>
                                            </p:txEl>
                                          </p:spTgt>
                                        </p:tgtEl>
                                      </p:cBhvr>
                                    </p:animEffect>
                                    <p:anim calcmode="lin" valueType="num">
                                      <p:cBhvr>
                                        <p:cTn id="247" dur="1000" fill="hold"/>
                                        <p:tgtEl>
                                          <p:spTgt spid="83">
                                            <p:txEl>
                                              <p:pRg st="11" end="11"/>
                                            </p:txEl>
                                          </p:spTgt>
                                        </p:tgtEl>
                                        <p:attrNameLst>
                                          <p:attrName>ppt_x</p:attrName>
                                        </p:attrNameLst>
                                      </p:cBhvr>
                                      <p:tavLst>
                                        <p:tav tm="0">
                                          <p:val>
                                            <p:strVal val="#ppt_x"/>
                                          </p:val>
                                        </p:tav>
                                        <p:tav tm="100000">
                                          <p:val>
                                            <p:strVal val="#ppt_x"/>
                                          </p:val>
                                        </p:tav>
                                      </p:tavLst>
                                    </p:anim>
                                    <p:anim calcmode="lin" valueType="num">
                                      <p:cBhvr>
                                        <p:cTn id="248" dur="1000" fill="hold"/>
                                        <p:tgtEl>
                                          <p:spTgt spid="83">
                                            <p:txEl>
                                              <p:pRg st="11" end="11"/>
                                            </p:txEl>
                                          </p:spTgt>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83">
                                            <p:txEl>
                                              <p:pRg st="12" end="12"/>
                                            </p:txEl>
                                          </p:spTgt>
                                        </p:tgtEl>
                                        <p:attrNameLst>
                                          <p:attrName>style.visibility</p:attrName>
                                        </p:attrNameLst>
                                      </p:cBhvr>
                                      <p:to>
                                        <p:strVal val="visible"/>
                                      </p:to>
                                    </p:set>
                                    <p:animEffect transition="in" filter="fade">
                                      <p:cBhvr>
                                        <p:cTn id="251" dur="1000"/>
                                        <p:tgtEl>
                                          <p:spTgt spid="83">
                                            <p:txEl>
                                              <p:pRg st="12" end="12"/>
                                            </p:txEl>
                                          </p:spTgt>
                                        </p:tgtEl>
                                      </p:cBhvr>
                                    </p:animEffect>
                                    <p:anim calcmode="lin" valueType="num">
                                      <p:cBhvr>
                                        <p:cTn id="252" dur="1000" fill="hold"/>
                                        <p:tgtEl>
                                          <p:spTgt spid="83">
                                            <p:txEl>
                                              <p:pRg st="12" end="12"/>
                                            </p:txEl>
                                          </p:spTgt>
                                        </p:tgtEl>
                                        <p:attrNameLst>
                                          <p:attrName>ppt_x</p:attrName>
                                        </p:attrNameLst>
                                      </p:cBhvr>
                                      <p:tavLst>
                                        <p:tav tm="0">
                                          <p:val>
                                            <p:strVal val="#ppt_x"/>
                                          </p:val>
                                        </p:tav>
                                        <p:tav tm="100000">
                                          <p:val>
                                            <p:strVal val="#ppt_x"/>
                                          </p:val>
                                        </p:tav>
                                      </p:tavLst>
                                    </p:anim>
                                    <p:anim calcmode="lin" valueType="num">
                                      <p:cBhvr>
                                        <p:cTn id="253" dur="1000" fill="hold"/>
                                        <p:tgtEl>
                                          <p:spTgt spid="83">
                                            <p:txEl>
                                              <p:pRg st="12" end="12"/>
                                            </p:txEl>
                                          </p:spTgt>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83">
                                            <p:txEl>
                                              <p:pRg st="13" end="13"/>
                                            </p:txEl>
                                          </p:spTgt>
                                        </p:tgtEl>
                                        <p:attrNameLst>
                                          <p:attrName>style.visibility</p:attrName>
                                        </p:attrNameLst>
                                      </p:cBhvr>
                                      <p:to>
                                        <p:strVal val="visible"/>
                                      </p:to>
                                    </p:set>
                                    <p:animEffect transition="in" filter="fade">
                                      <p:cBhvr>
                                        <p:cTn id="256" dur="1000"/>
                                        <p:tgtEl>
                                          <p:spTgt spid="83">
                                            <p:txEl>
                                              <p:pRg st="13" end="13"/>
                                            </p:txEl>
                                          </p:spTgt>
                                        </p:tgtEl>
                                      </p:cBhvr>
                                    </p:animEffect>
                                    <p:anim calcmode="lin" valueType="num">
                                      <p:cBhvr>
                                        <p:cTn id="257" dur="1000" fill="hold"/>
                                        <p:tgtEl>
                                          <p:spTgt spid="83">
                                            <p:txEl>
                                              <p:pRg st="13" end="13"/>
                                            </p:txEl>
                                          </p:spTgt>
                                        </p:tgtEl>
                                        <p:attrNameLst>
                                          <p:attrName>ppt_x</p:attrName>
                                        </p:attrNameLst>
                                      </p:cBhvr>
                                      <p:tavLst>
                                        <p:tav tm="0">
                                          <p:val>
                                            <p:strVal val="#ppt_x"/>
                                          </p:val>
                                        </p:tav>
                                        <p:tav tm="100000">
                                          <p:val>
                                            <p:strVal val="#ppt_x"/>
                                          </p:val>
                                        </p:tav>
                                      </p:tavLst>
                                    </p:anim>
                                    <p:anim calcmode="lin" valueType="num">
                                      <p:cBhvr>
                                        <p:cTn id="258" dur="1000" fill="hold"/>
                                        <p:tgtEl>
                                          <p:spTgt spid="83">
                                            <p:txEl>
                                              <p:pRg st="13" end="13"/>
                                            </p:txEl>
                                          </p:spTgt>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83">
                                            <p:txEl>
                                              <p:pRg st="14" end="14"/>
                                            </p:txEl>
                                          </p:spTgt>
                                        </p:tgtEl>
                                        <p:attrNameLst>
                                          <p:attrName>style.visibility</p:attrName>
                                        </p:attrNameLst>
                                      </p:cBhvr>
                                      <p:to>
                                        <p:strVal val="visible"/>
                                      </p:to>
                                    </p:set>
                                    <p:animEffect transition="in" filter="fade">
                                      <p:cBhvr>
                                        <p:cTn id="261" dur="1000"/>
                                        <p:tgtEl>
                                          <p:spTgt spid="83">
                                            <p:txEl>
                                              <p:pRg st="14" end="14"/>
                                            </p:txEl>
                                          </p:spTgt>
                                        </p:tgtEl>
                                      </p:cBhvr>
                                    </p:animEffect>
                                    <p:anim calcmode="lin" valueType="num">
                                      <p:cBhvr>
                                        <p:cTn id="262" dur="1000" fill="hold"/>
                                        <p:tgtEl>
                                          <p:spTgt spid="83">
                                            <p:txEl>
                                              <p:pRg st="14" end="14"/>
                                            </p:txEl>
                                          </p:spTgt>
                                        </p:tgtEl>
                                        <p:attrNameLst>
                                          <p:attrName>ppt_x</p:attrName>
                                        </p:attrNameLst>
                                      </p:cBhvr>
                                      <p:tavLst>
                                        <p:tav tm="0">
                                          <p:val>
                                            <p:strVal val="#ppt_x"/>
                                          </p:val>
                                        </p:tav>
                                        <p:tav tm="100000">
                                          <p:val>
                                            <p:strVal val="#ppt_x"/>
                                          </p:val>
                                        </p:tav>
                                      </p:tavLst>
                                    </p:anim>
                                    <p:anim calcmode="lin" valueType="num">
                                      <p:cBhvr>
                                        <p:cTn id="263" dur="1000" fill="hold"/>
                                        <p:tgtEl>
                                          <p:spTgt spid="83">
                                            <p:txEl>
                                              <p:pRg st="14" end="14"/>
                                            </p:txEl>
                                          </p:spTgt>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0"/>
                                  </p:stCondLst>
                                  <p:childTnLst>
                                    <p:set>
                                      <p:cBhvr>
                                        <p:cTn id="265" dur="1" fill="hold">
                                          <p:stCondLst>
                                            <p:cond delay="0"/>
                                          </p:stCondLst>
                                        </p:cTn>
                                        <p:tgtEl>
                                          <p:spTgt spid="83">
                                            <p:txEl>
                                              <p:pRg st="15" end="15"/>
                                            </p:txEl>
                                          </p:spTgt>
                                        </p:tgtEl>
                                        <p:attrNameLst>
                                          <p:attrName>style.visibility</p:attrName>
                                        </p:attrNameLst>
                                      </p:cBhvr>
                                      <p:to>
                                        <p:strVal val="visible"/>
                                      </p:to>
                                    </p:set>
                                    <p:animEffect transition="in" filter="fade">
                                      <p:cBhvr>
                                        <p:cTn id="266" dur="1000"/>
                                        <p:tgtEl>
                                          <p:spTgt spid="83">
                                            <p:txEl>
                                              <p:pRg st="15" end="15"/>
                                            </p:txEl>
                                          </p:spTgt>
                                        </p:tgtEl>
                                      </p:cBhvr>
                                    </p:animEffect>
                                    <p:anim calcmode="lin" valueType="num">
                                      <p:cBhvr>
                                        <p:cTn id="267" dur="1000" fill="hold"/>
                                        <p:tgtEl>
                                          <p:spTgt spid="83">
                                            <p:txEl>
                                              <p:pRg st="15" end="15"/>
                                            </p:txEl>
                                          </p:spTgt>
                                        </p:tgtEl>
                                        <p:attrNameLst>
                                          <p:attrName>ppt_x</p:attrName>
                                        </p:attrNameLst>
                                      </p:cBhvr>
                                      <p:tavLst>
                                        <p:tav tm="0">
                                          <p:val>
                                            <p:strVal val="#ppt_x"/>
                                          </p:val>
                                        </p:tav>
                                        <p:tav tm="100000">
                                          <p:val>
                                            <p:strVal val="#ppt_x"/>
                                          </p:val>
                                        </p:tav>
                                      </p:tavLst>
                                    </p:anim>
                                    <p:anim calcmode="lin" valueType="num">
                                      <p:cBhvr>
                                        <p:cTn id="268" dur="1000" fill="hold"/>
                                        <p:tgtEl>
                                          <p:spTgt spid="83">
                                            <p:txEl>
                                              <p:pRg st="15" end="15"/>
                                            </p:txEl>
                                          </p:spTgt>
                                        </p:tgtEl>
                                        <p:attrNameLst>
                                          <p:attrName>ppt_y</p:attrName>
                                        </p:attrNameLst>
                                      </p:cBhvr>
                                      <p:tavLst>
                                        <p:tav tm="0">
                                          <p:val>
                                            <p:strVal val="#ppt_y+.1"/>
                                          </p:val>
                                        </p:tav>
                                        <p:tav tm="100000">
                                          <p:val>
                                            <p:strVal val="#ppt_y"/>
                                          </p:val>
                                        </p:tav>
                                      </p:tavLst>
                                    </p:anim>
                                  </p:childTnLst>
                                </p:cTn>
                              </p:par>
                              <p:par>
                                <p:cTn id="269" presetID="42" presetClass="entr" presetSubtype="0" fill="hold" grpId="0" nodeType="withEffect">
                                  <p:stCondLst>
                                    <p:cond delay="0"/>
                                  </p:stCondLst>
                                  <p:childTnLst>
                                    <p:set>
                                      <p:cBhvr>
                                        <p:cTn id="270" dur="1" fill="hold">
                                          <p:stCondLst>
                                            <p:cond delay="0"/>
                                          </p:stCondLst>
                                        </p:cTn>
                                        <p:tgtEl>
                                          <p:spTgt spid="83">
                                            <p:txEl>
                                              <p:pRg st="16" end="16"/>
                                            </p:txEl>
                                          </p:spTgt>
                                        </p:tgtEl>
                                        <p:attrNameLst>
                                          <p:attrName>style.visibility</p:attrName>
                                        </p:attrNameLst>
                                      </p:cBhvr>
                                      <p:to>
                                        <p:strVal val="visible"/>
                                      </p:to>
                                    </p:set>
                                    <p:animEffect transition="in" filter="fade">
                                      <p:cBhvr>
                                        <p:cTn id="271" dur="1000"/>
                                        <p:tgtEl>
                                          <p:spTgt spid="83">
                                            <p:txEl>
                                              <p:pRg st="16" end="16"/>
                                            </p:txEl>
                                          </p:spTgt>
                                        </p:tgtEl>
                                      </p:cBhvr>
                                    </p:animEffect>
                                    <p:anim calcmode="lin" valueType="num">
                                      <p:cBhvr>
                                        <p:cTn id="272" dur="1000" fill="hold"/>
                                        <p:tgtEl>
                                          <p:spTgt spid="83">
                                            <p:txEl>
                                              <p:pRg st="16" end="16"/>
                                            </p:txEl>
                                          </p:spTgt>
                                        </p:tgtEl>
                                        <p:attrNameLst>
                                          <p:attrName>ppt_x</p:attrName>
                                        </p:attrNameLst>
                                      </p:cBhvr>
                                      <p:tavLst>
                                        <p:tav tm="0">
                                          <p:val>
                                            <p:strVal val="#ppt_x"/>
                                          </p:val>
                                        </p:tav>
                                        <p:tav tm="100000">
                                          <p:val>
                                            <p:strVal val="#ppt_x"/>
                                          </p:val>
                                        </p:tav>
                                      </p:tavLst>
                                    </p:anim>
                                    <p:anim calcmode="lin" valueType="num">
                                      <p:cBhvr>
                                        <p:cTn id="273" dur="1000" fill="hold"/>
                                        <p:tgtEl>
                                          <p:spTgt spid="83">
                                            <p:txEl>
                                              <p:pRg st="16" end="16"/>
                                            </p:txEl>
                                          </p:spTgt>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p:stCondLst>
                                    <p:cond delay="0"/>
                                  </p:stCondLst>
                                  <p:childTnLst>
                                    <p:set>
                                      <p:cBhvr>
                                        <p:cTn id="275" dur="1" fill="hold">
                                          <p:stCondLst>
                                            <p:cond delay="0"/>
                                          </p:stCondLst>
                                        </p:cTn>
                                        <p:tgtEl>
                                          <p:spTgt spid="83">
                                            <p:txEl>
                                              <p:pRg st="17" end="17"/>
                                            </p:txEl>
                                          </p:spTgt>
                                        </p:tgtEl>
                                        <p:attrNameLst>
                                          <p:attrName>style.visibility</p:attrName>
                                        </p:attrNameLst>
                                      </p:cBhvr>
                                      <p:to>
                                        <p:strVal val="visible"/>
                                      </p:to>
                                    </p:set>
                                    <p:animEffect transition="in" filter="fade">
                                      <p:cBhvr>
                                        <p:cTn id="276" dur="1000"/>
                                        <p:tgtEl>
                                          <p:spTgt spid="83">
                                            <p:txEl>
                                              <p:pRg st="17" end="17"/>
                                            </p:txEl>
                                          </p:spTgt>
                                        </p:tgtEl>
                                      </p:cBhvr>
                                    </p:animEffect>
                                    <p:anim calcmode="lin" valueType="num">
                                      <p:cBhvr>
                                        <p:cTn id="277" dur="1000" fill="hold"/>
                                        <p:tgtEl>
                                          <p:spTgt spid="83">
                                            <p:txEl>
                                              <p:pRg st="17" end="17"/>
                                            </p:txEl>
                                          </p:spTgt>
                                        </p:tgtEl>
                                        <p:attrNameLst>
                                          <p:attrName>ppt_x</p:attrName>
                                        </p:attrNameLst>
                                      </p:cBhvr>
                                      <p:tavLst>
                                        <p:tav tm="0">
                                          <p:val>
                                            <p:strVal val="#ppt_x"/>
                                          </p:val>
                                        </p:tav>
                                        <p:tav tm="100000">
                                          <p:val>
                                            <p:strVal val="#ppt_x"/>
                                          </p:val>
                                        </p:tav>
                                      </p:tavLst>
                                    </p:anim>
                                    <p:anim calcmode="lin" valueType="num">
                                      <p:cBhvr>
                                        <p:cTn id="278" dur="1000" fill="hold"/>
                                        <p:tgtEl>
                                          <p:spTgt spid="83">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42" presetClass="entr" presetSubtype="0" fill="hold" grpId="0" nodeType="clickEffect">
                                  <p:stCondLst>
                                    <p:cond delay="0"/>
                                  </p:stCondLst>
                                  <p:childTnLst>
                                    <p:set>
                                      <p:cBhvr>
                                        <p:cTn id="282" dur="1" fill="hold">
                                          <p:stCondLst>
                                            <p:cond delay="0"/>
                                          </p:stCondLst>
                                        </p:cTn>
                                        <p:tgtEl>
                                          <p:spTgt spid="83">
                                            <p:txEl>
                                              <p:pRg st="18" end="18"/>
                                            </p:txEl>
                                          </p:spTgt>
                                        </p:tgtEl>
                                        <p:attrNameLst>
                                          <p:attrName>style.visibility</p:attrName>
                                        </p:attrNameLst>
                                      </p:cBhvr>
                                      <p:to>
                                        <p:strVal val="visible"/>
                                      </p:to>
                                    </p:set>
                                    <p:animEffect transition="in" filter="fade">
                                      <p:cBhvr>
                                        <p:cTn id="283" dur="1000"/>
                                        <p:tgtEl>
                                          <p:spTgt spid="83">
                                            <p:txEl>
                                              <p:pRg st="18" end="18"/>
                                            </p:txEl>
                                          </p:spTgt>
                                        </p:tgtEl>
                                      </p:cBhvr>
                                    </p:animEffect>
                                    <p:anim calcmode="lin" valueType="num">
                                      <p:cBhvr>
                                        <p:cTn id="284" dur="1000" fill="hold"/>
                                        <p:tgtEl>
                                          <p:spTgt spid="83">
                                            <p:txEl>
                                              <p:pRg st="18" end="18"/>
                                            </p:txEl>
                                          </p:spTgt>
                                        </p:tgtEl>
                                        <p:attrNameLst>
                                          <p:attrName>ppt_x</p:attrName>
                                        </p:attrNameLst>
                                      </p:cBhvr>
                                      <p:tavLst>
                                        <p:tav tm="0">
                                          <p:val>
                                            <p:strVal val="#ppt_x"/>
                                          </p:val>
                                        </p:tav>
                                        <p:tav tm="100000">
                                          <p:val>
                                            <p:strVal val="#ppt_x"/>
                                          </p:val>
                                        </p:tav>
                                      </p:tavLst>
                                    </p:anim>
                                    <p:anim calcmode="lin" valueType="num">
                                      <p:cBhvr>
                                        <p:cTn id="285" dur="1000" fill="hold"/>
                                        <p:tgtEl>
                                          <p:spTgt spid="83">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286" fill="hold">
                      <p:stCondLst>
                        <p:cond delay="indefinite"/>
                      </p:stCondLst>
                      <p:childTnLst>
                        <p:par>
                          <p:cTn id="287" fill="hold">
                            <p:stCondLst>
                              <p:cond delay="0"/>
                            </p:stCondLst>
                            <p:childTnLst>
                              <p:par>
                                <p:cTn id="288" presetID="22" presetClass="exit" presetSubtype="4" fill="hold" grpId="1" nodeType="clickEffect">
                                  <p:stCondLst>
                                    <p:cond delay="0"/>
                                  </p:stCondLst>
                                  <p:childTnLst>
                                    <p:animEffect transition="out" filter="wipe(down)">
                                      <p:cBhvr>
                                        <p:cTn id="289" dur="500"/>
                                        <p:tgtEl>
                                          <p:spTgt spid="47"/>
                                        </p:tgtEl>
                                      </p:cBhvr>
                                    </p:animEffect>
                                    <p:set>
                                      <p:cBhvr>
                                        <p:cTn id="290" dur="1" fill="hold">
                                          <p:stCondLst>
                                            <p:cond delay="499"/>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22" presetClass="entr" presetSubtype="4" fill="hold" grpId="0" nodeType="clickEffect">
                                  <p:stCondLst>
                                    <p:cond delay="0"/>
                                  </p:stCondLst>
                                  <p:childTnLst>
                                    <p:set>
                                      <p:cBhvr>
                                        <p:cTn id="294" dur="1" fill="hold">
                                          <p:stCondLst>
                                            <p:cond delay="0"/>
                                          </p:stCondLst>
                                        </p:cTn>
                                        <p:tgtEl>
                                          <p:spTgt spid="65"/>
                                        </p:tgtEl>
                                        <p:attrNameLst>
                                          <p:attrName>style.visibility</p:attrName>
                                        </p:attrNameLst>
                                      </p:cBhvr>
                                      <p:to>
                                        <p:strVal val="visible"/>
                                      </p:to>
                                    </p:set>
                                    <p:animEffect transition="in" filter="wipe(down)">
                                      <p:cBhvr>
                                        <p:cTn id="29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P spid="4" grpId="0"/>
      <p:bldP spid="5" grpId="0" animBg="1"/>
      <p:bldP spid="6" grpId="0"/>
      <p:bldP spid="7" grpId="0"/>
      <p:bldP spid="8" grpId="0"/>
      <p:bldP spid="8" grpId="1"/>
      <p:bldP spid="9" grpId="0"/>
      <p:bldP spid="9" grpId="1"/>
      <p:bldP spid="10" grpId="0"/>
      <p:bldP spid="11" grpId="0"/>
      <p:bldP spid="12" grpId="0"/>
      <p:bldP spid="14" grpId="0"/>
      <p:bldP spid="24" grpId="0"/>
      <p:bldP spid="24" grpId="1"/>
      <p:bldP spid="34" grpId="0"/>
      <p:bldP spid="35" grpId="0"/>
      <p:bldP spid="35" grpId="1"/>
      <p:bldP spid="37" grpId="0"/>
      <p:bldP spid="39" grpId="0"/>
      <p:bldP spid="39" grpId="1"/>
      <p:bldP spid="40" grpId="0"/>
      <p:bldP spid="40" grpId="1"/>
      <p:bldP spid="41" grpId="0"/>
      <p:bldP spid="46" grpId="0"/>
      <p:bldP spid="47" grpId="0"/>
      <p:bldP spid="47" grpId="1"/>
      <p:bldP spid="50" grpId="0"/>
      <p:bldP spid="51" grpId="0"/>
      <p:bldP spid="51" grpId="1"/>
      <p:bldP spid="55" grpId="0"/>
      <p:bldP spid="60" grpId="0"/>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0515600" cy="1325563"/>
          </a:xfrm>
        </p:spPr>
        <p:txBody>
          <a:bodyPr/>
          <a:lstStyle/>
          <a:p>
            <a:r>
              <a:rPr lang="en-US" dirty="0" smtClean="0"/>
              <a:t>Selection Sort</a:t>
            </a:r>
            <a:endParaRPr lang="en-IN" dirty="0"/>
          </a:p>
        </p:txBody>
      </p:sp>
      <p:sp>
        <p:nvSpPr>
          <p:cNvPr id="3" name="Content Placeholder 2"/>
          <p:cNvSpPr>
            <a:spLocks noGrp="1"/>
          </p:cNvSpPr>
          <p:nvPr>
            <p:ph idx="1"/>
          </p:nvPr>
        </p:nvSpPr>
        <p:spPr>
          <a:xfrm>
            <a:off x="0" y="1325562"/>
            <a:ext cx="12103100" cy="5532437"/>
          </a:xfrm>
        </p:spPr>
        <p:txBody>
          <a:bodyPr>
            <a:normAutofit fontScale="92500" lnSpcReduction="10000"/>
          </a:bodyPr>
          <a:lstStyle/>
          <a:p>
            <a:pPr marL="0" indent="0">
              <a:buNone/>
            </a:pPr>
            <a:r>
              <a:rPr lang="en-US" dirty="0"/>
              <a:t>In selection sort, the smallest value among the unsorted elements of the array is selected in every pass and inserted to its appropriate position into the array.</a:t>
            </a:r>
          </a:p>
          <a:p>
            <a:pPr marL="0" indent="0">
              <a:buNone/>
            </a:pPr>
            <a:r>
              <a:rPr lang="en-US" dirty="0"/>
              <a:t>First, find the smallest element of the array and place it on the first position. Then, find the second smallest element of the array and place it on the second position. The process continues until we get the sorted array.</a:t>
            </a:r>
          </a:p>
          <a:p>
            <a:pPr marL="0" indent="0">
              <a:buNone/>
            </a:pPr>
            <a:r>
              <a:rPr lang="en-US" dirty="0"/>
              <a:t>The array with n elements is sorted by using n-1 pass of selection sort algorithm.</a:t>
            </a:r>
          </a:p>
          <a:p>
            <a:r>
              <a:rPr lang="en-US" dirty="0"/>
              <a:t>In 1st pass, smallest element of the array is to be found along with its index </a:t>
            </a:r>
            <a:r>
              <a:rPr lang="en-US" b="1" dirty="0"/>
              <a:t>pos</a:t>
            </a:r>
            <a:r>
              <a:rPr lang="en-US" dirty="0"/>
              <a:t>. then, swap A[0] and A[</a:t>
            </a:r>
            <a:r>
              <a:rPr lang="en-US" dirty="0" err="1"/>
              <a:t>pos</a:t>
            </a:r>
            <a:r>
              <a:rPr lang="en-US" dirty="0"/>
              <a:t>]. Thus A[0] is sorted, we now have n -1 elements which are to be sorted.</a:t>
            </a:r>
          </a:p>
          <a:p>
            <a:r>
              <a:rPr lang="en-US" dirty="0"/>
              <a:t>In 2nd pas, position </a:t>
            </a:r>
            <a:r>
              <a:rPr lang="en-US" dirty="0" err="1"/>
              <a:t>pos</a:t>
            </a:r>
            <a:r>
              <a:rPr lang="en-US" dirty="0"/>
              <a:t> of the smallest element present in the sub-array A[n-1] is found. Then, swap, A[1] and A[</a:t>
            </a:r>
            <a:r>
              <a:rPr lang="en-US" dirty="0" err="1"/>
              <a:t>pos</a:t>
            </a:r>
            <a:r>
              <a:rPr lang="en-US" dirty="0"/>
              <a:t>]. Thus A[0] and A[1] are sorted, we now left with n-2 unsorted elements.</a:t>
            </a:r>
          </a:p>
          <a:p>
            <a:r>
              <a:rPr lang="en-US" dirty="0"/>
              <a:t>In n-1th pass, position </a:t>
            </a:r>
            <a:r>
              <a:rPr lang="en-US" dirty="0" err="1"/>
              <a:t>pos</a:t>
            </a:r>
            <a:r>
              <a:rPr lang="en-US" dirty="0"/>
              <a:t> of the smaller element between A[n-1] and A[n-2] is to be found. Then, swap, A[</a:t>
            </a:r>
            <a:r>
              <a:rPr lang="en-US" dirty="0" err="1"/>
              <a:t>pos</a:t>
            </a:r>
            <a:r>
              <a:rPr lang="en-US" dirty="0"/>
              <a:t>] and A[n-1].</a:t>
            </a:r>
          </a:p>
          <a:p>
            <a:pPr marL="0" indent="0">
              <a:buNone/>
            </a:pPr>
            <a:endParaRPr lang="en-IN" dirty="0"/>
          </a:p>
        </p:txBody>
      </p:sp>
      <p:pic>
        <p:nvPicPr>
          <p:cNvPr id="2" name="6CC521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6301" t="1832" r="2635"/>
          <a:stretch/>
        </p:blipFill>
        <p:spPr>
          <a:xfrm>
            <a:off x="0" y="1325561"/>
            <a:ext cx="12141445" cy="5339816"/>
          </a:xfrm>
          <a:prstGeom prst="rect">
            <a:avLst/>
          </a:prstGeom>
        </p:spPr>
      </p:pic>
    </p:spTree>
    <p:extLst>
      <p:ext uri="{BB962C8B-B14F-4D97-AF65-F5344CB8AC3E}">
        <p14:creationId xmlns:p14="http://schemas.microsoft.com/office/powerpoint/2010/main" val="408827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2"/>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100" y="266700"/>
            <a:ext cx="11925300" cy="5632311"/>
          </a:xfrm>
          <a:prstGeom prst="rect">
            <a:avLst/>
          </a:prstGeom>
          <a:noFill/>
        </p:spPr>
        <p:txBody>
          <a:bodyPr wrap="square" rtlCol="0">
            <a:spAutoFit/>
          </a:bodyPr>
          <a:lstStyle/>
          <a:p>
            <a:r>
              <a:rPr lang="en-IN" dirty="0"/>
              <a:t>void sort(</a:t>
            </a:r>
            <a:r>
              <a:rPr lang="en-IN" dirty="0" err="1"/>
              <a:t>int</a:t>
            </a:r>
            <a:r>
              <a:rPr lang="en-IN" dirty="0"/>
              <a:t> *</a:t>
            </a:r>
            <a:r>
              <a:rPr lang="en-IN" dirty="0" err="1"/>
              <a:t>arr</a:t>
            </a:r>
            <a:r>
              <a:rPr lang="en-IN" dirty="0"/>
              <a:t>, </a:t>
            </a:r>
            <a:r>
              <a:rPr lang="en-IN" dirty="0" err="1"/>
              <a:t>int</a:t>
            </a:r>
            <a:r>
              <a:rPr lang="en-IN" dirty="0"/>
              <a:t> size)</a:t>
            </a:r>
          </a:p>
          <a:p>
            <a:r>
              <a:rPr lang="en-IN" dirty="0"/>
              <a:t>{</a:t>
            </a:r>
          </a:p>
          <a:p>
            <a:r>
              <a:rPr lang="en-IN" dirty="0"/>
              <a:t>    </a:t>
            </a:r>
            <a:r>
              <a:rPr lang="en-IN" dirty="0" err="1"/>
              <a:t>int</a:t>
            </a:r>
            <a:r>
              <a:rPr lang="en-IN" dirty="0"/>
              <a:t> </a:t>
            </a:r>
            <a:r>
              <a:rPr lang="en-IN" dirty="0" err="1"/>
              <a:t>minIndex</a:t>
            </a:r>
            <a:r>
              <a:rPr lang="en-IN" dirty="0"/>
              <a:t>;</a:t>
            </a:r>
          </a:p>
          <a:p>
            <a:r>
              <a:rPr lang="en-IN" dirty="0"/>
              <a:t>    for (</a:t>
            </a:r>
            <a:r>
              <a:rPr lang="en-IN" dirty="0" err="1"/>
              <a:t>int</a:t>
            </a:r>
            <a:r>
              <a:rPr lang="en-IN" dirty="0"/>
              <a:t> </a:t>
            </a:r>
            <a:r>
              <a:rPr lang="en-IN" dirty="0" err="1"/>
              <a:t>i</a:t>
            </a:r>
            <a:r>
              <a:rPr lang="en-IN" dirty="0"/>
              <a:t> = 0; </a:t>
            </a:r>
            <a:r>
              <a:rPr lang="en-IN" dirty="0" err="1"/>
              <a:t>i</a:t>
            </a:r>
            <a:r>
              <a:rPr lang="en-IN" dirty="0"/>
              <a:t> &lt; size; </a:t>
            </a:r>
            <a:r>
              <a:rPr lang="en-IN" dirty="0" err="1"/>
              <a:t>i</a:t>
            </a:r>
            <a:r>
              <a:rPr lang="en-IN" dirty="0"/>
              <a:t>++)</a:t>
            </a:r>
          </a:p>
          <a:p>
            <a:r>
              <a:rPr lang="en-IN" dirty="0"/>
              <a:t>    {</a:t>
            </a:r>
          </a:p>
          <a:p>
            <a:r>
              <a:rPr lang="en-IN" dirty="0"/>
              <a:t>        </a:t>
            </a:r>
            <a:r>
              <a:rPr lang="en-IN" dirty="0" err="1"/>
              <a:t>minIndex</a:t>
            </a:r>
            <a:r>
              <a:rPr lang="en-IN" dirty="0"/>
              <a:t> = </a:t>
            </a:r>
            <a:r>
              <a:rPr lang="en-IN" dirty="0" err="1"/>
              <a:t>i</a:t>
            </a:r>
            <a:r>
              <a:rPr lang="en-IN" dirty="0"/>
              <a:t>;</a:t>
            </a:r>
          </a:p>
          <a:p>
            <a:r>
              <a:rPr lang="en-IN" dirty="0"/>
              <a:t>        for (</a:t>
            </a:r>
            <a:r>
              <a:rPr lang="en-IN" dirty="0" err="1"/>
              <a:t>int</a:t>
            </a:r>
            <a:r>
              <a:rPr lang="en-IN" dirty="0"/>
              <a:t> j = </a:t>
            </a:r>
            <a:r>
              <a:rPr lang="en-IN" dirty="0" err="1"/>
              <a:t>i</a:t>
            </a:r>
            <a:r>
              <a:rPr lang="en-IN" dirty="0"/>
              <a:t> + 1; j &lt; size; </a:t>
            </a:r>
            <a:r>
              <a:rPr lang="en-IN" dirty="0" err="1"/>
              <a:t>j++</a:t>
            </a:r>
            <a:r>
              <a:rPr lang="en-IN" dirty="0"/>
              <a:t>)</a:t>
            </a:r>
          </a:p>
          <a:p>
            <a:r>
              <a:rPr lang="en-IN" dirty="0"/>
              <a:t>        {</a:t>
            </a:r>
          </a:p>
          <a:p>
            <a:r>
              <a:rPr lang="en-IN" dirty="0"/>
              <a:t>            if (</a:t>
            </a:r>
            <a:r>
              <a:rPr lang="en-IN" dirty="0" err="1"/>
              <a:t>arr</a:t>
            </a:r>
            <a:r>
              <a:rPr lang="en-IN" dirty="0"/>
              <a:t>[</a:t>
            </a:r>
            <a:r>
              <a:rPr lang="en-IN" dirty="0" err="1"/>
              <a:t>minIndex</a:t>
            </a:r>
            <a:r>
              <a:rPr lang="en-IN" dirty="0"/>
              <a:t>] &gt; </a:t>
            </a:r>
            <a:r>
              <a:rPr lang="en-IN" dirty="0" err="1"/>
              <a:t>arr</a:t>
            </a:r>
            <a:r>
              <a:rPr lang="en-IN" dirty="0"/>
              <a:t>[j])</a:t>
            </a:r>
          </a:p>
          <a:p>
            <a:r>
              <a:rPr lang="en-IN" dirty="0"/>
              <a:t>                </a:t>
            </a:r>
            <a:r>
              <a:rPr lang="en-IN" dirty="0" err="1"/>
              <a:t>minIndex</a:t>
            </a:r>
            <a:r>
              <a:rPr lang="en-IN" dirty="0"/>
              <a:t> = j;</a:t>
            </a:r>
          </a:p>
          <a:p>
            <a:r>
              <a:rPr lang="en-IN" dirty="0"/>
              <a:t>        }</a:t>
            </a:r>
          </a:p>
          <a:p>
            <a:r>
              <a:rPr lang="en-IN" dirty="0"/>
              <a:t>        swap(</a:t>
            </a:r>
            <a:r>
              <a:rPr lang="en-IN" dirty="0" err="1"/>
              <a:t>arr</a:t>
            </a:r>
            <a:r>
              <a:rPr lang="en-IN" dirty="0"/>
              <a:t>[</a:t>
            </a:r>
            <a:r>
              <a:rPr lang="en-IN" dirty="0" err="1"/>
              <a:t>i</a:t>
            </a:r>
            <a:r>
              <a:rPr lang="en-IN" dirty="0"/>
              <a:t>], </a:t>
            </a:r>
            <a:r>
              <a:rPr lang="en-IN" dirty="0" err="1"/>
              <a:t>arr</a:t>
            </a:r>
            <a:r>
              <a:rPr lang="en-IN" dirty="0"/>
              <a:t>[</a:t>
            </a:r>
            <a:r>
              <a:rPr lang="en-IN" dirty="0" err="1"/>
              <a:t>minIndex</a:t>
            </a:r>
            <a:r>
              <a:rPr lang="en-IN" dirty="0"/>
              <a:t>]);</a:t>
            </a:r>
          </a:p>
          <a:p>
            <a:r>
              <a:rPr lang="en-IN" dirty="0"/>
              <a:t>    }</a:t>
            </a:r>
          </a:p>
          <a:p>
            <a:r>
              <a:rPr lang="en-IN" dirty="0"/>
              <a:t>}</a:t>
            </a:r>
          </a:p>
          <a:p>
            <a:r>
              <a:rPr lang="en-IN" dirty="0"/>
              <a:t>void swap(</a:t>
            </a:r>
            <a:r>
              <a:rPr lang="en-IN" dirty="0" err="1"/>
              <a:t>int</a:t>
            </a:r>
            <a:r>
              <a:rPr lang="en-IN" dirty="0"/>
              <a:t> &amp;a, </a:t>
            </a:r>
            <a:r>
              <a:rPr lang="en-IN" dirty="0" err="1"/>
              <a:t>int</a:t>
            </a:r>
            <a:r>
              <a:rPr lang="en-IN" dirty="0"/>
              <a:t> &amp;b)</a:t>
            </a:r>
          </a:p>
          <a:p>
            <a:r>
              <a:rPr lang="en-IN" dirty="0"/>
              <a:t>{</a:t>
            </a:r>
          </a:p>
          <a:p>
            <a:r>
              <a:rPr lang="en-IN" dirty="0"/>
              <a:t>    </a:t>
            </a:r>
            <a:r>
              <a:rPr lang="en-IN" dirty="0" err="1"/>
              <a:t>int</a:t>
            </a:r>
            <a:r>
              <a:rPr lang="en-IN" dirty="0"/>
              <a:t> temp = a;</a:t>
            </a:r>
          </a:p>
          <a:p>
            <a:r>
              <a:rPr lang="en-IN" dirty="0"/>
              <a:t>    a = b;</a:t>
            </a:r>
          </a:p>
          <a:p>
            <a:r>
              <a:rPr lang="en-IN" dirty="0"/>
              <a:t>    b = temp;</a:t>
            </a:r>
          </a:p>
          <a:p>
            <a:r>
              <a:rPr lang="en-IN" dirty="0" smtClean="0"/>
              <a:t>}</a:t>
            </a:r>
            <a:endParaRPr lang="en-IN" dirty="0"/>
          </a:p>
        </p:txBody>
      </p:sp>
    </p:spTree>
    <p:extLst>
      <p:ext uri="{BB962C8B-B14F-4D97-AF65-F5344CB8AC3E}">
        <p14:creationId xmlns:p14="http://schemas.microsoft.com/office/powerpoint/2010/main" val="13997652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0515600" cy="1325563"/>
          </a:xfrm>
        </p:spPr>
        <p:txBody>
          <a:bodyPr/>
          <a:lstStyle/>
          <a:p>
            <a:r>
              <a:rPr lang="en-US" dirty="0" smtClean="0"/>
              <a:t>Bubble Sort</a:t>
            </a:r>
            <a:endParaRPr lang="en-IN" dirty="0"/>
          </a:p>
        </p:txBody>
      </p:sp>
      <p:sp>
        <p:nvSpPr>
          <p:cNvPr id="2" name="Content Placeholder 1"/>
          <p:cNvSpPr>
            <a:spLocks noGrp="1"/>
          </p:cNvSpPr>
          <p:nvPr>
            <p:ph idx="1"/>
          </p:nvPr>
        </p:nvSpPr>
        <p:spPr>
          <a:xfrm>
            <a:off x="0" y="1325562"/>
            <a:ext cx="12192000" cy="5532437"/>
          </a:xfrm>
        </p:spPr>
        <p:txBody>
          <a:bodyPr>
            <a:normAutofit lnSpcReduction="10000"/>
          </a:bodyPr>
          <a:lstStyle/>
          <a:p>
            <a:pPr marL="0" indent="0">
              <a:buNone/>
            </a:pPr>
            <a:r>
              <a:rPr lang="en-US" dirty="0"/>
              <a:t>In Bubble sort, Each element of the array is compared with its adjacent element. The algorithm processes the list in passes. </a:t>
            </a:r>
            <a:endParaRPr lang="en-US" dirty="0" smtClean="0"/>
          </a:p>
          <a:p>
            <a:pPr marL="0" indent="0">
              <a:buNone/>
            </a:pPr>
            <a:r>
              <a:rPr lang="en-US" dirty="0" smtClean="0"/>
              <a:t>A </a:t>
            </a:r>
            <a:r>
              <a:rPr lang="en-US" dirty="0"/>
              <a:t>list with n elements requires n-1 passes for sorting. Consider an array A of n elements whose elements are to be sorted by using Bubble sort. </a:t>
            </a:r>
            <a:endParaRPr lang="en-US" dirty="0" smtClean="0"/>
          </a:p>
          <a:p>
            <a:pPr marL="0" indent="0">
              <a:buNone/>
            </a:pPr>
            <a:r>
              <a:rPr lang="en-US" dirty="0" smtClean="0"/>
              <a:t>The </a:t>
            </a:r>
            <a:r>
              <a:rPr lang="en-US" dirty="0"/>
              <a:t>algorithm processes like following</a:t>
            </a:r>
            <a:r>
              <a:rPr lang="en-US" dirty="0" smtClean="0"/>
              <a:t>.</a:t>
            </a:r>
          </a:p>
          <a:p>
            <a:r>
              <a:rPr lang="en-US" dirty="0"/>
              <a:t>In Pass 1, A[0] is compared with A[1], A[1] is compared with A[2], A[2] is compared with A[3] and so on. At the end of pass 1, the largest element of the list is placed at the highest index of the list.</a:t>
            </a:r>
          </a:p>
          <a:p>
            <a:r>
              <a:rPr lang="en-US" dirty="0"/>
              <a:t>In Pass 2, A[0] is compared with A[1], A[1] is compared with A[2] and so on. At the end of Pass 2 the second largest element of the list is placed at the second highest index of the list.</a:t>
            </a:r>
          </a:p>
          <a:p>
            <a:r>
              <a:rPr lang="en-US" dirty="0"/>
              <a:t>In pass n-1, A[0] is compared with A[1], A[1] is compared with A[2] and so on. At the end of this pass. The smallest element of the list is placed at the first index of the list.</a:t>
            </a:r>
          </a:p>
          <a:p>
            <a:pPr marL="0" indent="0">
              <a:buNone/>
            </a:pPr>
            <a:endParaRPr lang="en-US" dirty="0" smtClean="0"/>
          </a:p>
          <a:p>
            <a:pPr marL="0" indent="0">
              <a:buNone/>
            </a:pPr>
            <a:endParaRPr lang="en-IN" dirty="0"/>
          </a:p>
        </p:txBody>
      </p:sp>
      <p:pic>
        <p:nvPicPr>
          <p:cNvPr id="4" name="2B84A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9926" r="15307" b="53595"/>
          <a:stretch/>
        </p:blipFill>
        <p:spPr>
          <a:xfrm>
            <a:off x="-1" y="1325560"/>
            <a:ext cx="12215391" cy="5532439"/>
          </a:xfrm>
          <a:prstGeom prst="rect">
            <a:avLst/>
          </a:prstGeom>
        </p:spPr>
      </p:pic>
    </p:spTree>
    <p:extLst>
      <p:ext uri="{BB962C8B-B14F-4D97-AF65-F5344CB8AC3E}">
        <p14:creationId xmlns:p14="http://schemas.microsoft.com/office/powerpoint/2010/main" val="3297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800" y="152400"/>
            <a:ext cx="4229100" cy="5918200"/>
          </a:xfrm>
          <a:prstGeom prst="rect">
            <a:avLst/>
          </a:prstGeom>
          <a:noFill/>
        </p:spPr>
        <p:txBody>
          <a:bodyPr wrap="square" rtlCol="0">
            <a:spAutoFit/>
          </a:bodyPr>
          <a:lstStyle/>
          <a:p>
            <a:r>
              <a:rPr lang="en-IN" dirty="0"/>
              <a:t>void sort(</a:t>
            </a:r>
            <a:r>
              <a:rPr lang="en-IN" dirty="0" err="1"/>
              <a:t>int</a:t>
            </a:r>
            <a:r>
              <a:rPr lang="en-IN" dirty="0"/>
              <a:t> *</a:t>
            </a:r>
            <a:r>
              <a:rPr lang="en-IN" dirty="0" err="1"/>
              <a:t>arr</a:t>
            </a:r>
            <a:r>
              <a:rPr lang="en-IN" dirty="0"/>
              <a:t>, </a:t>
            </a:r>
            <a:r>
              <a:rPr lang="en-IN" dirty="0" err="1"/>
              <a:t>int</a:t>
            </a:r>
            <a:r>
              <a:rPr lang="en-IN" dirty="0"/>
              <a:t> size)</a:t>
            </a:r>
          </a:p>
          <a:p>
            <a:r>
              <a:rPr lang="en-IN" dirty="0"/>
              <a:t>{</a:t>
            </a:r>
          </a:p>
          <a:p>
            <a:r>
              <a:rPr lang="en-IN" dirty="0"/>
              <a:t>    bool temp;</a:t>
            </a:r>
          </a:p>
          <a:p>
            <a:r>
              <a:rPr lang="en-IN" dirty="0"/>
              <a:t>    for (</a:t>
            </a:r>
            <a:r>
              <a:rPr lang="en-IN" dirty="0" err="1"/>
              <a:t>int</a:t>
            </a:r>
            <a:r>
              <a:rPr lang="en-IN" dirty="0"/>
              <a:t> </a:t>
            </a:r>
            <a:r>
              <a:rPr lang="en-IN" dirty="0" err="1"/>
              <a:t>i</a:t>
            </a:r>
            <a:r>
              <a:rPr lang="en-IN" dirty="0"/>
              <a:t> = 0; </a:t>
            </a:r>
            <a:r>
              <a:rPr lang="en-IN" dirty="0" err="1"/>
              <a:t>i</a:t>
            </a:r>
            <a:r>
              <a:rPr lang="en-IN" dirty="0"/>
              <a:t> &lt; size; </a:t>
            </a:r>
            <a:r>
              <a:rPr lang="en-IN" dirty="0" err="1"/>
              <a:t>i</a:t>
            </a:r>
            <a:r>
              <a:rPr lang="en-IN" dirty="0"/>
              <a:t>++)</a:t>
            </a:r>
          </a:p>
          <a:p>
            <a:r>
              <a:rPr lang="en-IN" dirty="0"/>
              <a:t>    {</a:t>
            </a:r>
          </a:p>
          <a:p>
            <a:r>
              <a:rPr lang="en-IN" dirty="0"/>
              <a:t>        temp = false;</a:t>
            </a:r>
          </a:p>
          <a:p>
            <a:r>
              <a:rPr lang="en-IN" dirty="0"/>
              <a:t>        for (</a:t>
            </a:r>
            <a:r>
              <a:rPr lang="en-IN" dirty="0" err="1"/>
              <a:t>int</a:t>
            </a:r>
            <a:r>
              <a:rPr lang="en-IN" dirty="0"/>
              <a:t> j = 0; j &lt; size - </a:t>
            </a:r>
            <a:r>
              <a:rPr lang="en-IN" dirty="0" err="1"/>
              <a:t>i</a:t>
            </a:r>
            <a:r>
              <a:rPr lang="en-IN" dirty="0"/>
              <a:t> - 1; </a:t>
            </a:r>
            <a:r>
              <a:rPr lang="en-IN" dirty="0" err="1"/>
              <a:t>j++</a:t>
            </a:r>
            <a:r>
              <a:rPr lang="en-IN" dirty="0"/>
              <a:t>)</a:t>
            </a:r>
          </a:p>
          <a:p>
            <a:r>
              <a:rPr lang="en-IN" dirty="0"/>
              <a:t>        {</a:t>
            </a:r>
          </a:p>
          <a:p>
            <a:r>
              <a:rPr lang="en-IN" dirty="0"/>
              <a:t>            if (</a:t>
            </a:r>
            <a:r>
              <a:rPr lang="en-IN" dirty="0" err="1"/>
              <a:t>arr</a:t>
            </a:r>
            <a:r>
              <a:rPr lang="en-IN" dirty="0"/>
              <a:t>[j] &gt; </a:t>
            </a:r>
            <a:r>
              <a:rPr lang="en-IN" dirty="0" err="1"/>
              <a:t>arr</a:t>
            </a:r>
            <a:r>
              <a:rPr lang="en-IN" dirty="0"/>
              <a:t>[j + 1])</a:t>
            </a:r>
          </a:p>
          <a:p>
            <a:r>
              <a:rPr lang="en-IN" dirty="0"/>
              <a:t>            {</a:t>
            </a:r>
          </a:p>
          <a:p>
            <a:r>
              <a:rPr lang="en-IN" dirty="0"/>
              <a:t>                swap(</a:t>
            </a:r>
            <a:r>
              <a:rPr lang="en-IN" dirty="0" err="1"/>
              <a:t>arr</a:t>
            </a:r>
            <a:r>
              <a:rPr lang="en-IN" dirty="0"/>
              <a:t>[j], </a:t>
            </a:r>
            <a:r>
              <a:rPr lang="en-IN" dirty="0" err="1"/>
              <a:t>arr</a:t>
            </a:r>
            <a:r>
              <a:rPr lang="en-IN" dirty="0"/>
              <a:t>[j + 1]);</a:t>
            </a:r>
          </a:p>
          <a:p>
            <a:r>
              <a:rPr lang="en-IN" dirty="0"/>
              <a:t>                temp = true;</a:t>
            </a:r>
          </a:p>
          <a:p>
            <a:r>
              <a:rPr lang="en-IN" dirty="0"/>
              <a:t>            }</a:t>
            </a:r>
          </a:p>
          <a:p>
            <a:r>
              <a:rPr lang="en-IN" dirty="0"/>
              <a:t>        }</a:t>
            </a:r>
          </a:p>
          <a:p>
            <a:r>
              <a:rPr lang="en-IN" dirty="0"/>
              <a:t>        if (temp == false)</a:t>
            </a:r>
          </a:p>
          <a:p>
            <a:r>
              <a:rPr lang="en-IN" dirty="0"/>
              <a:t>        {</a:t>
            </a:r>
          </a:p>
          <a:p>
            <a:r>
              <a:rPr lang="en-IN" dirty="0"/>
              <a:t>            break;</a:t>
            </a:r>
          </a:p>
          <a:p>
            <a:r>
              <a:rPr lang="en-IN" dirty="0"/>
              <a:t>        }</a:t>
            </a:r>
          </a:p>
          <a:p>
            <a:r>
              <a:rPr lang="en-IN" dirty="0"/>
              <a:t>    }</a:t>
            </a:r>
          </a:p>
          <a:p>
            <a:r>
              <a:rPr lang="en-IN" dirty="0"/>
              <a:t>}</a:t>
            </a:r>
          </a:p>
          <a:p>
            <a:endParaRPr lang="en-IN" dirty="0"/>
          </a:p>
        </p:txBody>
      </p:sp>
    </p:spTree>
    <p:extLst>
      <p:ext uri="{BB962C8B-B14F-4D97-AF65-F5344CB8AC3E}">
        <p14:creationId xmlns:p14="http://schemas.microsoft.com/office/powerpoint/2010/main" val="17073807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0515600" cy="1325563"/>
          </a:xfrm>
        </p:spPr>
        <p:txBody>
          <a:bodyPr/>
          <a:lstStyle/>
          <a:p>
            <a:r>
              <a:rPr lang="en-US" dirty="0" smtClean="0"/>
              <a:t>Insertion Sort</a:t>
            </a:r>
            <a:endParaRPr lang="en-IN" dirty="0"/>
          </a:p>
        </p:txBody>
      </p:sp>
      <p:sp>
        <p:nvSpPr>
          <p:cNvPr id="2" name="Content Placeholder 1"/>
          <p:cNvSpPr>
            <a:spLocks noGrp="1"/>
          </p:cNvSpPr>
          <p:nvPr>
            <p:ph idx="1"/>
          </p:nvPr>
        </p:nvSpPr>
        <p:spPr>
          <a:xfrm>
            <a:off x="0" y="1378934"/>
            <a:ext cx="12192000" cy="5479066"/>
          </a:xfrm>
        </p:spPr>
        <p:txBody>
          <a:bodyPr>
            <a:normAutofit fontScale="92500"/>
          </a:bodyPr>
          <a:lstStyle/>
          <a:p>
            <a:pPr marL="0" indent="0">
              <a:buNone/>
            </a:pPr>
            <a:r>
              <a:rPr lang="en-US" dirty="0"/>
              <a:t>Insertion sort is the simple sorting algorithm which is commonly used in the daily lives while ordering a deck of cards. </a:t>
            </a:r>
            <a:endParaRPr lang="en-US" dirty="0" smtClean="0"/>
          </a:p>
          <a:p>
            <a:pPr marL="0" indent="0">
              <a:buNone/>
            </a:pPr>
            <a:r>
              <a:rPr lang="en-US" dirty="0" smtClean="0"/>
              <a:t>In </a:t>
            </a:r>
            <a:r>
              <a:rPr lang="en-US" dirty="0"/>
              <a:t>this algorithm, we insert each element onto its proper place in the sorted array. This is less efficient than the other sort algorithms like quick sort, merge sort, etc</a:t>
            </a:r>
            <a:r>
              <a:rPr lang="en-US" dirty="0" smtClean="0"/>
              <a:t>.</a:t>
            </a:r>
          </a:p>
          <a:p>
            <a:r>
              <a:rPr lang="en-US" dirty="0"/>
              <a:t>Consider an array A whose elements are to be sorted. Initially, A[0] is the only element on the sorted set. In pass 1, A[1] is placed at its proper index in the array.</a:t>
            </a:r>
          </a:p>
          <a:p>
            <a:r>
              <a:rPr lang="en-US" dirty="0"/>
              <a:t>In pass 2, A[2] is placed at its proper index in the array. Likewise, in pass n-1, A[n-1] is placed at its proper index into the array.</a:t>
            </a:r>
          </a:p>
          <a:p>
            <a:r>
              <a:rPr lang="en-US" dirty="0"/>
              <a:t>To insert an element A[k] to its proper index, we must compare it with all other elements i.e. A[k-1], A[k-2], and so on until we find an element A[j] such that, A[j]&lt;=A[k].</a:t>
            </a:r>
          </a:p>
          <a:p>
            <a:r>
              <a:rPr lang="en-US" dirty="0"/>
              <a:t>All the elements from A[k-1] to A[j] need to be shifted and A[k] will be moved to A[j+1].</a:t>
            </a:r>
          </a:p>
          <a:p>
            <a:pPr marL="0" indent="0">
              <a:buNone/>
            </a:pPr>
            <a:endParaRPr lang="en-IN" dirty="0"/>
          </a:p>
        </p:txBody>
      </p:sp>
      <p:pic>
        <p:nvPicPr>
          <p:cNvPr id="3" name="57CF4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826" b="16376"/>
          <a:stretch/>
        </p:blipFill>
        <p:spPr>
          <a:xfrm>
            <a:off x="0" y="1325563"/>
            <a:ext cx="12192000" cy="5362051"/>
          </a:xfrm>
          <a:prstGeom prst="rect">
            <a:avLst/>
          </a:prstGeom>
        </p:spPr>
      </p:pic>
    </p:spTree>
    <p:extLst>
      <p:ext uri="{BB962C8B-B14F-4D97-AF65-F5344CB8AC3E}">
        <p14:creationId xmlns:p14="http://schemas.microsoft.com/office/powerpoint/2010/main" val="20357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100" y="215900"/>
            <a:ext cx="11849100" cy="4524315"/>
          </a:xfrm>
          <a:prstGeom prst="rect">
            <a:avLst/>
          </a:prstGeom>
          <a:noFill/>
        </p:spPr>
        <p:txBody>
          <a:bodyPr wrap="square" rtlCol="0">
            <a:spAutoFit/>
          </a:bodyPr>
          <a:lstStyle/>
          <a:p>
            <a:r>
              <a:rPr lang="en-IN" dirty="0"/>
              <a:t>void sort(</a:t>
            </a:r>
            <a:r>
              <a:rPr lang="en-IN" dirty="0" err="1"/>
              <a:t>int</a:t>
            </a:r>
            <a:r>
              <a:rPr lang="en-IN" dirty="0"/>
              <a:t> *</a:t>
            </a:r>
            <a:r>
              <a:rPr lang="en-IN" dirty="0" err="1"/>
              <a:t>arr</a:t>
            </a:r>
            <a:r>
              <a:rPr lang="en-IN" dirty="0"/>
              <a:t>, </a:t>
            </a:r>
            <a:r>
              <a:rPr lang="en-IN" dirty="0" err="1"/>
              <a:t>int</a:t>
            </a:r>
            <a:r>
              <a:rPr lang="en-IN" dirty="0"/>
              <a:t> size)</a:t>
            </a:r>
          </a:p>
          <a:p>
            <a:r>
              <a:rPr lang="en-IN" dirty="0"/>
              <a:t>{</a:t>
            </a:r>
          </a:p>
          <a:p>
            <a:r>
              <a:rPr lang="en-IN" dirty="0"/>
              <a:t>    </a:t>
            </a:r>
            <a:r>
              <a:rPr lang="en-IN" dirty="0" err="1"/>
              <a:t>int</a:t>
            </a:r>
            <a:r>
              <a:rPr lang="en-IN" dirty="0"/>
              <a:t> key, j;</a:t>
            </a:r>
          </a:p>
          <a:p>
            <a:r>
              <a:rPr lang="en-IN" dirty="0"/>
              <a:t>    for (</a:t>
            </a:r>
            <a:r>
              <a:rPr lang="en-IN" dirty="0" err="1"/>
              <a:t>int</a:t>
            </a:r>
            <a:r>
              <a:rPr lang="en-IN" dirty="0"/>
              <a:t> </a:t>
            </a:r>
            <a:r>
              <a:rPr lang="en-IN" dirty="0" err="1"/>
              <a:t>i</a:t>
            </a:r>
            <a:r>
              <a:rPr lang="en-IN" dirty="0"/>
              <a:t> = 1; </a:t>
            </a:r>
            <a:r>
              <a:rPr lang="en-IN" dirty="0" err="1"/>
              <a:t>i</a:t>
            </a:r>
            <a:r>
              <a:rPr lang="en-IN" dirty="0"/>
              <a:t> &lt; size; </a:t>
            </a:r>
            <a:r>
              <a:rPr lang="en-IN" dirty="0" err="1"/>
              <a:t>i</a:t>
            </a:r>
            <a:r>
              <a:rPr lang="en-IN" dirty="0"/>
              <a:t>++)</a:t>
            </a:r>
          </a:p>
          <a:p>
            <a:r>
              <a:rPr lang="en-IN" dirty="0"/>
              <a:t>    {</a:t>
            </a:r>
          </a:p>
          <a:p>
            <a:r>
              <a:rPr lang="en-IN" dirty="0"/>
              <a:t>        key = </a:t>
            </a:r>
            <a:r>
              <a:rPr lang="en-IN" dirty="0" err="1"/>
              <a:t>arr</a:t>
            </a:r>
            <a:r>
              <a:rPr lang="en-IN" dirty="0"/>
              <a:t>[</a:t>
            </a:r>
            <a:r>
              <a:rPr lang="en-IN" dirty="0" err="1"/>
              <a:t>i</a:t>
            </a:r>
            <a:r>
              <a:rPr lang="en-IN" dirty="0"/>
              <a:t>];</a:t>
            </a:r>
          </a:p>
          <a:p>
            <a:r>
              <a:rPr lang="en-IN" dirty="0"/>
              <a:t>        j = </a:t>
            </a:r>
            <a:r>
              <a:rPr lang="en-IN" dirty="0" err="1"/>
              <a:t>i</a:t>
            </a:r>
            <a:r>
              <a:rPr lang="en-IN" dirty="0"/>
              <a:t> - 1;</a:t>
            </a:r>
          </a:p>
          <a:p>
            <a:r>
              <a:rPr lang="en-IN" dirty="0"/>
              <a:t>        while (j &gt;= 0 &amp;&amp; </a:t>
            </a:r>
            <a:r>
              <a:rPr lang="en-IN" dirty="0" err="1"/>
              <a:t>arr</a:t>
            </a:r>
            <a:r>
              <a:rPr lang="en-IN" dirty="0"/>
              <a:t>[j] &gt; key)</a:t>
            </a:r>
          </a:p>
          <a:p>
            <a:r>
              <a:rPr lang="en-IN" dirty="0"/>
              <a:t>        {</a:t>
            </a:r>
          </a:p>
          <a:p>
            <a:r>
              <a:rPr lang="en-IN" dirty="0"/>
              <a:t>            </a:t>
            </a:r>
            <a:r>
              <a:rPr lang="en-IN" dirty="0" err="1"/>
              <a:t>arr</a:t>
            </a:r>
            <a:r>
              <a:rPr lang="en-IN" dirty="0"/>
              <a:t>[j + 1] = </a:t>
            </a:r>
            <a:r>
              <a:rPr lang="en-IN" dirty="0" err="1"/>
              <a:t>arr</a:t>
            </a:r>
            <a:r>
              <a:rPr lang="en-IN" dirty="0"/>
              <a:t>[j];</a:t>
            </a:r>
          </a:p>
          <a:p>
            <a:r>
              <a:rPr lang="en-IN" dirty="0"/>
              <a:t>            j--;</a:t>
            </a:r>
          </a:p>
          <a:p>
            <a:r>
              <a:rPr lang="en-IN" dirty="0"/>
              <a:t>        }</a:t>
            </a:r>
          </a:p>
          <a:p>
            <a:r>
              <a:rPr lang="en-IN" dirty="0"/>
              <a:t>        </a:t>
            </a:r>
            <a:r>
              <a:rPr lang="en-IN" dirty="0" err="1"/>
              <a:t>arr</a:t>
            </a:r>
            <a:r>
              <a:rPr lang="en-IN" dirty="0"/>
              <a:t>[j + 1] = key;</a:t>
            </a:r>
          </a:p>
          <a:p>
            <a:r>
              <a:rPr lang="en-IN" dirty="0"/>
              <a:t>    }</a:t>
            </a:r>
          </a:p>
          <a:p>
            <a:r>
              <a:rPr lang="en-IN" dirty="0"/>
              <a:t>}</a:t>
            </a:r>
          </a:p>
          <a:p>
            <a:endParaRPr lang="en-IN" dirty="0"/>
          </a:p>
        </p:txBody>
      </p:sp>
    </p:spTree>
    <p:extLst>
      <p:ext uri="{BB962C8B-B14F-4D97-AF65-F5344CB8AC3E}">
        <p14:creationId xmlns:p14="http://schemas.microsoft.com/office/powerpoint/2010/main" val="1787060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80318"/>
            <a:ext cx="12192000" cy="5577681"/>
          </a:xfrm>
        </p:spPr>
        <p:txBody>
          <a:bodyPr>
            <a:normAutofit/>
          </a:bodyPr>
          <a:lstStyle/>
          <a:p>
            <a:pPr marL="0" indent="0">
              <a:buNone/>
            </a:pPr>
            <a:r>
              <a:rPr lang="en-US" dirty="0"/>
              <a:t>Merge sort is the algorithm which follows divide and conquer approach. Consider an array A of n number of elements. The algorithm processes the elements in 3 steps.</a:t>
            </a:r>
          </a:p>
          <a:p>
            <a:r>
              <a:rPr lang="en-US" dirty="0"/>
              <a:t>If A Contains 0 or 1 elements then it is already sorted, otherwise, Divide A into two sub-array of equal number of elements.</a:t>
            </a:r>
          </a:p>
          <a:p>
            <a:r>
              <a:rPr lang="en-US" dirty="0"/>
              <a:t>Conquer means sort the two sub-arrays recursively using the merge sort.</a:t>
            </a:r>
          </a:p>
          <a:p>
            <a:r>
              <a:rPr lang="en-US" dirty="0"/>
              <a:t>Combine the sub-arrays to form a single final sorted array maintaining the ordering of the array.</a:t>
            </a:r>
          </a:p>
          <a:p>
            <a:pPr marL="0" indent="0">
              <a:buNone/>
            </a:pPr>
            <a:r>
              <a:rPr lang="en-US" dirty="0"/>
              <a:t>The main idea behind merge sort is that, the short list takes less time to be sorted.</a:t>
            </a:r>
          </a:p>
          <a:p>
            <a:pPr marL="0" indent="0">
              <a:buNone/>
            </a:pPr>
            <a:endParaRPr lang="en-IN" dirty="0"/>
          </a:p>
        </p:txBody>
      </p:sp>
      <p:sp>
        <p:nvSpPr>
          <p:cNvPr id="5" name="Title 4"/>
          <p:cNvSpPr>
            <a:spLocks noGrp="1"/>
          </p:cNvSpPr>
          <p:nvPr>
            <p:ph type="title"/>
          </p:nvPr>
        </p:nvSpPr>
        <p:spPr>
          <a:xfrm>
            <a:off x="0" y="0"/>
            <a:ext cx="10515600" cy="1325563"/>
          </a:xfrm>
        </p:spPr>
        <p:txBody>
          <a:bodyPr/>
          <a:lstStyle/>
          <a:p>
            <a:r>
              <a:rPr lang="en-US" dirty="0" smtClean="0"/>
              <a:t>Merge Sort</a:t>
            </a:r>
            <a:endParaRPr lang="en-IN" dirty="0"/>
          </a:p>
        </p:txBody>
      </p:sp>
      <p:pic>
        <p:nvPicPr>
          <p:cNvPr id="4100" name="Picture 4" descr="Merge s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1405897"/>
            <a:ext cx="12192000" cy="5452102"/>
          </a:xfrm>
          <a:prstGeom prst="rect">
            <a:avLst/>
          </a:prstGeom>
          <a:noFill/>
          <a:extLst>
            <a:ext uri="{909E8E84-426E-40DD-AFC4-6F175D3DCCD1}">
              <a14:hiddenFill xmlns:a14="http://schemas.microsoft.com/office/drawing/2010/main">
                <a:solidFill>
                  <a:srgbClr val="FFFFFF"/>
                </a:solidFill>
              </a14:hiddenFill>
            </a:ext>
          </a:extLst>
        </p:spPr>
      </p:pic>
      <p:pic>
        <p:nvPicPr>
          <p:cNvPr id="2" name="F30B5F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299" y="1325563"/>
            <a:ext cx="12059635" cy="5303837"/>
          </a:xfrm>
          <a:prstGeom prst="rect">
            <a:avLst/>
          </a:prstGeom>
        </p:spPr>
      </p:pic>
    </p:spTree>
    <p:extLst>
      <p:ext uri="{BB962C8B-B14F-4D97-AF65-F5344CB8AC3E}">
        <p14:creationId xmlns:p14="http://schemas.microsoft.com/office/powerpoint/2010/main" val="206493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00"/>
                                        </p:tgtEl>
                                        <p:attrNameLst>
                                          <p:attrName>style.visibility</p:attrName>
                                        </p:attrNameLst>
                                      </p:cBhvr>
                                      <p:to>
                                        <p:strVal val="visible"/>
                                      </p:to>
                                    </p:set>
                                    <p:animEffect transition="in" filter="fade">
                                      <p:cBhvr>
                                        <p:cTn id="32" dur="500"/>
                                        <p:tgtEl>
                                          <p:spTgt spid="410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2"/>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77800"/>
            <a:ext cx="4076700" cy="2862322"/>
          </a:xfrm>
          <a:prstGeom prst="rect">
            <a:avLst/>
          </a:prstGeom>
          <a:noFill/>
        </p:spPr>
        <p:txBody>
          <a:bodyPr wrap="square" rtlCol="0">
            <a:spAutoFit/>
          </a:bodyPr>
          <a:lstStyle/>
          <a:p>
            <a:r>
              <a:rPr lang="en-IN" dirty="0"/>
              <a:t>void </a:t>
            </a:r>
            <a:r>
              <a:rPr lang="en-IN" dirty="0" err="1"/>
              <a:t>mergeSort</a:t>
            </a:r>
            <a:r>
              <a:rPr lang="en-IN" dirty="0"/>
              <a:t>(</a:t>
            </a:r>
            <a:r>
              <a:rPr lang="en-IN" dirty="0" err="1"/>
              <a:t>int</a:t>
            </a:r>
            <a:r>
              <a:rPr lang="en-IN" dirty="0"/>
              <a:t> *</a:t>
            </a:r>
            <a:r>
              <a:rPr lang="en-IN" dirty="0" err="1"/>
              <a:t>arr</a:t>
            </a:r>
            <a:r>
              <a:rPr lang="en-IN" dirty="0"/>
              <a:t>, </a:t>
            </a:r>
            <a:r>
              <a:rPr lang="en-IN" dirty="0" err="1"/>
              <a:t>int</a:t>
            </a:r>
            <a:r>
              <a:rPr lang="en-IN" dirty="0"/>
              <a:t> l, </a:t>
            </a:r>
            <a:r>
              <a:rPr lang="en-IN" dirty="0" err="1"/>
              <a:t>int</a:t>
            </a:r>
            <a:r>
              <a:rPr lang="en-IN" dirty="0"/>
              <a:t> r)</a:t>
            </a:r>
          </a:p>
          <a:p>
            <a:r>
              <a:rPr lang="en-IN" dirty="0"/>
              <a:t>{</a:t>
            </a:r>
          </a:p>
          <a:p>
            <a:r>
              <a:rPr lang="en-IN" dirty="0"/>
              <a:t>    if (l &lt; r)</a:t>
            </a:r>
          </a:p>
          <a:p>
            <a:r>
              <a:rPr lang="en-IN" dirty="0"/>
              <a:t>    {</a:t>
            </a:r>
          </a:p>
          <a:p>
            <a:r>
              <a:rPr lang="en-IN" dirty="0"/>
              <a:t>        </a:t>
            </a:r>
            <a:r>
              <a:rPr lang="en-IN" dirty="0" err="1"/>
              <a:t>int</a:t>
            </a:r>
            <a:r>
              <a:rPr lang="en-IN" dirty="0"/>
              <a:t> m = l + (r - l) / 2;</a:t>
            </a:r>
          </a:p>
          <a:p>
            <a:r>
              <a:rPr lang="en-IN" dirty="0"/>
              <a:t>        </a:t>
            </a:r>
            <a:r>
              <a:rPr lang="en-IN" dirty="0" err="1"/>
              <a:t>mergeSort</a:t>
            </a:r>
            <a:r>
              <a:rPr lang="en-IN" dirty="0"/>
              <a:t>(</a:t>
            </a:r>
            <a:r>
              <a:rPr lang="en-IN" dirty="0" err="1"/>
              <a:t>arr</a:t>
            </a:r>
            <a:r>
              <a:rPr lang="en-IN" dirty="0"/>
              <a:t>, l, m);</a:t>
            </a:r>
          </a:p>
          <a:p>
            <a:r>
              <a:rPr lang="en-IN" dirty="0"/>
              <a:t>        </a:t>
            </a:r>
            <a:r>
              <a:rPr lang="en-IN" dirty="0" err="1"/>
              <a:t>mergeSort</a:t>
            </a:r>
            <a:r>
              <a:rPr lang="en-IN" dirty="0"/>
              <a:t>(</a:t>
            </a:r>
            <a:r>
              <a:rPr lang="en-IN" dirty="0" err="1"/>
              <a:t>arr</a:t>
            </a:r>
            <a:r>
              <a:rPr lang="en-IN" dirty="0"/>
              <a:t>, m + 1, r);</a:t>
            </a:r>
          </a:p>
          <a:p>
            <a:r>
              <a:rPr lang="en-IN" dirty="0"/>
              <a:t>        merge(</a:t>
            </a:r>
            <a:r>
              <a:rPr lang="en-IN" dirty="0" err="1"/>
              <a:t>arr</a:t>
            </a:r>
            <a:r>
              <a:rPr lang="en-IN" dirty="0"/>
              <a:t>, l, m, r);</a:t>
            </a:r>
          </a:p>
          <a:p>
            <a:r>
              <a:rPr lang="en-IN" dirty="0"/>
              <a:t>    }</a:t>
            </a:r>
          </a:p>
          <a:p>
            <a:r>
              <a:rPr lang="en-IN" dirty="0" smtClean="0"/>
              <a:t>}</a:t>
            </a:r>
            <a:endParaRPr lang="en-IN" dirty="0"/>
          </a:p>
        </p:txBody>
      </p:sp>
      <p:sp>
        <p:nvSpPr>
          <p:cNvPr id="3" name="TextBox 2"/>
          <p:cNvSpPr txBox="1"/>
          <p:nvPr/>
        </p:nvSpPr>
        <p:spPr>
          <a:xfrm>
            <a:off x="4318000" y="88900"/>
            <a:ext cx="8216900" cy="7017306"/>
          </a:xfrm>
          <a:prstGeom prst="rect">
            <a:avLst/>
          </a:prstGeom>
          <a:noFill/>
        </p:spPr>
        <p:txBody>
          <a:bodyPr wrap="square" rtlCol="0">
            <a:spAutoFit/>
          </a:bodyPr>
          <a:lstStyle/>
          <a:p>
            <a:r>
              <a:rPr lang="en-IN" dirty="0"/>
              <a:t>void merge(</a:t>
            </a:r>
            <a:r>
              <a:rPr lang="en-IN" dirty="0" err="1"/>
              <a:t>int</a:t>
            </a:r>
            <a:r>
              <a:rPr lang="en-IN" dirty="0"/>
              <a:t> *</a:t>
            </a:r>
            <a:r>
              <a:rPr lang="en-IN" dirty="0" err="1"/>
              <a:t>arr</a:t>
            </a:r>
            <a:r>
              <a:rPr lang="en-IN" dirty="0"/>
              <a:t>, </a:t>
            </a:r>
            <a:r>
              <a:rPr lang="en-IN" dirty="0" err="1"/>
              <a:t>int</a:t>
            </a:r>
            <a:r>
              <a:rPr lang="en-IN" dirty="0"/>
              <a:t> l, </a:t>
            </a:r>
            <a:r>
              <a:rPr lang="en-IN" dirty="0" err="1"/>
              <a:t>int</a:t>
            </a:r>
            <a:r>
              <a:rPr lang="en-IN" dirty="0"/>
              <a:t> m, </a:t>
            </a:r>
            <a:r>
              <a:rPr lang="en-IN" dirty="0" err="1"/>
              <a:t>int</a:t>
            </a:r>
            <a:r>
              <a:rPr lang="en-IN" dirty="0"/>
              <a:t> r)</a:t>
            </a:r>
          </a:p>
          <a:p>
            <a:r>
              <a:rPr lang="en-IN" dirty="0"/>
              <a:t>{</a:t>
            </a:r>
          </a:p>
          <a:p>
            <a:r>
              <a:rPr lang="en-IN" dirty="0"/>
              <a:t>  </a:t>
            </a:r>
            <a:r>
              <a:rPr lang="en-IN" b="1" dirty="0"/>
              <a:t>  //create left right array</a:t>
            </a:r>
          </a:p>
          <a:p>
            <a:r>
              <a:rPr lang="en-IN" dirty="0"/>
              <a:t>    </a:t>
            </a:r>
            <a:r>
              <a:rPr lang="en-IN" dirty="0" err="1"/>
              <a:t>int</a:t>
            </a:r>
            <a:r>
              <a:rPr lang="en-IN" dirty="0"/>
              <a:t> n1 = m - l + 1</a:t>
            </a:r>
            <a:r>
              <a:rPr lang="en-IN" dirty="0" smtClean="0"/>
              <a:t>;  </a:t>
            </a:r>
            <a:r>
              <a:rPr lang="en-IN" dirty="0" err="1" smtClean="0"/>
              <a:t>int</a:t>
            </a:r>
            <a:r>
              <a:rPr lang="en-IN" dirty="0"/>
              <a:t> n2 = r - m;</a:t>
            </a:r>
          </a:p>
          <a:p>
            <a:r>
              <a:rPr lang="en-IN" dirty="0"/>
              <a:t>    </a:t>
            </a:r>
            <a:r>
              <a:rPr lang="en-IN" dirty="0" err="1"/>
              <a:t>int</a:t>
            </a:r>
            <a:r>
              <a:rPr lang="en-IN" dirty="0"/>
              <a:t> *</a:t>
            </a:r>
            <a:r>
              <a:rPr lang="en-IN" dirty="0" err="1"/>
              <a:t>arr_L</a:t>
            </a:r>
            <a:r>
              <a:rPr lang="en-IN" dirty="0"/>
              <a:t> = new </a:t>
            </a:r>
            <a:r>
              <a:rPr lang="en-IN" dirty="0" err="1"/>
              <a:t>int</a:t>
            </a:r>
            <a:r>
              <a:rPr lang="en-IN" dirty="0"/>
              <a:t>[n1</a:t>
            </a:r>
            <a:r>
              <a:rPr lang="en-IN" dirty="0" smtClean="0"/>
              <a:t>]; </a:t>
            </a:r>
            <a:r>
              <a:rPr lang="en-IN" dirty="0"/>
              <a:t> </a:t>
            </a:r>
            <a:r>
              <a:rPr lang="en-IN" dirty="0" err="1"/>
              <a:t>int</a:t>
            </a:r>
            <a:r>
              <a:rPr lang="en-IN" dirty="0"/>
              <a:t> *</a:t>
            </a:r>
            <a:r>
              <a:rPr lang="en-IN" dirty="0" err="1"/>
              <a:t>arr_r</a:t>
            </a:r>
            <a:r>
              <a:rPr lang="en-IN" dirty="0"/>
              <a:t> = new </a:t>
            </a:r>
            <a:r>
              <a:rPr lang="en-IN" dirty="0" err="1"/>
              <a:t>int</a:t>
            </a:r>
            <a:r>
              <a:rPr lang="en-IN" dirty="0"/>
              <a:t>[n2];</a:t>
            </a:r>
          </a:p>
          <a:p>
            <a:r>
              <a:rPr lang="en-IN" dirty="0"/>
              <a:t>    </a:t>
            </a:r>
            <a:r>
              <a:rPr lang="en-IN" b="1" dirty="0"/>
              <a:t>//copy left and </a:t>
            </a:r>
            <a:r>
              <a:rPr lang="en-IN" b="1" dirty="0" err="1"/>
              <a:t>rigth</a:t>
            </a:r>
            <a:r>
              <a:rPr lang="en-IN" b="1" dirty="0"/>
              <a:t> array</a:t>
            </a:r>
          </a:p>
          <a:p>
            <a:r>
              <a:rPr lang="en-IN" dirty="0"/>
              <a:t>    for (</a:t>
            </a:r>
            <a:r>
              <a:rPr lang="en-IN" dirty="0" err="1"/>
              <a:t>int</a:t>
            </a:r>
            <a:r>
              <a:rPr lang="en-IN" dirty="0"/>
              <a:t> </a:t>
            </a:r>
            <a:r>
              <a:rPr lang="en-IN" dirty="0" err="1"/>
              <a:t>i</a:t>
            </a:r>
            <a:r>
              <a:rPr lang="en-IN" dirty="0"/>
              <a:t> = 0; </a:t>
            </a:r>
            <a:r>
              <a:rPr lang="en-IN" dirty="0" err="1"/>
              <a:t>i</a:t>
            </a:r>
            <a:r>
              <a:rPr lang="en-IN" dirty="0"/>
              <a:t> &lt; n1; </a:t>
            </a:r>
            <a:r>
              <a:rPr lang="en-IN" dirty="0" err="1"/>
              <a:t>i</a:t>
            </a:r>
            <a:r>
              <a:rPr lang="en-IN" dirty="0" smtClean="0"/>
              <a:t>++)</a:t>
            </a:r>
            <a:endParaRPr lang="en-IN" dirty="0"/>
          </a:p>
          <a:p>
            <a:r>
              <a:rPr lang="en-IN" dirty="0"/>
              <a:t>        </a:t>
            </a:r>
            <a:r>
              <a:rPr lang="en-IN" dirty="0" err="1"/>
              <a:t>arr_L</a:t>
            </a:r>
            <a:r>
              <a:rPr lang="en-IN" dirty="0"/>
              <a:t>[</a:t>
            </a:r>
            <a:r>
              <a:rPr lang="en-IN" dirty="0" err="1"/>
              <a:t>i</a:t>
            </a:r>
            <a:r>
              <a:rPr lang="en-IN" dirty="0"/>
              <a:t>] = </a:t>
            </a:r>
            <a:r>
              <a:rPr lang="en-IN" dirty="0" err="1"/>
              <a:t>arr</a:t>
            </a:r>
            <a:r>
              <a:rPr lang="en-IN" dirty="0"/>
              <a:t>[l + </a:t>
            </a:r>
            <a:r>
              <a:rPr lang="en-IN" dirty="0" err="1"/>
              <a:t>i</a:t>
            </a:r>
            <a:r>
              <a:rPr lang="en-IN" dirty="0" smtClean="0"/>
              <a:t>];</a:t>
            </a:r>
          </a:p>
          <a:p>
            <a:r>
              <a:rPr lang="en-IN" dirty="0" smtClean="0"/>
              <a:t> </a:t>
            </a:r>
            <a:r>
              <a:rPr lang="en-IN" dirty="0"/>
              <a:t>    for (</a:t>
            </a:r>
            <a:r>
              <a:rPr lang="en-IN" dirty="0" err="1"/>
              <a:t>int</a:t>
            </a:r>
            <a:r>
              <a:rPr lang="en-IN" dirty="0"/>
              <a:t> </a:t>
            </a:r>
            <a:r>
              <a:rPr lang="en-IN" dirty="0" err="1"/>
              <a:t>i</a:t>
            </a:r>
            <a:r>
              <a:rPr lang="en-IN" dirty="0"/>
              <a:t> = 0; </a:t>
            </a:r>
            <a:r>
              <a:rPr lang="en-IN" dirty="0" err="1"/>
              <a:t>i</a:t>
            </a:r>
            <a:r>
              <a:rPr lang="en-IN" dirty="0"/>
              <a:t> &lt; n2; </a:t>
            </a:r>
            <a:r>
              <a:rPr lang="en-IN" dirty="0" err="1"/>
              <a:t>i</a:t>
            </a:r>
            <a:r>
              <a:rPr lang="en-IN" dirty="0" smtClean="0"/>
              <a:t>++)</a:t>
            </a:r>
          </a:p>
          <a:p>
            <a:r>
              <a:rPr lang="en-IN" dirty="0" smtClean="0"/>
              <a:t> </a:t>
            </a:r>
            <a:r>
              <a:rPr lang="en-IN" dirty="0"/>
              <a:t>        </a:t>
            </a:r>
            <a:r>
              <a:rPr lang="en-IN" dirty="0" err="1"/>
              <a:t>arr_r</a:t>
            </a:r>
            <a:r>
              <a:rPr lang="en-IN" dirty="0"/>
              <a:t>[</a:t>
            </a:r>
            <a:r>
              <a:rPr lang="en-IN" dirty="0" err="1"/>
              <a:t>i</a:t>
            </a:r>
            <a:r>
              <a:rPr lang="en-IN" dirty="0"/>
              <a:t>] = </a:t>
            </a:r>
            <a:r>
              <a:rPr lang="en-IN" dirty="0" err="1"/>
              <a:t>arr</a:t>
            </a:r>
            <a:r>
              <a:rPr lang="en-IN" dirty="0"/>
              <a:t>[(m + 1) + </a:t>
            </a:r>
            <a:r>
              <a:rPr lang="en-IN" dirty="0" err="1"/>
              <a:t>i</a:t>
            </a:r>
            <a:r>
              <a:rPr lang="en-IN" dirty="0" smtClean="0"/>
              <a:t>];</a:t>
            </a:r>
          </a:p>
          <a:p>
            <a:r>
              <a:rPr lang="en-IN" dirty="0" smtClean="0"/>
              <a:t> </a:t>
            </a:r>
            <a:r>
              <a:rPr lang="en-IN" dirty="0"/>
              <a:t>    </a:t>
            </a:r>
            <a:r>
              <a:rPr lang="en-IN" b="1" dirty="0"/>
              <a:t>//merge both array into main array with comp</a:t>
            </a:r>
          </a:p>
          <a:p>
            <a:r>
              <a:rPr lang="en-IN" dirty="0"/>
              <a:t>    </a:t>
            </a:r>
            <a:r>
              <a:rPr lang="en-IN" dirty="0" err="1"/>
              <a:t>int</a:t>
            </a:r>
            <a:r>
              <a:rPr lang="en-IN" dirty="0"/>
              <a:t> </a:t>
            </a:r>
            <a:r>
              <a:rPr lang="en-IN" dirty="0" err="1"/>
              <a:t>i</a:t>
            </a:r>
            <a:r>
              <a:rPr lang="en-IN" dirty="0"/>
              <a:t> = 0; //left array</a:t>
            </a:r>
          </a:p>
          <a:p>
            <a:r>
              <a:rPr lang="en-IN" dirty="0"/>
              <a:t>    </a:t>
            </a:r>
            <a:r>
              <a:rPr lang="en-IN" dirty="0" err="1"/>
              <a:t>int</a:t>
            </a:r>
            <a:r>
              <a:rPr lang="en-IN" dirty="0"/>
              <a:t> j = 0; //right array</a:t>
            </a:r>
          </a:p>
          <a:p>
            <a:r>
              <a:rPr lang="en-IN" dirty="0"/>
              <a:t>    </a:t>
            </a:r>
            <a:r>
              <a:rPr lang="en-IN" dirty="0" err="1"/>
              <a:t>int</a:t>
            </a:r>
            <a:r>
              <a:rPr lang="en-IN" dirty="0"/>
              <a:t> k = l; //main </a:t>
            </a:r>
            <a:r>
              <a:rPr lang="en-IN" dirty="0" smtClean="0"/>
              <a:t>array</a:t>
            </a:r>
            <a:r>
              <a:rPr lang="en-IN" dirty="0"/>
              <a:t/>
            </a:r>
            <a:br>
              <a:rPr lang="en-IN" dirty="0"/>
            </a:br>
            <a:r>
              <a:rPr lang="en-IN" dirty="0"/>
              <a:t>    while (</a:t>
            </a:r>
            <a:r>
              <a:rPr lang="en-IN" dirty="0" err="1"/>
              <a:t>i</a:t>
            </a:r>
            <a:r>
              <a:rPr lang="en-IN" dirty="0"/>
              <a:t> &lt; n1 &amp;&amp; j &lt; n2</a:t>
            </a:r>
            <a:r>
              <a:rPr lang="en-IN" dirty="0" smtClean="0"/>
              <a:t>) {</a:t>
            </a:r>
            <a:endParaRPr lang="en-IN" dirty="0"/>
          </a:p>
          <a:p>
            <a:r>
              <a:rPr lang="en-IN" dirty="0"/>
              <a:t>        if (</a:t>
            </a:r>
            <a:r>
              <a:rPr lang="en-IN" dirty="0" err="1"/>
              <a:t>arr_L</a:t>
            </a:r>
            <a:r>
              <a:rPr lang="en-IN" dirty="0"/>
              <a:t>[</a:t>
            </a:r>
            <a:r>
              <a:rPr lang="en-IN" dirty="0" err="1"/>
              <a:t>i</a:t>
            </a:r>
            <a:r>
              <a:rPr lang="en-IN" dirty="0"/>
              <a:t>] &lt;= </a:t>
            </a:r>
            <a:r>
              <a:rPr lang="en-IN" dirty="0" err="1"/>
              <a:t>arr_r</a:t>
            </a:r>
            <a:r>
              <a:rPr lang="en-IN" dirty="0"/>
              <a:t>[j</a:t>
            </a:r>
            <a:r>
              <a:rPr lang="en-IN" dirty="0" smtClean="0"/>
              <a:t>]) {</a:t>
            </a:r>
            <a:endParaRPr lang="en-IN" dirty="0"/>
          </a:p>
          <a:p>
            <a:r>
              <a:rPr lang="en-IN" dirty="0"/>
              <a:t>            </a:t>
            </a:r>
            <a:r>
              <a:rPr lang="en-IN" dirty="0" err="1"/>
              <a:t>arr</a:t>
            </a:r>
            <a:r>
              <a:rPr lang="en-IN" dirty="0"/>
              <a:t>[k] = </a:t>
            </a:r>
            <a:r>
              <a:rPr lang="en-IN" dirty="0" err="1"/>
              <a:t>arr_L</a:t>
            </a:r>
            <a:r>
              <a:rPr lang="en-IN" dirty="0"/>
              <a:t>[</a:t>
            </a:r>
            <a:r>
              <a:rPr lang="en-IN" dirty="0" err="1"/>
              <a:t>i</a:t>
            </a:r>
            <a:r>
              <a:rPr lang="en-IN" dirty="0"/>
              <a:t>];</a:t>
            </a:r>
          </a:p>
          <a:p>
            <a:r>
              <a:rPr lang="en-IN" dirty="0"/>
              <a:t>            </a:t>
            </a:r>
            <a:r>
              <a:rPr lang="en-IN" dirty="0" err="1"/>
              <a:t>i</a:t>
            </a:r>
            <a:r>
              <a:rPr lang="en-IN" dirty="0"/>
              <a:t>++;</a:t>
            </a:r>
          </a:p>
          <a:p>
            <a:r>
              <a:rPr lang="en-IN" dirty="0"/>
              <a:t>        </a:t>
            </a:r>
            <a:r>
              <a:rPr lang="en-IN" dirty="0" smtClean="0"/>
              <a:t>}else {</a:t>
            </a:r>
            <a:endParaRPr lang="en-IN" dirty="0"/>
          </a:p>
          <a:p>
            <a:r>
              <a:rPr lang="en-IN" dirty="0"/>
              <a:t>            </a:t>
            </a:r>
            <a:r>
              <a:rPr lang="en-IN" dirty="0" err="1"/>
              <a:t>arr</a:t>
            </a:r>
            <a:r>
              <a:rPr lang="en-IN" dirty="0"/>
              <a:t>[k] = </a:t>
            </a:r>
            <a:r>
              <a:rPr lang="en-IN" dirty="0" err="1"/>
              <a:t>arr_r</a:t>
            </a:r>
            <a:r>
              <a:rPr lang="en-IN" dirty="0"/>
              <a:t>[j];</a:t>
            </a:r>
          </a:p>
          <a:p>
            <a:r>
              <a:rPr lang="en-IN" dirty="0"/>
              <a:t>            </a:t>
            </a:r>
            <a:r>
              <a:rPr lang="en-IN" dirty="0" err="1"/>
              <a:t>j++</a:t>
            </a:r>
            <a:r>
              <a:rPr lang="en-IN" dirty="0"/>
              <a:t>;</a:t>
            </a:r>
          </a:p>
          <a:p>
            <a:r>
              <a:rPr lang="en-IN" dirty="0"/>
              <a:t>        }</a:t>
            </a:r>
          </a:p>
          <a:p>
            <a:r>
              <a:rPr lang="en-IN" dirty="0"/>
              <a:t>        k++;</a:t>
            </a:r>
          </a:p>
          <a:p>
            <a:r>
              <a:rPr lang="en-IN" dirty="0"/>
              <a:t>    }</a:t>
            </a:r>
          </a:p>
          <a:p>
            <a:r>
              <a:rPr lang="en-IN" dirty="0"/>
              <a:t>    </a:t>
            </a:r>
          </a:p>
        </p:txBody>
      </p:sp>
      <p:sp>
        <p:nvSpPr>
          <p:cNvPr id="4" name="TextBox 3"/>
          <p:cNvSpPr txBox="1"/>
          <p:nvPr/>
        </p:nvSpPr>
        <p:spPr>
          <a:xfrm>
            <a:off x="152400" y="3040122"/>
            <a:ext cx="4076700" cy="3970318"/>
          </a:xfrm>
          <a:prstGeom prst="rect">
            <a:avLst/>
          </a:prstGeom>
          <a:noFill/>
        </p:spPr>
        <p:txBody>
          <a:bodyPr wrap="square" rtlCol="0">
            <a:spAutoFit/>
          </a:bodyPr>
          <a:lstStyle/>
          <a:p>
            <a:r>
              <a:rPr lang="en-IN" b="1" dirty="0"/>
              <a:t>//remaining </a:t>
            </a:r>
            <a:r>
              <a:rPr lang="en-IN" b="1" dirty="0" smtClean="0"/>
              <a:t>element //</a:t>
            </a:r>
            <a:r>
              <a:rPr lang="en-IN" b="1" dirty="0"/>
              <a:t>left array</a:t>
            </a:r>
          </a:p>
          <a:p>
            <a:r>
              <a:rPr lang="en-IN" dirty="0"/>
              <a:t>    while (</a:t>
            </a:r>
            <a:r>
              <a:rPr lang="en-IN" dirty="0" err="1"/>
              <a:t>i</a:t>
            </a:r>
            <a:r>
              <a:rPr lang="en-IN" dirty="0"/>
              <a:t> &lt; n1</a:t>
            </a:r>
            <a:r>
              <a:rPr lang="en-IN" dirty="0" smtClean="0"/>
              <a:t>){</a:t>
            </a:r>
            <a:endParaRPr lang="en-IN" dirty="0"/>
          </a:p>
          <a:p>
            <a:r>
              <a:rPr lang="en-IN" dirty="0"/>
              <a:t>        </a:t>
            </a:r>
            <a:r>
              <a:rPr lang="en-IN" dirty="0" err="1"/>
              <a:t>arr</a:t>
            </a:r>
            <a:r>
              <a:rPr lang="en-IN" dirty="0"/>
              <a:t>[k] = </a:t>
            </a:r>
            <a:r>
              <a:rPr lang="en-IN" dirty="0" err="1"/>
              <a:t>arr_L</a:t>
            </a:r>
            <a:r>
              <a:rPr lang="en-IN" dirty="0"/>
              <a:t>[</a:t>
            </a:r>
            <a:r>
              <a:rPr lang="en-IN" dirty="0" err="1"/>
              <a:t>i</a:t>
            </a:r>
            <a:r>
              <a:rPr lang="en-IN" dirty="0"/>
              <a:t>];</a:t>
            </a:r>
          </a:p>
          <a:p>
            <a:r>
              <a:rPr lang="en-IN" dirty="0"/>
              <a:t>        </a:t>
            </a:r>
            <a:r>
              <a:rPr lang="en-IN" dirty="0" err="1"/>
              <a:t>i</a:t>
            </a:r>
            <a:r>
              <a:rPr lang="en-IN" dirty="0" smtClean="0"/>
              <a:t>++; k</a:t>
            </a:r>
            <a:r>
              <a:rPr lang="en-IN" dirty="0"/>
              <a:t>++;</a:t>
            </a:r>
          </a:p>
          <a:p>
            <a:r>
              <a:rPr lang="en-IN" dirty="0"/>
              <a:t>    }</a:t>
            </a:r>
          </a:p>
          <a:p>
            <a:r>
              <a:rPr lang="en-IN" dirty="0"/>
              <a:t>   </a:t>
            </a:r>
            <a:r>
              <a:rPr lang="en-IN" b="1" dirty="0"/>
              <a:t> //right array</a:t>
            </a:r>
          </a:p>
          <a:p>
            <a:r>
              <a:rPr lang="en-IN" dirty="0"/>
              <a:t>    while (j &lt; n2</a:t>
            </a:r>
            <a:r>
              <a:rPr lang="en-IN" dirty="0" smtClean="0"/>
              <a:t>){</a:t>
            </a:r>
            <a:endParaRPr lang="en-IN" dirty="0"/>
          </a:p>
          <a:p>
            <a:r>
              <a:rPr lang="en-IN" dirty="0"/>
              <a:t>        </a:t>
            </a:r>
            <a:r>
              <a:rPr lang="en-IN" dirty="0" err="1"/>
              <a:t>arr</a:t>
            </a:r>
            <a:r>
              <a:rPr lang="en-IN" dirty="0"/>
              <a:t>[k] = </a:t>
            </a:r>
            <a:r>
              <a:rPr lang="en-IN" dirty="0" err="1"/>
              <a:t>arr_r</a:t>
            </a:r>
            <a:r>
              <a:rPr lang="en-IN" dirty="0"/>
              <a:t>[j];</a:t>
            </a:r>
          </a:p>
          <a:p>
            <a:r>
              <a:rPr lang="en-IN" dirty="0"/>
              <a:t>        </a:t>
            </a:r>
            <a:r>
              <a:rPr lang="en-IN" dirty="0" err="1"/>
              <a:t>j</a:t>
            </a:r>
            <a:r>
              <a:rPr lang="en-IN" dirty="0" err="1" smtClean="0"/>
              <a:t>++</a:t>
            </a:r>
            <a:r>
              <a:rPr lang="en-IN" dirty="0" smtClean="0"/>
              <a:t>; k</a:t>
            </a:r>
            <a:r>
              <a:rPr lang="en-IN" dirty="0"/>
              <a:t>++;</a:t>
            </a:r>
          </a:p>
          <a:p>
            <a:r>
              <a:rPr lang="en-IN" dirty="0"/>
              <a:t>    }</a:t>
            </a:r>
          </a:p>
          <a:p>
            <a:r>
              <a:rPr lang="en-IN" dirty="0"/>
              <a:t>    </a:t>
            </a:r>
            <a:r>
              <a:rPr lang="en-IN" b="1" dirty="0"/>
              <a:t>//delete both left right array;</a:t>
            </a:r>
          </a:p>
          <a:p>
            <a:r>
              <a:rPr lang="en-IN" dirty="0"/>
              <a:t>    delete[] </a:t>
            </a:r>
            <a:r>
              <a:rPr lang="en-IN" dirty="0" err="1"/>
              <a:t>arr_L</a:t>
            </a:r>
            <a:r>
              <a:rPr lang="en-IN" dirty="0" smtClean="0"/>
              <a:t>; delete</a:t>
            </a:r>
            <a:r>
              <a:rPr lang="en-IN" dirty="0"/>
              <a:t>[] </a:t>
            </a:r>
            <a:r>
              <a:rPr lang="en-IN" dirty="0" err="1"/>
              <a:t>arr_r</a:t>
            </a:r>
            <a:r>
              <a:rPr lang="en-IN" dirty="0"/>
              <a:t>;</a:t>
            </a:r>
          </a:p>
          <a:p>
            <a:r>
              <a:rPr lang="en-IN" dirty="0"/>
              <a:t>}</a:t>
            </a:r>
          </a:p>
          <a:p>
            <a:endParaRPr lang="en-IN" dirty="0"/>
          </a:p>
        </p:txBody>
      </p:sp>
    </p:spTree>
    <p:extLst>
      <p:ext uri="{BB962C8B-B14F-4D97-AF65-F5344CB8AC3E}">
        <p14:creationId xmlns:p14="http://schemas.microsoft.com/office/powerpoint/2010/main" val="133643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0515600" cy="1325563"/>
          </a:xfrm>
        </p:spPr>
        <p:txBody>
          <a:bodyPr/>
          <a:lstStyle/>
          <a:p>
            <a:r>
              <a:rPr lang="en-US" dirty="0" smtClean="0"/>
              <a:t>Quick Sort</a:t>
            </a:r>
            <a:endParaRPr lang="en-IN" dirty="0"/>
          </a:p>
        </p:txBody>
      </p:sp>
      <p:sp>
        <p:nvSpPr>
          <p:cNvPr id="2" name="Content Placeholder 1"/>
          <p:cNvSpPr>
            <a:spLocks noGrp="1"/>
          </p:cNvSpPr>
          <p:nvPr>
            <p:ph idx="1"/>
          </p:nvPr>
        </p:nvSpPr>
        <p:spPr>
          <a:xfrm>
            <a:off x="0" y="1325562"/>
            <a:ext cx="12192000" cy="5532437"/>
          </a:xfrm>
        </p:spPr>
        <p:txBody>
          <a:bodyPr>
            <a:normAutofit fontScale="92500" lnSpcReduction="20000"/>
          </a:bodyPr>
          <a:lstStyle/>
          <a:p>
            <a:pPr marL="0" indent="0">
              <a:buNone/>
            </a:pPr>
            <a:r>
              <a:rPr lang="en-US" dirty="0"/>
              <a:t>Quick sort is the widely used sorting algorithm that makes n log n comparisons in average case for sorting of an array of n elements. This algorithm follows </a:t>
            </a:r>
            <a:r>
              <a:rPr lang="en-US" b="1" dirty="0"/>
              <a:t>divide </a:t>
            </a:r>
            <a:r>
              <a:rPr lang="en-US" b="1" dirty="0" smtClean="0"/>
              <a:t>and </a:t>
            </a:r>
            <a:r>
              <a:rPr lang="en-US" b="1" dirty="0"/>
              <a:t>conquer approach</a:t>
            </a:r>
            <a:r>
              <a:rPr lang="en-US" dirty="0"/>
              <a:t>. The algorithm processes the array in the following way</a:t>
            </a:r>
            <a:r>
              <a:rPr lang="en-US" dirty="0" smtClean="0"/>
              <a:t>.</a:t>
            </a:r>
          </a:p>
          <a:p>
            <a:r>
              <a:rPr lang="en-US" dirty="0"/>
              <a:t>Set the first index of the array to left and </a:t>
            </a:r>
            <a:r>
              <a:rPr lang="en-US" dirty="0" err="1"/>
              <a:t>loc</a:t>
            </a:r>
            <a:r>
              <a:rPr lang="en-US" dirty="0"/>
              <a:t> variable. Set the last index of the array to right variable. i.e. left = 0, </a:t>
            </a:r>
            <a:r>
              <a:rPr lang="en-US" dirty="0" err="1"/>
              <a:t>loc</a:t>
            </a:r>
            <a:r>
              <a:rPr lang="en-US" dirty="0"/>
              <a:t> = 0, </a:t>
            </a:r>
            <a:r>
              <a:rPr lang="en-US" dirty="0" smtClean="0"/>
              <a:t>right </a:t>
            </a:r>
            <a:r>
              <a:rPr lang="en-US" dirty="0"/>
              <a:t>= n - 1, where n is the length of the array.</a:t>
            </a:r>
          </a:p>
          <a:p>
            <a:r>
              <a:rPr lang="en-US" dirty="0"/>
              <a:t>Start from the right of the array and scan the complete array from right to beginning comparing each element of the array with the element pointed by loc.</a:t>
            </a:r>
          </a:p>
          <a:p>
            <a:r>
              <a:rPr lang="en-US" dirty="0"/>
              <a:t>Ensure that, a[</a:t>
            </a:r>
            <a:r>
              <a:rPr lang="en-US" dirty="0" err="1"/>
              <a:t>loc</a:t>
            </a:r>
            <a:r>
              <a:rPr lang="en-US" dirty="0"/>
              <a:t>] is less than a[right].</a:t>
            </a:r>
          </a:p>
          <a:p>
            <a:pPr lvl="1"/>
            <a:r>
              <a:rPr lang="en-US" dirty="0"/>
              <a:t>If this is the case, then continue with the comparison until right becomes equal to the loc.</a:t>
            </a:r>
          </a:p>
          <a:p>
            <a:pPr lvl="1"/>
            <a:r>
              <a:rPr lang="en-US" dirty="0"/>
              <a:t>If a[</a:t>
            </a:r>
            <a:r>
              <a:rPr lang="en-US" dirty="0" err="1"/>
              <a:t>loc</a:t>
            </a:r>
            <a:r>
              <a:rPr lang="en-US" dirty="0"/>
              <a:t>] &gt; a[right], then swap the two values. And go to step 3.</a:t>
            </a:r>
          </a:p>
          <a:p>
            <a:pPr lvl="1"/>
            <a:r>
              <a:rPr lang="en-US" dirty="0"/>
              <a:t>Set, </a:t>
            </a:r>
            <a:r>
              <a:rPr lang="en-US" dirty="0" err="1"/>
              <a:t>loc</a:t>
            </a:r>
            <a:r>
              <a:rPr lang="en-US" dirty="0"/>
              <a:t> = right</a:t>
            </a:r>
          </a:p>
          <a:p>
            <a:r>
              <a:rPr lang="en-US" dirty="0"/>
              <a:t>start from element pointed by left and compare each element in its way with the element pointed by the variable loc. Ensure that a[</a:t>
            </a:r>
            <a:r>
              <a:rPr lang="en-US" dirty="0" err="1"/>
              <a:t>loc</a:t>
            </a:r>
            <a:r>
              <a:rPr lang="en-US" dirty="0"/>
              <a:t>] &gt; a[left]</a:t>
            </a:r>
          </a:p>
          <a:p>
            <a:pPr lvl="1"/>
            <a:r>
              <a:rPr lang="en-US" dirty="0"/>
              <a:t>if this is the case, then continue with the comparison until </a:t>
            </a:r>
            <a:r>
              <a:rPr lang="en-US" dirty="0" err="1"/>
              <a:t>loc</a:t>
            </a:r>
            <a:r>
              <a:rPr lang="en-US" dirty="0"/>
              <a:t> becomes equal to left.</a:t>
            </a:r>
          </a:p>
          <a:p>
            <a:pPr lvl="1"/>
            <a:r>
              <a:rPr lang="en-US" dirty="0"/>
              <a:t>[</a:t>
            </a:r>
            <a:r>
              <a:rPr lang="en-US" dirty="0" err="1"/>
              <a:t>loc</a:t>
            </a:r>
            <a:r>
              <a:rPr lang="en-US" dirty="0"/>
              <a:t>] &lt; a[right], then swap the two values and go to step 2.</a:t>
            </a:r>
          </a:p>
          <a:p>
            <a:pPr lvl="1"/>
            <a:r>
              <a:rPr lang="en-US" dirty="0"/>
              <a:t>Set, </a:t>
            </a:r>
            <a:r>
              <a:rPr lang="en-US" dirty="0" err="1"/>
              <a:t>loc</a:t>
            </a:r>
            <a:r>
              <a:rPr lang="en-US" dirty="0"/>
              <a:t> = left.</a:t>
            </a:r>
          </a:p>
          <a:p>
            <a:pPr marL="0" indent="0">
              <a:buNone/>
            </a:pPr>
            <a:endParaRPr lang="en-IN" dirty="0"/>
          </a:p>
        </p:txBody>
      </p:sp>
      <p:pic>
        <p:nvPicPr>
          <p:cNvPr id="4" name="2A87AE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25561"/>
            <a:ext cx="12030763" cy="5291139"/>
          </a:xfrm>
          <a:prstGeom prst="rect">
            <a:avLst/>
          </a:prstGeom>
        </p:spPr>
      </p:pic>
    </p:spTree>
    <p:extLst>
      <p:ext uri="{BB962C8B-B14F-4D97-AF65-F5344CB8AC3E}">
        <p14:creationId xmlns:p14="http://schemas.microsoft.com/office/powerpoint/2010/main" val="15438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73458"/>
          </a:xfrm>
        </p:spPr>
        <p:txBody>
          <a:bodyPr>
            <a:normAutofit/>
          </a:bodyPr>
          <a:lstStyle/>
          <a:p>
            <a:pPr algn="ctr"/>
            <a:r>
              <a:rPr lang="en-US" dirty="0" smtClean="0"/>
              <a:t>Symbols used in flowchart</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08531998"/>
              </p:ext>
            </p:extLst>
          </p:nvPr>
        </p:nvGraphicFramePr>
        <p:xfrm>
          <a:off x="0" y="873460"/>
          <a:ext cx="12192000" cy="5984539"/>
        </p:xfrm>
        <a:graphic>
          <a:graphicData uri="http://schemas.openxmlformats.org/drawingml/2006/table">
            <a:tbl>
              <a:tblPr firstRow="1" bandRow="1">
                <a:tableStyleId>{5C22544A-7EE6-4342-B048-85BDC9FD1C3A}</a:tableStyleId>
              </a:tblPr>
              <a:tblGrid>
                <a:gridCol w="2893325">
                  <a:extLst>
                    <a:ext uri="{9D8B030D-6E8A-4147-A177-3AD203B41FA5}">
                      <a16:colId xmlns:a16="http://schemas.microsoft.com/office/drawing/2014/main" val="2450754003"/>
                    </a:ext>
                  </a:extLst>
                </a:gridCol>
                <a:gridCol w="1446663">
                  <a:extLst>
                    <a:ext uri="{9D8B030D-6E8A-4147-A177-3AD203B41FA5}">
                      <a16:colId xmlns:a16="http://schemas.microsoft.com/office/drawing/2014/main" val="790254373"/>
                    </a:ext>
                  </a:extLst>
                </a:gridCol>
                <a:gridCol w="7852012">
                  <a:extLst>
                    <a:ext uri="{9D8B030D-6E8A-4147-A177-3AD203B41FA5}">
                      <a16:colId xmlns:a16="http://schemas.microsoft.com/office/drawing/2014/main" val="860065670"/>
                    </a:ext>
                  </a:extLst>
                </a:gridCol>
              </a:tblGrid>
              <a:tr h="496550">
                <a:tc>
                  <a:txBody>
                    <a:bodyPr/>
                    <a:lstStyle/>
                    <a:p>
                      <a:pPr algn="ctr"/>
                      <a:r>
                        <a:rPr lang="en-IN" sz="1800" b="1" i="0" kern="1200" dirty="0" smtClean="0">
                          <a:solidFill>
                            <a:schemeClr val="lt1"/>
                          </a:solidFill>
                          <a:effectLst/>
                          <a:latin typeface="+mn-lt"/>
                          <a:ea typeface="+mn-ea"/>
                          <a:cs typeface="+mn-cs"/>
                        </a:rPr>
                        <a:t>ANSI/ISO Shape</a:t>
                      </a:r>
                      <a:endParaRPr lang="en-IN" dirty="0"/>
                    </a:p>
                  </a:txBody>
                  <a:tcPr/>
                </a:tc>
                <a:tc>
                  <a:txBody>
                    <a:bodyPr/>
                    <a:lstStyle/>
                    <a:p>
                      <a:pPr algn="ctr"/>
                      <a:r>
                        <a:rPr lang="en-IN" sz="1800" b="1" i="0" kern="1200" dirty="0" smtClean="0">
                          <a:solidFill>
                            <a:schemeClr val="lt1"/>
                          </a:solidFill>
                          <a:effectLst/>
                          <a:latin typeface="+mn-lt"/>
                          <a:ea typeface="+mn-ea"/>
                          <a:cs typeface="+mn-cs"/>
                        </a:rPr>
                        <a:t>Name</a:t>
                      </a:r>
                      <a:endParaRPr lang="en-IN" dirty="0"/>
                    </a:p>
                  </a:txBody>
                  <a:tcPr/>
                </a:tc>
                <a:tc>
                  <a:txBody>
                    <a:bodyPr/>
                    <a:lstStyle/>
                    <a:p>
                      <a:pPr algn="ctr"/>
                      <a:r>
                        <a:rPr lang="en-IN" sz="1800" b="1" i="0" kern="1200" dirty="0" smtClean="0">
                          <a:solidFill>
                            <a:schemeClr val="lt1"/>
                          </a:solidFill>
                          <a:effectLst/>
                          <a:latin typeface="+mn-lt"/>
                          <a:ea typeface="+mn-ea"/>
                          <a:cs typeface="+mn-cs"/>
                        </a:rPr>
                        <a:t>Description</a:t>
                      </a:r>
                      <a:endParaRPr lang="en-IN" dirty="0"/>
                    </a:p>
                  </a:txBody>
                  <a:tcPr/>
                </a:tc>
                <a:extLst>
                  <a:ext uri="{0D108BD9-81ED-4DB2-BD59-A6C34878D82A}">
                    <a16:rowId xmlns:a16="http://schemas.microsoft.com/office/drawing/2014/main" val="3251611119"/>
                  </a:ext>
                </a:extLst>
              </a:tr>
              <a:tr h="1241376">
                <a:tc>
                  <a:txBody>
                    <a:bodyPr/>
                    <a:lstStyle/>
                    <a:p>
                      <a:endParaRPr lang="en-IN" dirty="0"/>
                    </a:p>
                  </a:txBody>
                  <a:tcPr/>
                </a:tc>
                <a:tc>
                  <a:txBody>
                    <a:bodyPr/>
                    <a:lstStyle/>
                    <a:p>
                      <a:pPr algn="ctr"/>
                      <a:r>
                        <a:rPr lang="en-IN" sz="1800" b="1" i="0" kern="1200" dirty="0" smtClean="0">
                          <a:solidFill>
                            <a:schemeClr val="dk1"/>
                          </a:solidFill>
                          <a:effectLst/>
                          <a:latin typeface="+mn-lt"/>
                          <a:ea typeface="+mn-ea"/>
                          <a:cs typeface="+mn-cs"/>
                        </a:rPr>
                        <a:t>Annotation</a:t>
                      </a:r>
                      <a:r>
                        <a:rPr lang="en-IN" sz="1800" b="1" i="0" u="none" strike="noStrike" kern="1200" baseline="30000" dirty="0" smtClean="0">
                          <a:solidFill>
                            <a:schemeClr val="dk1"/>
                          </a:solidFill>
                          <a:effectLst/>
                          <a:latin typeface="+mn-lt"/>
                          <a:ea typeface="+mn-ea"/>
                          <a:cs typeface="+mn-cs"/>
                        </a:rPr>
                        <a:t> </a:t>
                      </a:r>
                      <a:r>
                        <a:rPr lang="en-IN" sz="1800" b="1" i="0" kern="1200" dirty="0" smtClean="0">
                          <a:solidFill>
                            <a:schemeClr val="dk1"/>
                          </a:solidFill>
                          <a:effectLst/>
                          <a:latin typeface="+mn-lt"/>
                          <a:ea typeface="+mn-ea"/>
                          <a:cs typeface="+mn-cs"/>
                        </a:rPr>
                        <a:t>(Comment)</a:t>
                      </a:r>
                      <a:endParaRPr lang="en-IN" b="1" dirty="0"/>
                    </a:p>
                  </a:txBody>
                  <a:tcPr anchor="ctr"/>
                </a:tc>
                <a:tc>
                  <a:txBody>
                    <a:bodyPr/>
                    <a:lstStyle/>
                    <a:p>
                      <a:r>
                        <a:rPr lang="en-US" sz="1800" b="0" i="0" kern="1200" dirty="0" smtClean="0">
                          <a:solidFill>
                            <a:schemeClr val="dk1"/>
                          </a:solidFill>
                          <a:effectLst/>
                          <a:latin typeface="+mn-lt"/>
                          <a:ea typeface="+mn-ea"/>
                          <a:cs typeface="+mn-cs"/>
                        </a:rPr>
                        <a:t>Indicating additional information about a step in the program. Represented as an open rectangle with a dashed or solid line connecting it to the corresponding symbol in the flowchart.</a:t>
                      </a:r>
                      <a:endParaRPr lang="en-IN" dirty="0"/>
                    </a:p>
                  </a:txBody>
                  <a:tcPr/>
                </a:tc>
                <a:extLst>
                  <a:ext uri="{0D108BD9-81ED-4DB2-BD59-A6C34878D82A}">
                    <a16:rowId xmlns:a16="http://schemas.microsoft.com/office/drawing/2014/main" val="3997047210"/>
                  </a:ext>
                </a:extLst>
              </a:tr>
              <a:tr h="1613789">
                <a:tc>
                  <a:txBody>
                    <a:bodyPr/>
                    <a:lstStyle/>
                    <a:p>
                      <a:endParaRPr lang="en-IN" dirty="0"/>
                    </a:p>
                  </a:txBody>
                  <a:tcPr/>
                </a:tc>
                <a:tc>
                  <a:txBody>
                    <a:bodyPr/>
                    <a:lstStyle/>
                    <a:p>
                      <a:pPr algn="ctr"/>
                      <a:r>
                        <a:rPr lang="en-IN" sz="1800" b="1" i="0" kern="1200" dirty="0" smtClean="0">
                          <a:solidFill>
                            <a:schemeClr val="dk1"/>
                          </a:solidFill>
                          <a:effectLst/>
                          <a:latin typeface="+mn-lt"/>
                          <a:ea typeface="+mn-ea"/>
                          <a:cs typeface="+mn-cs"/>
                        </a:rPr>
                        <a:t>Predefined Process</a:t>
                      </a:r>
                      <a:endParaRPr lang="en-IN" b="1" dirty="0"/>
                    </a:p>
                  </a:txBody>
                  <a:tcPr anchor="ctr"/>
                </a:tc>
                <a:tc>
                  <a:txBody>
                    <a:bodyPr/>
                    <a:lstStyle/>
                    <a:p>
                      <a:r>
                        <a:rPr lang="en-US" sz="1800" b="0" i="0" kern="1200" dirty="0" smtClean="0">
                          <a:solidFill>
                            <a:schemeClr val="dk1"/>
                          </a:solidFill>
                          <a:effectLst/>
                          <a:latin typeface="+mn-lt"/>
                          <a:ea typeface="+mn-ea"/>
                          <a:cs typeface="+mn-cs"/>
                        </a:rPr>
                        <a:t>Shows named process which is defined elsewhere. Represented as a rectangle with double-struck vertical edges.</a:t>
                      </a:r>
                      <a:endParaRPr lang="en-IN" dirty="0"/>
                    </a:p>
                  </a:txBody>
                  <a:tcPr/>
                </a:tc>
                <a:extLst>
                  <a:ext uri="{0D108BD9-81ED-4DB2-BD59-A6C34878D82A}">
                    <a16:rowId xmlns:a16="http://schemas.microsoft.com/office/drawing/2014/main" val="881009280"/>
                  </a:ext>
                </a:extLst>
              </a:tr>
              <a:tr h="1280280">
                <a:tc>
                  <a:txBody>
                    <a:bodyPr/>
                    <a:lstStyle/>
                    <a:p>
                      <a:endParaRPr lang="en-IN" dirty="0"/>
                    </a:p>
                  </a:txBody>
                  <a:tcPr/>
                </a:tc>
                <a:tc>
                  <a:txBody>
                    <a:bodyPr/>
                    <a:lstStyle/>
                    <a:p>
                      <a:pPr algn="ctr"/>
                      <a:r>
                        <a:rPr lang="en-IN" sz="1800" b="1" i="0" kern="1200" dirty="0" smtClean="0">
                          <a:solidFill>
                            <a:schemeClr val="dk1"/>
                          </a:solidFill>
                          <a:effectLst/>
                          <a:latin typeface="+mn-lt"/>
                          <a:ea typeface="+mn-ea"/>
                          <a:cs typeface="+mn-cs"/>
                        </a:rPr>
                        <a:t>On-page Connector</a:t>
                      </a:r>
                      <a:endParaRPr lang="en-IN" b="1" dirty="0"/>
                    </a:p>
                  </a:txBody>
                  <a:tcPr anchor="ctr"/>
                </a:tc>
                <a:tc>
                  <a:txBody>
                    <a:bodyPr/>
                    <a:lstStyle/>
                    <a:p>
                      <a:r>
                        <a:rPr lang="en-US" sz="1800" b="0" i="0" kern="1200" dirty="0" smtClean="0">
                          <a:solidFill>
                            <a:schemeClr val="dk1"/>
                          </a:solidFill>
                          <a:effectLst/>
                          <a:latin typeface="+mn-lt"/>
                          <a:ea typeface="+mn-ea"/>
                          <a:cs typeface="+mn-cs"/>
                        </a:rPr>
                        <a:t>Pairs of labeled connectors replace long or confusing lines on a flowchart page. Represented by a small circle with a letter inside.</a:t>
                      </a:r>
                      <a:endParaRPr lang="en-IN" dirty="0"/>
                    </a:p>
                  </a:txBody>
                  <a:tcPr/>
                </a:tc>
                <a:extLst>
                  <a:ext uri="{0D108BD9-81ED-4DB2-BD59-A6C34878D82A}">
                    <a16:rowId xmlns:a16="http://schemas.microsoft.com/office/drawing/2014/main" val="385530985"/>
                  </a:ext>
                </a:extLst>
              </a:tr>
              <a:tr h="1352544">
                <a:tc>
                  <a:txBody>
                    <a:bodyPr/>
                    <a:lstStyle/>
                    <a:p>
                      <a:endParaRPr lang="en-IN" dirty="0"/>
                    </a:p>
                  </a:txBody>
                  <a:tcPr/>
                </a:tc>
                <a:tc>
                  <a:txBody>
                    <a:bodyPr/>
                    <a:lstStyle/>
                    <a:p>
                      <a:pPr algn="ctr"/>
                      <a:r>
                        <a:rPr lang="en-IN" sz="1800" b="1" i="0" kern="1200" dirty="0" smtClean="0">
                          <a:solidFill>
                            <a:schemeClr val="dk1"/>
                          </a:solidFill>
                          <a:effectLst/>
                          <a:latin typeface="+mn-lt"/>
                          <a:ea typeface="+mn-ea"/>
                          <a:cs typeface="+mn-cs"/>
                        </a:rPr>
                        <a:t>Off-page Connector</a:t>
                      </a:r>
                      <a:endParaRPr lang="en-IN" b="1" dirty="0"/>
                    </a:p>
                  </a:txBody>
                  <a:tcPr anchor="ctr"/>
                </a:tc>
                <a:tc>
                  <a:txBody>
                    <a:bodyPr/>
                    <a:lstStyle/>
                    <a:p>
                      <a:r>
                        <a:rPr lang="en-US" sz="1800" b="0" i="0" kern="1200" dirty="0" smtClean="0">
                          <a:solidFill>
                            <a:schemeClr val="dk1"/>
                          </a:solidFill>
                          <a:effectLst/>
                          <a:latin typeface="+mn-lt"/>
                          <a:ea typeface="+mn-ea"/>
                          <a:cs typeface="+mn-cs"/>
                        </a:rPr>
                        <a:t>A labeled connector for use when the target is on another page. Represented as a </a:t>
                      </a:r>
                      <a:r>
                        <a:rPr lang="en-US" sz="1800" b="0" i="0" u="none" strike="noStrike" kern="1200" dirty="0" smtClean="0">
                          <a:solidFill>
                            <a:schemeClr val="dk1"/>
                          </a:solidFill>
                          <a:effectLst/>
                          <a:latin typeface="+mn-lt"/>
                          <a:ea typeface="+mn-ea"/>
                          <a:cs typeface="+mn-cs"/>
                        </a:rPr>
                        <a:t>home plate</a:t>
                      </a:r>
                      <a:r>
                        <a:rPr lang="en-US" sz="1800" b="0" i="0" kern="1200" dirty="0" smtClean="0">
                          <a:solidFill>
                            <a:schemeClr val="dk1"/>
                          </a:solidFill>
                          <a:effectLst/>
                          <a:latin typeface="+mn-lt"/>
                          <a:ea typeface="+mn-ea"/>
                          <a:cs typeface="+mn-cs"/>
                        </a:rPr>
                        <a:t>-shaped </a:t>
                      </a:r>
                      <a:r>
                        <a:rPr lang="en-US" sz="1800" b="0" i="0" u="none" strike="noStrike" kern="1200" dirty="0" smtClean="0">
                          <a:solidFill>
                            <a:schemeClr val="dk1"/>
                          </a:solidFill>
                          <a:effectLst/>
                          <a:latin typeface="+mn-lt"/>
                          <a:ea typeface="+mn-ea"/>
                          <a:cs typeface="+mn-cs"/>
                        </a:rPr>
                        <a:t>pentagon</a:t>
                      </a:r>
                      <a:r>
                        <a:rPr lang="en-US" sz="1800" b="0" i="0" kern="1200" dirty="0" smtClean="0">
                          <a:solidFill>
                            <a:schemeClr val="dk1"/>
                          </a:solidFill>
                          <a:effectLst/>
                          <a:latin typeface="+mn-lt"/>
                          <a:ea typeface="+mn-ea"/>
                          <a:cs typeface="+mn-cs"/>
                        </a:rPr>
                        <a:t>.</a:t>
                      </a:r>
                      <a:endParaRPr lang="en-IN" dirty="0"/>
                    </a:p>
                  </a:txBody>
                  <a:tcPr/>
                </a:tc>
                <a:extLst>
                  <a:ext uri="{0D108BD9-81ED-4DB2-BD59-A6C34878D82A}">
                    <a16:rowId xmlns:a16="http://schemas.microsoft.com/office/drawing/2014/main" val="1185840276"/>
                  </a:ext>
                </a:extLst>
              </a:tr>
            </a:tbl>
          </a:graphicData>
        </a:graphic>
      </p:graphicFrame>
      <p:sp>
        <p:nvSpPr>
          <p:cNvPr id="3" name="Line Callout 1 2"/>
          <p:cNvSpPr/>
          <p:nvPr/>
        </p:nvSpPr>
        <p:spPr>
          <a:xfrm>
            <a:off x="763138" y="1783609"/>
            <a:ext cx="1864057" cy="477671"/>
          </a:xfrm>
          <a:prstGeom prst="borderCallout1">
            <a:avLst>
              <a:gd name="adj1" fmla="val 47321"/>
              <a:gd name="adj2" fmla="val 880"/>
              <a:gd name="adj3" fmla="val 112500"/>
              <a:gd name="adj4" fmla="val -38333"/>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Flowchart: Process 3"/>
          <p:cNvSpPr/>
          <p:nvPr/>
        </p:nvSpPr>
        <p:spPr>
          <a:xfrm>
            <a:off x="2593076" y="1738418"/>
            <a:ext cx="68238" cy="57320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Connector 5"/>
          <p:cNvSpPr/>
          <p:nvPr/>
        </p:nvSpPr>
        <p:spPr>
          <a:xfrm>
            <a:off x="952500" y="4449173"/>
            <a:ext cx="999130" cy="791571"/>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Flowchart: Off-page Connector 11"/>
          <p:cNvSpPr/>
          <p:nvPr/>
        </p:nvSpPr>
        <p:spPr>
          <a:xfrm>
            <a:off x="952500" y="5773012"/>
            <a:ext cx="1108312" cy="736979"/>
          </a:xfrm>
          <a:prstGeom prst="flowChartOffpage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Flowchart: Predefined Process 12"/>
          <p:cNvSpPr/>
          <p:nvPr/>
        </p:nvSpPr>
        <p:spPr>
          <a:xfrm>
            <a:off x="476250" y="2911670"/>
            <a:ext cx="2048586" cy="923356"/>
          </a:xfrm>
          <a:prstGeom prst="flowChartPredefined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Footer Placeholder 6"/>
          <p:cNvSpPr>
            <a:spLocks noGrp="1"/>
          </p:cNvSpPr>
          <p:nvPr>
            <p:ph type="ftr" sz="quarter" idx="11"/>
          </p:nvPr>
        </p:nvSpPr>
        <p:spPr/>
        <p:txBody>
          <a:bodyPr/>
          <a:lstStyle/>
          <a:p>
            <a:r>
              <a:rPr lang="en-IN" smtClean="0"/>
              <a:t>Ashutosh Sonawane</a:t>
            </a:r>
            <a:endParaRPr lang="en-IN" dirty="0"/>
          </a:p>
        </p:txBody>
      </p:sp>
      <p:sp>
        <p:nvSpPr>
          <p:cNvPr id="8" name="Slide Number Placeholder 7"/>
          <p:cNvSpPr>
            <a:spLocks noGrp="1"/>
          </p:cNvSpPr>
          <p:nvPr>
            <p:ph type="sldNum" sz="quarter" idx="12"/>
          </p:nvPr>
        </p:nvSpPr>
        <p:spPr/>
        <p:txBody>
          <a:bodyPr/>
          <a:lstStyle/>
          <a:p>
            <a:fld id="{B80CADA0-E01C-459D-AB8F-6AC03931BC5C}" type="slidenum">
              <a:rPr lang="en-IN" smtClean="0"/>
              <a:t>5</a:t>
            </a:fld>
            <a:endParaRPr lang="en-IN"/>
          </a:p>
        </p:txBody>
      </p:sp>
    </p:spTree>
    <p:extLst>
      <p:ext uri="{BB962C8B-B14F-4D97-AF65-F5344CB8AC3E}">
        <p14:creationId xmlns:p14="http://schemas.microsoft.com/office/powerpoint/2010/main" val="7541850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0" y="127000"/>
            <a:ext cx="4521200" cy="2585323"/>
          </a:xfrm>
          <a:prstGeom prst="rect">
            <a:avLst/>
          </a:prstGeom>
          <a:noFill/>
        </p:spPr>
        <p:txBody>
          <a:bodyPr wrap="square" rtlCol="0">
            <a:spAutoFit/>
          </a:bodyPr>
          <a:lstStyle/>
          <a:p>
            <a:r>
              <a:rPr lang="en-IN" dirty="0"/>
              <a:t>void </a:t>
            </a:r>
            <a:r>
              <a:rPr lang="en-IN" dirty="0" err="1"/>
              <a:t>quickSort</a:t>
            </a:r>
            <a:r>
              <a:rPr lang="en-IN" dirty="0"/>
              <a:t>(</a:t>
            </a:r>
            <a:r>
              <a:rPr lang="en-IN" dirty="0" err="1"/>
              <a:t>int</a:t>
            </a:r>
            <a:r>
              <a:rPr lang="en-IN" dirty="0"/>
              <a:t> *</a:t>
            </a:r>
            <a:r>
              <a:rPr lang="en-IN" dirty="0" err="1"/>
              <a:t>arr</a:t>
            </a:r>
            <a:r>
              <a:rPr lang="en-IN" dirty="0"/>
              <a:t>, </a:t>
            </a:r>
            <a:r>
              <a:rPr lang="en-IN" dirty="0" err="1"/>
              <a:t>int</a:t>
            </a:r>
            <a:r>
              <a:rPr lang="en-IN" dirty="0"/>
              <a:t> l, </a:t>
            </a:r>
            <a:r>
              <a:rPr lang="en-IN" dirty="0" err="1"/>
              <a:t>int</a:t>
            </a:r>
            <a:r>
              <a:rPr lang="en-IN" dirty="0"/>
              <a:t> r)</a:t>
            </a:r>
          </a:p>
          <a:p>
            <a:r>
              <a:rPr lang="en-IN" dirty="0"/>
              <a:t>{</a:t>
            </a:r>
          </a:p>
          <a:p>
            <a:r>
              <a:rPr lang="en-IN" dirty="0"/>
              <a:t>    if (l &lt; r)</a:t>
            </a:r>
          </a:p>
          <a:p>
            <a:r>
              <a:rPr lang="en-IN" dirty="0"/>
              <a:t>    {</a:t>
            </a:r>
          </a:p>
          <a:p>
            <a:r>
              <a:rPr lang="en-IN" dirty="0"/>
              <a:t>        </a:t>
            </a:r>
            <a:r>
              <a:rPr lang="en-IN" dirty="0" err="1"/>
              <a:t>int</a:t>
            </a:r>
            <a:r>
              <a:rPr lang="en-IN" dirty="0"/>
              <a:t> pi = partition(</a:t>
            </a:r>
            <a:r>
              <a:rPr lang="en-IN" dirty="0" err="1"/>
              <a:t>arr</a:t>
            </a:r>
            <a:r>
              <a:rPr lang="en-IN" dirty="0"/>
              <a:t>, l, r);</a:t>
            </a:r>
          </a:p>
          <a:p>
            <a:r>
              <a:rPr lang="en-IN" dirty="0"/>
              <a:t>        </a:t>
            </a:r>
            <a:r>
              <a:rPr lang="en-IN" dirty="0" err="1"/>
              <a:t>quickSort</a:t>
            </a:r>
            <a:r>
              <a:rPr lang="en-IN" dirty="0"/>
              <a:t>(</a:t>
            </a:r>
            <a:r>
              <a:rPr lang="en-IN" dirty="0" err="1"/>
              <a:t>arr</a:t>
            </a:r>
            <a:r>
              <a:rPr lang="en-IN" dirty="0"/>
              <a:t>, l, pi - 1);</a:t>
            </a:r>
          </a:p>
          <a:p>
            <a:r>
              <a:rPr lang="en-IN" dirty="0"/>
              <a:t>        </a:t>
            </a:r>
            <a:r>
              <a:rPr lang="en-IN" dirty="0" err="1"/>
              <a:t>quickSort</a:t>
            </a:r>
            <a:r>
              <a:rPr lang="en-IN" dirty="0"/>
              <a:t>(</a:t>
            </a:r>
            <a:r>
              <a:rPr lang="en-IN" dirty="0" err="1"/>
              <a:t>arr</a:t>
            </a:r>
            <a:r>
              <a:rPr lang="en-IN" dirty="0"/>
              <a:t>, pi + 1, r);</a:t>
            </a:r>
          </a:p>
          <a:p>
            <a:r>
              <a:rPr lang="en-IN" dirty="0"/>
              <a:t>    }</a:t>
            </a:r>
          </a:p>
          <a:p>
            <a:r>
              <a:rPr lang="en-IN" dirty="0" smtClean="0"/>
              <a:t>}</a:t>
            </a:r>
            <a:endParaRPr lang="en-IN" dirty="0"/>
          </a:p>
        </p:txBody>
      </p:sp>
      <p:sp>
        <p:nvSpPr>
          <p:cNvPr id="3" name="TextBox 2"/>
          <p:cNvSpPr txBox="1"/>
          <p:nvPr/>
        </p:nvSpPr>
        <p:spPr>
          <a:xfrm>
            <a:off x="4953000" y="190500"/>
            <a:ext cx="6921500" cy="4801314"/>
          </a:xfrm>
          <a:prstGeom prst="rect">
            <a:avLst/>
          </a:prstGeom>
          <a:noFill/>
        </p:spPr>
        <p:txBody>
          <a:bodyPr wrap="square" rtlCol="0">
            <a:spAutoFit/>
          </a:bodyPr>
          <a:lstStyle/>
          <a:p>
            <a:r>
              <a:rPr lang="en-IN" dirty="0" err="1"/>
              <a:t>int</a:t>
            </a:r>
            <a:r>
              <a:rPr lang="en-IN" dirty="0"/>
              <a:t> partition(</a:t>
            </a:r>
            <a:r>
              <a:rPr lang="en-IN" dirty="0" err="1"/>
              <a:t>int</a:t>
            </a:r>
            <a:r>
              <a:rPr lang="en-IN" dirty="0"/>
              <a:t> *</a:t>
            </a:r>
            <a:r>
              <a:rPr lang="en-IN" dirty="0" err="1"/>
              <a:t>arr</a:t>
            </a:r>
            <a:r>
              <a:rPr lang="en-IN" dirty="0"/>
              <a:t>, </a:t>
            </a:r>
            <a:r>
              <a:rPr lang="en-IN" dirty="0" err="1"/>
              <a:t>int</a:t>
            </a:r>
            <a:r>
              <a:rPr lang="en-IN" dirty="0"/>
              <a:t> l, </a:t>
            </a:r>
            <a:r>
              <a:rPr lang="en-IN" dirty="0" err="1"/>
              <a:t>int</a:t>
            </a:r>
            <a:r>
              <a:rPr lang="en-IN" dirty="0"/>
              <a:t> r)</a:t>
            </a:r>
          </a:p>
          <a:p>
            <a:r>
              <a:rPr lang="en-IN" dirty="0"/>
              <a:t>{</a:t>
            </a:r>
          </a:p>
          <a:p>
            <a:r>
              <a:rPr lang="en-IN" dirty="0"/>
              <a:t>    </a:t>
            </a:r>
            <a:r>
              <a:rPr lang="en-IN" dirty="0" err="1"/>
              <a:t>int</a:t>
            </a:r>
            <a:r>
              <a:rPr lang="en-IN" dirty="0"/>
              <a:t> pivot = </a:t>
            </a:r>
            <a:r>
              <a:rPr lang="en-IN" dirty="0" err="1"/>
              <a:t>arr</a:t>
            </a:r>
            <a:r>
              <a:rPr lang="en-IN" dirty="0"/>
              <a:t>[r];</a:t>
            </a:r>
          </a:p>
          <a:p>
            <a:r>
              <a:rPr lang="en-IN" dirty="0"/>
              <a:t>    </a:t>
            </a:r>
            <a:r>
              <a:rPr lang="en-IN" dirty="0" err="1"/>
              <a:t>int</a:t>
            </a:r>
            <a:r>
              <a:rPr lang="en-IN" dirty="0"/>
              <a:t> </a:t>
            </a:r>
            <a:r>
              <a:rPr lang="en-IN" dirty="0" err="1"/>
              <a:t>i</a:t>
            </a:r>
            <a:r>
              <a:rPr lang="en-IN" dirty="0"/>
              <a:t> = l - 1;</a:t>
            </a:r>
          </a:p>
          <a:p>
            <a:r>
              <a:rPr lang="en-IN" dirty="0"/>
              <a:t>    for (</a:t>
            </a:r>
            <a:r>
              <a:rPr lang="en-IN" dirty="0" err="1"/>
              <a:t>int</a:t>
            </a:r>
            <a:r>
              <a:rPr lang="en-IN" dirty="0"/>
              <a:t> j = l; j &lt;= r - 1; </a:t>
            </a:r>
            <a:r>
              <a:rPr lang="en-IN" dirty="0" err="1"/>
              <a:t>j++</a:t>
            </a:r>
            <a:r>
              <a:rPr lang="en-IN" dirty="0"/>
              <a:t>)</a:t>
            </a:r>
          </a:p>
          <a:p>
            <a:r>
              <a:rPr lang="en-IN" dirty="0"/>
              <a:t>    {</a:t>
            </a:r>
          </a:p>
          <a:p>
            <a:r>
              <a:rPr lang="en-IN" dirty="0"/>
              <a:t>        if (</a:t>
            </a:r>
            <a:r>
              <a:rPr lang="en-IN" dirty="0" err="1"/>
              <a:t>arr</a:t>
            </a:r>
            <a:r>
              <a:rPr lang="en-IN" dirty="0"/>
              <a:t>[j] &lt; pivot)</a:t>
            </a:r>
          </a:p>
          <a:p>
            <a:r>
              <a:rPr lang="en-IN" dirty="0"/>
              <a:t>        {</a:t>
            </a:r>
          </a:p>
          <a:p>
            <a:r>
              <a:rPr lang="en-IN" dirty="0"/>
              <a:t>            </a:t>
            </a:r>
            <a:r>
              <a:rPr lang="en-IN" dirty="0" err="1"/>
              <a:t>i</a:t>
            </a:r>
            <a:r>
              <a:rPr lang="en-IN" dirty="0"/>
              <a:t>++;</a:t>
            </a:r>
          </a:p>
          <a:p>
            <a:r>
              <a:rPr lang="en-IN" dirty="0"/>
              <a:t>            swap(</a:t>
            </a:r>
            <a:r>
              <a:rPr lang="en-IN" dirty="0" err="1"/>
              <a:t>arr</a:t>
            </a:r>
            <a:r>
              <a:rPr lang="en-IN" dirty="0"/>
              <a:t>[</a:t>
            </a:r>
            <a:r>
              <a:rPr lang="en-IN" dirty="0" err="1"/>
              <a:t>i</a:t>
            </a:r>
            <a:r>
              <a:rPr lang="en-IN" dirty="0"/>
              <a:t>], </a:t>
            </a:r>
            <a:r>
              <a:rPr lang="en-IN" dirty="0" err="1"/>
              <a:t>arr</a:t>
            </a:r>
            <a:r>
              <a:rPr lang="en-IN" dirty="0"/>
              <a:t>[j]);</a:t>
            </a:r>
          </a:p>
          <a:p>
            <a:r>
              <a:rPr lang="en-IN" dirty="0"/>
              <a:t>        }</a:t>
            </a:r>
          </a:p>
          <a:p>
            <a:r>
              <a:rPr lang="en-IN" dirty="0"/>
              <a:t>    }</a:t>
            </a:r>
          </a:p>
          <a:p>
            <a:r>
              <a:rPr lang="en-IN" dirty="0"/>
              <a:t>    </a:t>
            </a:r>
            <a:r>
              <a:rPr lang="en-IN" dirty="0" err="1"/>
              <a:t>i</a:t>
            </a:r>
            <a:r>
              <a:rPr lang="en-IN" dirty="0"/>
              <a:t>++;</a:t>
            </a:r>
          </a:p>
          <a:p>
            <a:r>
              <a:rPr lang="en-IN" dirty="0"/>
              <a:t>    swap(</a:t>
            </a:r>
            <a:r>
              <a:rPr lang="en-IN" dirty="0" err="1"/>
              <a:t>arr</a:t>
            </a:r>
            <a:r>
              <a:rPr lang="en-IN" dirty="0"/>
              <a:t>[</a:t>
            </a:r>
            <a:r>
              <a:rPr lang="en-IN" dirty="0" err="1"/>
              <a:t>i</a:t>
            </a:r>
            <a:r>
              <a:rPr lang="en-IN" dirty="0"/>
              <a:t>], </a:t>
            </a:r>
            <a:r>
              <a:rPr lang="en-IN" dirty="0" err="1"/>
              <a:t>arr</a:t>
            </a:r>
            <a:r>
              <a:rPr lang="en-IN" dirty="0"/>
              <a:t>[r]);</a:t>
            </a:r>
          </a:p>
          <a:p>
            <a:r>
              <a:rPr lang="en-IN" dirty="0"/>
              <a:t>    return </a:t>
            </a:r>
            <a:r>
              <a:rPr lang="en-IN" dirty="0" err="1"/>
              <a:t>i</a:t>
            </a:r>
            <a:r>
              <a:rPr lang="en-IN" dirty="0"/>
              <a:t>;</a:t>
            </a:r>
          </a:p>
          <a:p>
            <a:r>
              <a:rPr lang="en-IN" dirty="0"/>
              <a:t>}</a:t>
            </a:r>
          </a:p>
          <a:p>
            <a:endParaRPr lang="en-IN" dirty="0"/>
          </a:p>
        </p:txBody>
      </p:sp>
    </p:spTree>
    <p:extLst>
      <p:ext uri="{BB962C8B-B14F-4D97-AF65-F5344CB8AC3E}">
        <p14:creationId xmlns:p14="http://schemas.microsoft.com/office/powerpoint/2010/main" val="257145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a:t>
            </a:r>
            <a:endParaRPr lang="en-IN" dirty="0"/>
          </a:p>
        </p:txBody>
      </p:sp>
      <p:sp>
        <p:nvSpPr>
          <p:cNvPr id="3" name="Content Placeholder 2"/>
          <p:cNvSpPr>
            <a:spLocks noGrp="1"/>
          </p:cNvSpPr>
          <p:nvPr>
            <p:ph idx="1"/>
          </p:nvPr>
        </p:nvSpPr>
        <p:spPr>
          <a:xfrm>
            <a:off x="663575" y="1654175"/>
            <a:ext cx="10515600" cy="4351338"/>
          </a:xfrm>
        </p:spPr>
        <p:txBody>
          <a:bodyPr>
            <a:normAutofit fontScale="92500" lnSpcReduction="10000"/>
          </a:bodyPr>
          <a:lstStyle/>
          <a:p>
            <a:r>
              <a:rPr lang="en-US" dirty="0"/>
              <a:t>Stack is a linear data structure which follows a particular order in which the operations are performed. </a:t>
            </a:r>
            <a:endParaRPr lang="en-US" dirty="0" smtClean="0"/>
          </a:p>
          <a:p>
            <a:r>
              <a:rPr lang="en-US" dirty="0"/>
              <a:t>The </a:t>
            </a:r>
            <a:r>
              <a:rPr lang="en-US" dirty="0" smtClean="0"/>
              <a:t>order </a:t>
            </a:r>
            <a:r>
              <a:rPr lang="en-US" dirty="0"/>
              <a:t>may be LIFO(Last In First Out) or FILO(First In Last Out</a:t>
            </a:r>
            <a:r>
              <a:rPr lang="en-US" dirty="0" smtClean="0"/>
              <a:t>).</a:t>
            </a:r>
          </a:p>
          <a:p>
            <a:r>
              <a:rPr lang="en-IN" dirty="0"/>
              <a:t>two principal </a:t>
            </a:r>
            <a:r>
              <a:rPr lang="en-IN" dirty="0" smtClean="0"/>
              <a:t>operations are</a:t>
            </a:r>
          </a:p>
          <a:p>
            <a:pPr lvl="1"/>
            <a:r>
              <a:rPr lang="en-US" b="1" dirty="0"/>
              <a:t>push</a:t>
            </a:r>
            <a:r>
              <a:rPr lang="en-US" dirty="0"/>
              <a:t>, which adds an element to the </a:t>
            </a:r>
            <a:r>
              <a:rPr lang="en-US" dirty="0" smtClean="0"/>
              <a:t>stack.</a:t>
            </a:r>
          </a:p>
          <a:p>
            <a:pPr lvl="1"/>
            <a:r>
              <a:rPr lang="en-US" b="1" dirty="0"/>
              <a:t>pop</a:t>
            </a:r>
            <a:r>
              <a:rPr lang="en-US" dirty="0"/>
              <a:t>, which removes the most recently added element that was not yet </a:t>
            </a:r>
            <a:r>
              <a:rPr lang="en-US" dirty="0" smtClean="0"/>
              <a:t>removed</a:t>
            </a:r>
            <a:endParaRPr lang="en-US" b="1" dirty="0" smtClean="0"/>
          </a:p>
          <a:p>
            <a:pPr lvl="1"/>
            <a:r>
              <a:rPr lang="en-US" b="1" dirty="0"/>
              <a:t>p</a:t>
            </a:r>
            <a:r>
              <a:rPr lang="en-US" b="1" dirty="0" smtClean="0"/>
              <a:t>eek</a:t>
            </a:r>
            <a:r>
              <a:rPr lang="en-US" dirty="0" smtClean="0"/>
              <a:t>,</a:t>
            </a:r>
            <a:r>
              <a:rPr lang="en-US" dirty="0"/>
              <a:t> </a:t>
            </a:r>
            <a:r>
              <a:rPr lang="en-US" dirty="0" smtClean="0"/>
              <a:t>which </a:t>
            </a:r>
            <a:r>
              <a:rPr lang="en-US" dirty="0"/>
              <a:t>may give access to the top without modifying the stack</a:t>
            </a:r>
            <a:endParaRPr lang="en-US" dirty="0" smtClean="0"/>
          </a:p>
          <a:p>
            <a:r>
              <a:rPr lang="en-US" dirty="0" smtClean="0"/>
              <a:t>Stack commonly used in</a:t>
            </a:r>
          </a:p>
          <a:p>
            <a:pPr lvl="1"/>
            <a:r>
              <a:rPr lang="en-IN" dirty="0"/>
              <a:t>Expression </a:t>
            </a:r>
            <a:r>
              <a:rPr lang="en-IN" dirty="0" smtClean="0"/>
              <a:t>Evaluation.(Infix, Postfix, Prefix)</a:t>
            </a:r>
          </a:p>
          <a:p>
            <a:pPr lvl="1"/>
            <a:r>
              <a:rPr lang="en-US" dirty="0" smtClean="0"/>
              <a:t>Check </a:t>
            </a:r>
            <a:r>
              <a:rPr lang="en-US" dirty="0"/>
              <a:t>for balanced parentheses in an </a:t>
            </a:r>
            <a:r>
              <a:rPr lang="en-US" dirty="0" smtClean="0"/>
              <a:t>expression</a:t>
            </a:r>
          </a:p>
          <a:p>
            <a:pPr lvl="1"/>
            <a:r>
              <a:rPr lang="en-US" dirty="0" smtClean="0"/>
              <a:t>Tree traversal</a:t>
            </a:r>
          </a:p>
          <a:p>
            <a:pPr lvl="1"/>
            <a:endParaRPr lang="en-IN" dirty="0"/>
          </a:p>
        </p:txBody>
      </p:sp>
      <p:pic>
        <p:nvPicPr>
          <p:cNvPr id="1026" name="Picture 2" descr="https://upload.wikimedia.org/wikipedia/commons/thumb/1/19/Tallrik_-_Ystad-2018.jpg/220px-Tallrik_-_Ystad-20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0738" y="3829844"/>
            <a:ext cx="2095500" cy="2828925"/>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a:xfrm>
            <a:off x="9115425" y="3028950"/>
            <a:ext cx="1643063" cy="80089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Curved Down Arrow 5"/>
          <p:cNvSpPr/>
          <p:nvPr/>
        </p:nvSpPr>
        <p:spPr>
          <a:xfrm>
            <a:off x="10480674" y="2979738"/>
            <a:ext cx="1643063" cy="80089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Footer Placeholder 4"/>
          <p:cNvSpPr>
            <a:spLocks noGrp="1"/>
          </p:cNvSpPr>
          <p:nvPr>
            <p:ph type="ftr" sz="quarter" idx="11"/>
          </p:nvPr>
        </p:nvSpPr>
        <p:spPr/>
        <p:txBody>
          <a:bodyPr/>
          <a:lstStyle/>
          <a:p>
            <a:r>
              <a:rPr lang="en-IN" smtClean="0"/>
              <a:t>Ashutosh Sonawane</a:t>
            </a:r>
            <a:endParaRPr lang="en-IN" dirty="0"/>
          </a:p>
        </p:txBody>
      </p:sp>
      <p:sp>
        <p:nvSpPr>
          <p:cNvPr id="7" name="Slide Number Placeholder 6"/>
          <p:cNvSpPr>
            <a:spLocks noGrp="1"/>
          </p:cNvSpPr>
          <p:nvPr>
            <p:ph type="sldNum" sz="quarter" idx="12"/>
          </p:nvPr>
        </p:nvSpPr>
        <p:spPr/>
        <p:txBody>
          <a:bodyPr/>
          <a:lstStyle/>
          <a:p>
            <a:fld id="{B80CADA0-E01C-459D-AB8F-6AC03931BC5C}" type="slidenum">
              <a:rPr lang="en-IN" smtClean="0"/>
              <a:t>51</a:t>
            </a:fld>
            <a:endParaRPr lang="en-IN"/>
          </a:p>
        </p:txBody>
      </p:sp>
    </p:spTree>
    <p:extLst>
      <p:ext uri="{BB962C8B-B14F-4D97-AF65-F5344CB8AC3E}">
        <p14:creationId xmlns:p14="http://schemas.microsoft.com/office/powerpoint/2010/main" val="138571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1026"/>
                                        </p:tgtEl>
                                      </p:cBhvr>
                                    </p:animEffect>
                                    <p:set>
                                      <p:cBhvr>
                                        <p:cTn id="36" dur="1" fill="hold">
                                          <p:stCondLst>
                                            <p:cond delay="499"/>
                                          </p:stCondLst>
                                        </p:cTn>
                                        <p:tgtEl>
                                          <p:spTgt spid="1026"/>
                                        </p:tgtEl>
                                        <p:attrNameLst>
                                          <p:attrName>style.visibility</p:attrName>
                                        </p:attrNameLst>
                                      </p:cBhvr>
                                      <p:to>
                                        <p:strVal val="hidden"/>
                                      </p:to>
                                    </p:set>
                                  </p:childTnLst>
                                </p:cTn>
                              </p:par>
                              <p:par>
                                <p:cTn id="37" presetID="22" presetClass="exit" presetSubtype="4" fill="hold" grpId="1" nodeType="withEffect">
                                  <p:stCondLst>
                                    <p:cond delay="0"/>
                                  </p:stCondLst>
                                  <p:childTnLst>
                                    <p:animEffect transition="out" filter="wipe(down)">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22" presetClass="exit" presetSubtype="4" fill="hold" grpId="1" nodeType="withEffect">
                                  <p:stCondLst>
                                    <p:cond delay="0"/>
                                  </p:stCondLst>
                                  <p:childTnLst>
                                    <p:animEffect transition="out" filter="wipe(down)">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1000"/>
                                        <p:tgtEl>
                                          <p:spTgt spid="3">
                                            <p:txEl>
                                              <p:pRg st="2" end="2"/>
                                            </p:txEl>
                                          </p:spTgt>
                                        </p:tgtEl>
                                      </p:cBhvr>
                                    </p:animEffect>
                                    <p:anim calcmode="lin" valueType="num">
                                      <p:cBhvr>
                                        <p:cTn id="4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fade">
                                      <p:cBhvr>
                                        <p:cTn id="54" dur="1000"/>
                                        <p:tgtEl>
                                          <p:spTgt spid="3">
                                            <p:txEl>
                                              <p:pRg st="3" end="3"/>
                                            </p:txEl>
                                          </p:spTgt>
                                        </p:tgtEl>
                                      </p:cBhvr>
                                    </p:animEffect>
                                    <p:anim calcmode="lin" valueType="num">
                                      <p:cBhvr>
                                        <p:cTn id="5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fade">
                                      <p:cBhvr>
                                        <p:cTn id="61" dur="1000"/>
                                        <p:tgtEl>
                                          <p:spTgt spid="3">
                                            <p:txEl>
                                              <p:pRg st="4" end="4"/>
                                            </p:txEl>
                                          </p:spTgt>
                                        </p:tgtEl>
                                      </p:cBhvr>
                                    </p:animEffect>
                                    <p:anim calcmode="lin" valueType="num">
                                      <p:cBhvr>
                                        <p:cTn id="6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5" end="5"/>
                                            </p:txEl>
                                          </p:spTgt>
                                        </p:tgtEl>
                                        <p:attrNameLst>
                                          <p:attrName>style.visibility</p:attrName>
                                        </p:attrNameLst>
                                      </p:cBhvr>
                                      <p:to>
                                        <p:strVal val="visible"/>
                                      </p:to>
                                    </p:set>
                                    <p:animEffect transition="in" filter="fade">
                                      <p:cBhvr>
                                        <p:cTn id="68" dur="1000"/>
                                        <p:tgtEl>
                                          <p:spTgt spid="3">
                                            <p:txEl>
                                              <p:pRg st="5" end="5"/>
                                            </p:txEl>
                                          </p:spTgt>
                                        </p:tgtEl>
                                      </p:cBhvr>
                                    </p:animEffect>
                                    <p:anim calcmode="lin" valueType="num">
                                      <p:cBhvr>
                                        <p:cTn id="6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
                                            <p:txEl>
                                              <p:pRg st="6" end="6"/>
                                            </p:txEl>
                                          </p:spTgt>
                                        </p:tgtEl>
                                        <p:attrNameLst>
                                          <p:attrName>style.visibility</p:attrName>
                                        </p:attrNameLst>
                                      </p:cBhvr>
                                      <p:to>
                                        <p:strVal val="visible"/>
                                      </p:to>
                                    </p:set>
                                    <p:animEffect transition="in" filter="fade">
                                      <p:cBhvr>
                                        <p:cTn id="75" dur="1000"/>
                                        <p:tgtEl>
                                          <p:spTgt spid="3">
                                            <p:txEl>
                                              <p:pRg st="6" end="6"/>
                                            </p:txEl>
                                          </p:spTgt>
                                        </p:tgtEl>
                                      </p:cBhvr>
                                    </p:animEffect>
                                    <p:anim calcmode="lin" valueType="num">
                                      <p:cBhvr>
                                        <p:cTn id="7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6" end="6"/>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3">
                                            <p:txEl>
                                              <p:pRg st="7" end="7"/>
                                            </p:txEl>
                                          </p:spTgt>
                                        </p:tgtEl>
                                        <p:attrNameLst>
                                          <p:attrName>style.visibility</p:attrName>
                                        </p:attrNameLst>
                                      </p:cBhvr>
                                      <p:to>
                                        <p:strVal val="visible"/>
                                      </p:to>
                                    </p:set>
                                    <p:animEffect transition="in" filter="fade">
                                      <p:cBhvr>
                                        <p:cTn id="80" dur="1000"/>
                                        <p:tgtEl>
                                          <p:spTgt spid="3">
                                            <p:txEl>
                                              <p:pRg st="7" end="7"/>
                                            </p:txEl>
                                          </p:spTgt>
                                        </p:tgtEl>
                                      </p:cBhvr>
                                    </p:animEffect>
                                    <p:anim calcmode="lin" valueType="num">
                                      <p:cBhvr>
                                        <p:cTn id="8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7" end="7"/>
                                            </p:txEl>
                                          </p:spTgt>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3">
                                            <p:txEl>
                                              <p:pRg st="8" end="8"/>
                                            </p:txEl>
                                          </p:spTgt>
                                        </p:tgtEl>
                                        <p:attrNameLst>
                                          <p:attrName>style.visibility</p:attrName>
                                        </p:attrNameLst>
                                      </p:cBhvr>
                                      <p:to>
                                        <p:strVal val="visible"/>
                                      </p:to>
                                    </p:set>
                                    <p:animEffect transition="in" filter="fade">
                                      <p:cBhvr>
                                        <p:cTn id="85" dur="1000"/>
                                        <p:tgtEl>
                                          <p:spTgt spid="3">
                                            <p:txEl>
                                              <p:pRg st="8" end="8"/>
                                            </p:txEl>
                                          </p:spTgt>
                                        </p:tgtEl>
                                      </p:cBhvr>
                                    </p:animEffect>
                                    <p:anim calcmode="lin" valueType="num">
                                      <p:cBhvr>
                                        <p:cTn id="8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3">
                                            <p:txEl>
                                              <p:pRg st="9" end="9"/>
                                            </p:txEl>
                                          </p:spTgt>
                                        </p:tgtEl>
                                        <p:attrNameLst>
                                          <p:attrName>style.visibility</p:attrName>
                                        </p:attrNameLst>
                                      </p:cBhvr>
                                      <p:to>
                                        <p:strVal val="visible"/>
                                      </p:to>
                                    </p:set>
                                    <p:animEffect transition="in" filter="fade">
                                      <p:cBhvr>
                                        <p:cTn id="90" dur="1000"/>
                                        <p:tgtEl>
                                          <p:spTgt spid="3">
                                            <p:txEl>
                                              <p:pRg st="9" end="9"/>
                                            </p:txEl>
                                          </p:spTgt>
                                        </p:tgtEl>
                                      </p:cBhvr>
                                    </p:animEffect>
                                    <p:anim calcmode="lin" valueType="num">
                                      <p:cBhvr>
                                        <p:cTn id="9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9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47" y="139201"/>
            <a:ext cx="10515600" cy="1325563"/>
          </a:xfrm>
        </p:spPr>
        <p:txBody>
          <a:bodyPr/>
          <a:lstStyle/>
          <a:p>
            <a:r>
              <a:rPr lang="en-US" dirty="0" smtClean="0"/>
              <a:t>Stack using Array (push)</a:t>
            </a:r>
            <a:endParaRPr lang="en-IN" dirty="0"/>
          </a:p>
        </p:txBody>
      </p:sp>
      <p:sp>
        <p:nvSpPr>
          <p:cNvPr id="4" name="TextBox 3"/>
          <p:cNvSpPr txBox="1"/>
          <p:nvPr/>
        </p:nvSpPr>
        <p:spPr>
          <a:xfrm>
            <a:off x="593766" y="1384013"/>
            <a:ext cx="2066307" cy="369332"/>
          </a:xfrm>
          <a:prstGeom prst="rect">
            <a:avLst/>
          </a:prstGeom>
          <a:noFill/>
        </p:spPr>
        <p:txBody>
          <a:bodyPr wrap="square" rtlCol="0">
            <a:spAutoFit/>
          </a:bodyPr>
          <a:lstStyle/>
          <a:p>
            <a:r>
              <a:rPr lang="en-US" dirty="0" smtClean="0"/>
              <a:t>Stack s(5);</a:t>
            </a:r>
            <a:endParaRPr lang="en-IN" dirty="0"/>
          </a:p>
        </p:txBody>
      </p:sp>
      <p:sp>
        <p:nvSpPr>
          <p:cNvPr id="5" name="Oval 4"/>
          <p:cNvSpPr/>
          <p:nvPr/>
        </p:nvSpPr>
        <p:spPr>
          <a:xfrm>
            <a:off x="5085278" y="1166271"/>
            <a:ext cx="1217219" cy="11756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818937860"/>
              </p:ext>
            </p:extLst>
          </p:nvPr>
        </p:nvGraphicFramePr>
        <p:xfrm>
          <a:off x="8003967" y="1568679"/>
          <a:ext cx="3740065" cy="370840"/>
        </p:xfrm>
        <a:graphic>
          <a:graphicData uri="http://schemas.openxmlformats.org/drawingml/2006/table">
            <a:tbl>
              <a:tblPr firstRow="1" bandRow="1">
                <a:tableStyleId>{5940675A-B579-460E-94D1-54222C63F5DA}</a:tableStyleId>
              </a:tblPr>
              <a:tblGrid>
                <a:gridCol w="748013">
                  <a:extLst>
                    <a:ext uri="{9D8B030D-6E8A-4147-A177-3AD203B41FA5}">
                      <a16:colId xmlns:a16="http://schemas.microsoft.com/office/drawing/2014/main" val="3715816005"/>
                    </a:ext>
                  </a:extLst>
                </a:gridCol>
                <a:gridCol w="748013">
                  <a:extLst>
                    <a:ext uri="{9D8B030D-6E8A-4147-A177-3AD203B41FA5}">
                      <a16:colId xmlns:a16="http://schemas.microsoft.com/office/drawing/2014/main" val="550533645"/>
                    </a:ext>
                  </a:extLst>
                </a:gridCol>
                <a:gridCol w="748013">
                  <a:extLst>
                    <a:ext uri="{9D8B030D-6E8A-4147-A177-3AD203B41FA5}">
                      <a16:colId xmlns:a16="http://schemas.microsoft.com/office/drawing/2014/main" val="3945117676"/>
                    </a:ext>
                  </a:extLst>
                </a:gridCol>
                <a:gridCol w="748013">
                  <a:extLst>
                    <a:ext uri="{9D8B030D-6E8A-4147-A177-3AD203B41FA5}">
                      <a16:colId xmlns:a16="http://schemas.microsoft.com/office/drawing/2014/main" val="3668968625"/>
                    </a:ext>
                  </a:extLst>
                </a:gridCol>
                <a:gridCol w="748013">
                  <a:extLst>
                    <a:ext uri="{9D8B030D-6E8A-4147-A177-3AD203B41FA5}">
                      <a16:colId xmlns:a16="http://schemas.microsoft.com/office/drawing/2014/main" val="3609250786"/>
                    </a:ext>
                  </a:extLst>
                </a:gridCol>
              </a:tblGrid>
              <a:tr h="370840">
                <a:tc>
                  <a:txBody>
                    <a:bodyPr/>
                    <a:lstStyle/>
                    <a:p>
                      <a:pPr algn="ctr"/>
                      <a:r>
                        <a:rPr lang="en-US" dirty="0" smtClean="0"/>
                        <a:t>GV</a:t>
                      </a:r>
                      <a:endParaRPr lang="en-IN" dirty="0"/>
                    </a:p>
                  </a:txBody>
                  <a:tcPr/>
                </a:tc>
                <a:tc>
                  <a:txBody>
                    <a:bodyPr/>
                    <a:lstStyle/>
                    <a:p>
                      <a:pPr algn="ctr"/>
                      <a:r>
                        <a:rPr lang="en-US" dirty="0" smtClean="0"/>
                        <a:t>GV</a:t>
                      </a:r>
                      <a:endParaRPr lang="en-IN" dirty="0"/>
                    </a:p>
                  </a:txBody>
                  <a:tcPr/>
                </a:tc>
                <a:tc>
                  <a:txBody>
                    <a:bodyPr/>
                    <a:lstStyle/>
                    <a:p>
                      <a:pPr algn="ctr"/>
                      <a:r>
                        <a:rPr lang="en-US" dirty="0" smtClean="0"/>
                        <a:t>GV</a:t>
                      </a:r>
                      <a:endParaRPr lang="en-IN" dirty="0"/>
                    </a:p>
                  </a:txBody>
                  <a:tcPr/>
                </a:tc>
                <a:tc>
                  <a:txBody>
                    <a:bodyPr/>
                    <a:lstStyle/>
                    <a:p>
                      <a:pPr algn="ctr"/>
                      <a:r>
                        <a:rPr lang="en-US" dirty="0" smtClean="0"/>
                        <a:t>GV</a:t>
                      </a:r>
                      <a:endParaRPr lang="en-IN" dirty="0"/>
                    </a:p>
                  </a:txBody>
                  <a:tcPr/>
                </a:tc>
                <a:tc>
                  <a:txBody>
                    <a:bodyPr/>
                    <a:lstStyle/>
                    <a:p>
                      <a:pPr algn="ctr"/>
                      <a:r>
                        <a:rPr lang="en-US" dirty="0" smtClean="0"/>
                        <a:t>GV</a:t>
                      </a:r>
                      <a:endParaRPr lang="en-IN" dirty="0"/>
                    </a:p>
                  </a:txBody>
                  <a:tcPr/>
                </a:tc>
                <a:extLst>
                  <a:ext uri="{0D108BD9-81ED-4DB2-BD59-A6C34878D82A}">
                    <a16:rowId xmlns:a16="http://schemas.microsoft.com/office/drawing/2014/main" val="358507008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3057205"/>
              </p:ext>
            </p:extLst>
          </p:nvPr>
        </p:nvGraphicFramePr>
        <p:xfrm>
          <a:off x="8013867" y="1922957"/>
          <a:ext cx="3740065" cy="370840"/>
        </p:xfrm>
        <a:graphic>
          <a:graphicData uri="http://schemas.openxmlformats.org/drawingml/2006/table">
            <a:tbl>
              <a:tblPr firstRow="1" bandRow="1">
                <a:tableStyleId>{2D5ABB26-0587-4C30-8999-92F81FD0307C}</a:tableStyleId>
              </a:tblPr>
              <a:tblGrid>
                <a:gridCol w="748013">
                  <a:extLst>
                    <a:ext uri="{9D8B030D-6E8A-4147-A177-3AD203B41FA5}">
                      <a16:colId xmlns:a16="http://schemas.microsoft.com/office/drawing/2014/main" val="3715816005"/>
                    </a:ext>
                  </a:extLst>
                </a:gridCol>
                <a:gridCol w="748013">
                  <a:extLst>
                    <a:ext uri="{9D8B030D-6E8A-4147-A177-3AD203B41FA5}">
                      <a16:colId xmlns:a16="http://schemas.microsoft.com/office/drawing/2014/main" val="550533645"/>
                    </a:ext>
                  </a:extLst>
                </a:gridCol>
                <a:gridCol w="748013">
                  <a:extLst>
                    <a:ext uri="{9D8B030D-6E8A-4147-A177-3AD203B41FA5}">
                      <a16:colId xmlns:a16="http://schemas.microsoft.com/office/drawing/2014/main" val="3945117676"/>
                    </a:ext>
                  </a:extLst>
                </a:gridCol>
                <a:gridCol w="748013">
                  <a:extLst>
                    <a:ext uri="{9D8B030D-6E8A-4147-A177-3AD203B41FA5}">
                      <a16:colId xmlns:a16="http://schemas.microsoft.com/office/drawing/2014/main" val="3668968625"/>
                    </a:ext>
                  </a:extLst>
                </a:gridCol>
                <a:gridCol w="748013">
                  <a:extLst>
                    <a:ext uri="{9D8B030D-6E8A-4147-A177-3AD203B41FA5}">
                      <a16:colId xmlns:a16="http://schemas.microsoft.com/office/drawing/2014/main" val="3609250786"/>
                    </a:ext>
                  </a:extLst>
                </a:gridCol>
              </a:tblGrid>
              <a:tr h="370840">
                <a:tc>
                  <a:txBody>
                    <a:bodyPr/>
                    <a:lstStyle/>
                    <a:p>
                      <a:pPr algn="ctr"/>
                      <a:r>
                        <a:rPr lang="en-US" dirty="0" smtClean="0"/>
                        <a:t>1000</a:t>
                      </a:r>
                      <a:endParaRPr lang="en-IN" dirty="0"/>
                    </a:p>
                  </a:txBody>
                  <a:tcPr/>
                </a:tc>
                <a:tc>
                  <a:txBody>
                    <a:bodyPr/>
                    <a:lstStyle/>
                    <a:p>
                      <a:pPr algn="ctr"/>
                      <a:r>
                        <a:rPr lang="en-US" dirty="0" smtClean="0"/>
                        <a:t>1004</a:t>
                      </a:r>
                      <a:endParaRPr lang="en-IN" dirty="0"/>
                    </a:p>
                  </a:txBody>
                  <a:tcPr/>
                </a:tc>
                <a:tc>
                  <a:txBody>
                    <a:bodyPr/>
                    <a:lstStyle/>
                    <a:p>
                      <a:pPr algn="ctr"/>
                      <a:r>
                        <a:rPr lang="en-US" dirty="0" smtClean="0"/>
                        <a:t>1008</a:t>
                      </a:r>
                      <a:endParaRPr lang="en-IN" dirty="0"/>
                    </a:p>
                  </a:txBody>
                  <a:tcPr/>
                </a:tc>
                <a:tc>
                  <a:txBody>
                    <a:bodyPr/>
                    <a:lstStyle/>
                    <a:p>
                      <a:pPr algn="ctr"/>
                      <a:r>
                        <a:rPr lang="en-US" dirty="0" smtClean="0"/>
                        <a:t>1012</a:t>
                      </a:r>
                      <a:endParaRPr lang="en-IN" dirty="0"/>
                    </a:p>
                  </a:txBody>
                  <a:tcPr/>
                </a:tc>
                <a:tc>
                  <a:txBody>
                    <a:bodyPr/>
                    <a:lstStyle/>
                    <a:p>
                      <a:pPr algn="ctr"/>
                      <a:r>
                        <a:rPr lang="en-US" dirty="0" smtClean="0"/>
                        <a:t>1016</a:t>
                      </a:r>
                      <a:endParaRPr lang="en-IN" dirty="0"/>
                    </a:p>
                  </a:txBody>
                  <a:tcPr/>
                </a:tc>
                <a:extLst>
                  <a:ext uri="{0D108BD9-81ED-4DB2-BD59-A6C34878D82A}">
                    <a16:rowId xmlns:a16="http://schemas.microsoft.com/office/drawing/2014/main" val="3585070084"/>
                  </a:ext>
                </a:extLst>
              </a:tr>
            </a:tbl>
          </a:graphicData>
        </a:graphic>
      </p:graphicFrame>
      <p:cxnSp>
        <p:nvCxnSpPr>
          <p:cNvPr id="9" name="Straight Arrow Connector 8"/>
          <p:cNvCxnSpPr>
            <a:stCxn id="5" idx="6"/>
            <a:endCxn id="6" idx="1"/>
          </p:cNvCxnSpPr>
          <p:nvPr/>
        </p:nvCxnSpPr>
        <p:spPr>
          <a:xfrm>
            <a:off x="6302497" y="1754099"/>
            <a:ext cx="1701470"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aphicFrame>
        <p:nvGraphicFramePr>
          <p:cNvPr id="12" name="Table 11"/>
          <p:cNvGraphicFramePr>
            <a:graphicFrameLocks noGrp="1"/>
          </p:cNvGraphicFramePr>
          <p:nvPr>
            <p:extLst>
              <p:ext uri="{D42A27DB-BD31-4B8C-83A1-F6EECF244321}">
                <p14:modId xmlns:p14="http://schemas.microsoft.com/office/powerpoint/2010/main" val="1051804648"/>
              </p:ext>
            </p:extLst>
          </p:nvPr>
        </p:nvGraphicFramePr>
        <p:xfrm>
          <a:off x="8025742" y="1590454"/>
          <a:ext cx="3740065" cy="370840"/>
        </p:xfrm>
        <a:graphic>
          <a:graphicData uri="http://schemas.openxmlformats.org/drawingml/2006/table">
            <a:tbl>
              <a:tblPr firstRow="1" bandRow="1">
                <a:tableStyleId>{5940675A-B579-460E-94D1-54222C63F5DA}</a:tableStyleId>
              </a:tblPr>
              <a:tblGrid>
                <a:gridCol w="748013">
                  <a:extLst>
                    <a:ext uri="{9D8B030D-6E8A-4147-A177-3AD203B41FA5}">
                      <a16:colId xmlns:a16="http://schemas.microsoft.com/office/drawing/2014/main" val="3715816005"/>
                    </a:ext>
                  </a:extLst>
                </a:gridCol>
                <a:gridCol w="748013">
                  <a:extLst>
                    <a:ext uri="{9D8B030D-6E8A-4147-A177-3AD203B41FA5}">
                      <a16:colId xmlns:a16="http://schemas.microsoft.com/office/drawing/2014/main" val="550533645"/>
                    </a:ext>
                  </a:extLst>
                </a:gridCol>
                <a:gridCol w="748013">
                  <a:extLst>
                    <a:ext uri="{9D8B030D-6E8A-4147-A177-3AD203B41FA5}">
                      <a16:colId xmlns:a16="http://schemas.microsoft.com/office/drawing/2014/main" val="3945117676"/>
                    </a:ext>
                  </a:extLst>
                </a:gridCol>
                <a:gridCol w="748013">
                  <a:extLst>
                    <a:ext uri="{9D8B030D-6E8A-4147-A177-3AD203B41FA5}">
                      <a16:colId xmlns:a16="http://schemas.microsoft.com/office/drawing/2014/main" val="3668968625"/>
                    </a:ext>
                  </a:extLst>
                </a:gridCol>
                <a:gridCol w="748013">
                  <a:extLst>
                    <a:ext uri="{9D8B030D-6E8A-4147-A177-3AD203B41FA5}">
                      <a16:colId xmlns:a16="http://schemas.microsoft.com/office/drawing/2014/main" val="3609250786"/>
                    </a:ext>
                  </a:extLst>
                </a:gridCol>
              </a:tblGrid>
              <a:tr h="370840">
                <a:tc>
                  <a:txBody>
                    <a:bodyPr/>
                    <a:lstStyle/>
                    <a:p>
                      <a:pPr algn="ctr"/>
                      <a:r>
                        <a:rPr lang="en-US" dirty="0" smtClean="0"/>
                        <a:t>0</a:t>
                      </a:r>
                      <a:endParaRPr lang="en-IN" dirty="0"/>
                    </a:p>
                  </a:txBody>
                  <a:tcPr/>
                </a:tc>
                <a:tc>
                  <a:txBody>
                    <a:bodyPr/>
                    <a:lstStyle/>
                    <a:p>
                      <a:pPr algn="ctr"/>
                      <a:r>
                        <a:rPr lang="en-US" dirty="0" smtClean="0"/>
                        <a:t>0</a:t>
                      </a:r>
                      <a:endParaRPr lang="en-IN" dirty="0"/>
                    </a:p>
                  </a:txBody>
                  <a:tcPr/>
                </a:tc>
                <a:tc>
                  <a:txBody>
                    <a:bodyPr/>
                    <a:lstStyle/>
                    <a:p>
                      <a:pPr algn="ctr"/>
                      <a:r>
                        <a:rPr lang="en-US" dirty="0" smtClean="0"/>
                        <a:t>0</a:t>
                      </a:r>
                      <a:endParaRPr lang="en-IN" dirty="0"/>
                    </a:p>
                  </a:txBody>
                  <a:tcPr/>
                </a:tc>
                <a:tc>
                  <a:txBody>
                    <a:bodyPr/>
                    <a:lstStyle/>
                    <a:p>
                      <a:pPr algn="ctr"/>
                      <a:r>
                        <a:rPr lang="en-US" dirty="0" smtClean="0"/>
                        <a:t>0</a:t>
                      </a:r>
                      <a:endParaRPr lang="en-IN" dirty="0"/>
                    </a:p>
                  </a:txBody>
                  <a:tcPr/>
                </a:tc>
                <a:tc>
                  <a:txBody>
                    <a:bodyPr/>
                    <a:lstStyle/>
                    <a:p>
                      <a:pPr algn="ctr"/>
                      <a:r>
                        <a:rPr lang="en-US" dirty="0" smtClean="0"/>
                        <a:t>0</a:t>
                      </a:r>
                      <a:endParaRPr lang="en-IN" dirty="0"/>
                    </a:p>
                  </a:txBody>
                  <a:tcPr/>
                </a:tc>
                <a:extLst>
                  <a:ext uri="{0D108BD9-81ED-4DB2-BD59-A6C34878D82A}">
                    <a16:rowId xmlns:a16="http://schemas.microsoft.com/office/drawing/2014/main" val="3585070084"/>
                  </a:ext>
                </a:extLst>
              </a:tr>
            </a:tbl>
          </a:graphicData>
        </a:graphic>
      </p:graphicFrame>
      <p:sp>
        <p:nvSpPr>
          <p:cNvPr id="14" name="TextBox 13"/>
          <p:cNvSpPr txBox="1"/>
          <p:nvPr/>
        </p:nvSpPr>
        <p:spPr>
          <a:xfrm>
            <a:off x="393364" y="2888504"/>
            <a:ext cx="5908970" cy="3970318"/>
          </a:xfrm>
          <a:prstGeom prst="rect">
            <a:avLst/>
          </a:prstGeom>
          <a:noFill/>
        </p:spPr>
        <p:txBody>
          <a:bodyPr wrap="square" rtlCol="0">
            <a:spAutoFit/>
          </a:bodyPr>
          <a:lstStyle/>
          <a:p>
            <a:r>
              <a:rPr lang="en-US" dirty="0" smtClean="0"/>
              <a:t>Class Stack{</a:t>
            </a:r>
          </a:p>
          <a:p>
            <a:r>
              <a:rPr lang="en-US" dirty="0" smtClean="0"/>
              <a:t>	</a:t>
            </a:r>
            <a:r>
              <a:rPr lang="en-US" dirty="0" err="1" smtClean="0"/>
              <a:t>int</a:t>
            </a:r>
            <a:r>
              <a:rPr lang="en-US" dirty="0" smtClean="0"/>
              <a:t> *</a:t>
            </a:r>
            <a:r>
              <a:rPr lang="en-US" dirty="0" err="1" smtClean="0"/>
              <a:t>ptr</a:t>
            </a:r>
            <a:r>
              <a:rPr lang="en-US" dirty="0" smtClean="0"/>
              <a:t>;</a:t>
            </a:r>
          </a:p>
          <a:p>
            <a:r>
              <a:rPr lang="en-US" dirty="0"/>
              <a:t>	</a:t>
            </a:r>
            <a:r>
              <a:rPr lang="en-US" dirty="0" err="1" smtClean="0"/>
              <a:t>int</a:t>
            </a:r>
            <a:r>
              <a:rPr lang="en-US" dirty="0" smtClean="0"/>
              <a:t> size</a:t>
            </a:r>
            <a:r>
              <a:rPr lang="en-US" b="1" dirty="0" smtClean="0"/>
              <a:t>;</a:t>
            </a:r>
            <a:endParaRPr lang="en-US" b="1" dirty="0"/>
          </a:p>
          <a:p>
            <a:r>
              <a:rPr lang="en-US" dirty="0" smtClean="0"/>
              <a:t>	Stack(){</a:t>
            </a:r>
          </a:p>
          <a:p>
            <a:r>
              <a:rPr lang="en-US" dirty="0"/>
              <a:t>	</a:t>
            </a:r>
            <a:r>
              <a:rPr lang="en-US" dirty="0" smtClean="0"/>
              <a:t>	size=5</a:t>
            </a:r>
            <a:r>
              <a:rPr lang="en-US" b="1" dirty="0" smtClean="0"/>
              <a:t>;</a:t>
            </a:r>
            <a:r>
              <a:rPr lang="en-US" dirty="0" smtClean="0"/>
              <a:t>   </a:t>
            </a:r>
            <a:r>
              <a:rPr lang="en-US" dirty="0" err="1" smtClean="0"/>
              <a:t>ptr</a:t>
            </a:r>
            <a:r>
              <a:rPr lang="en-US" dirty="0" smtClean="0"/>
              <a:t>= new </a:t>
            </a:r>
            <a:r>
              <a:rPr lang="en-US" dirty="0" err="1" smtClean="0"/>
              <a:t>int</a:t>
            </a:r>
            <a:r>
              <a:rPr lang="en-US" dirty="0" smtClean="0"/>
              <a:t>[5];</a:t>
            </a:r>
          </a:p>
          <a:p>
            <a:r>
              <a:rPr lang="en-US" dirty="0"/>
              <a:t>	</a:t>
            </a:r>
            <a:r>
              <a:rPr lang="en-US" dirty="0" smtClean="0"/>
              <a:t>	for(</a:t>
            </a:r>
            <a:r>
              <a:rPr lang="en-US" dirty="0" err="1" smtClean="0"/>
              <a:t>int</a:t>
            </a:r>
            <a:r>
              <a:rPr lang="en-US" dirty="0" smtClean="0"/>
              <a:t> </a:t>
            </a:r>
            <a:r>
              <a:rPr lang="en-US" dirty="0" err="1" smtClean="0"/>
              <a:t>i</a:t>
            </a:r>
            <a:r>
              <a:rPr lang="en-US" dirty="0" smtClean="0"/>
              <a:t>=0;i&lt;5;i++)</a:t>
            </a:r>
          </a:p>
          <a:p>
            <a:r>
              <a:rPr lang="en-US" dirty="0"/>
              <a:t>	</a:t>
            </a:r>
            <a:r>
              <a:rPr lang="en-US" dirty="0" smtClean="0"/>
              <a:t>		</a:t>
            </a:r>
            <a:r>
              <a:rPr lang="en-US" dirty="0" err="1" smtClean="0"/>
              <a:t>ptr</a:t>
            </a:r>
            <a:r>
              <a:rPr lang="en-US" dirty="0" smtClean="0"/>
              <a:t>[</a:t>
            </a:r>
            <a:r>
              <a:rPr lang="en-US" dirty="0" err="1" smtClean="0"/>
              <a:t>i</a:t>
            </a:r>
            <a:r>
              <a:rPr lang="en-US" dirty="0" smtClean="0"/>
              <a:t>]=0;</a:t>
            </a:r>
            <a:endParaRPr lang="en-US" dirty="0"/>
          </a:p>
          <a:p>
            <a:r>
              <a:rPr lang="en-US" dirty="0" smtClean="0"/>
              <a:t>	}</a:t>
            </a:r>
          </a:p>
          <a:p>
            <a:r>
              <a:rPr lang="en-US" dirty="0"/>
              <a:t>	</a:t>
            </a:r>
            <a:r>
              <a:rPr lang="en-US" dirty="0" smtClean="0"/>
              <a:t>Stack(</a:t>
            </a:r>
            <a:r>
              <a:rPr lang="en-US" dirty="0" err="1" smtClean="0"/>
              <a:t>int</a:t>
            </a:r>
            <a:r>
              <a:rPr lang="en-US" dirty="0" smtClean="0"/>
              <a:t> size){</a:t>
            </a:r>
          </a:p>
          <a:p>
            <a:r>
              <a:rPr lang="en-US" dirty="0"/>
              <a:t>	</a:t>
            </a:r>
            <a:r>
              <a:rPr lang="en-US" dirty="0" smtClean="0"/>
              <a:t>	this-&gt;size = size</a:t>
            </a:r>
            <a:r>
              <a:rPr lang="en-US" b="1" dirty="0" smtClean="0"/>
              <a:t>;</a:t>
            </a:r>
            <a:r>
              <a:rPr lang="en-US" b="1" dirty="0"/>
              <a:t> </a:t>
            </a:r>
            <a:r>
              <a:rPr lang="en-US" b="1" dirty="0" smtClean="0"/>
              <a:t>   </a:t>
            </a:r>
            <a:r>
              <a:rPr lang="en-US" dirty="0" err="1" smtClean="0"/>
              <a:t>ptr</a:t>
            </a:r>
            <a:r>
              <a:rPr lang="en-US" dirty="0" smtClean="0"/>
              <a:t>= new </a:t>
            </a:r>
            <a:r>
              <a:rPr lang="en-US" dirty="0" err="1" smtClean="0"/>
              <a:t>int</a:t>
            </a:r>
            <a:r>
              <a:rPr lang="en-US" dirty="0" smtClean="0"/>
              <a:t>[size];</a:t>
            </a:r>
          </a:p>
          <a:p>
            <a:r>
              <a:rPr lang="en-US" dirty="0" smtClean="0"/>
              <a:t>		for(</a:t>
            </a:r>
            <a:r>
              <a:rPr lang="en-US" dirty="0" err="1" smtClean="0"/>
              <a:t>int</a:t>
            </a:r>
            <a:r>
              <a:rPr lang="en-US" dirty="0" smtClean="0"/>
              <a:t> </a:t>
            </a:r>
            <a:r>
              <a:rPr lang="en-US" dirty="0" err="1" smtClean="0"/>
              <a:t>i</a:t>
            </a:r>
            <a:r>
              <a:rPr lang="en-US" dirty="0" smtClean="0"/>
              <a:t>=0;i&lt;</a:t>
            </a:r>
            <a:r>
              <a:rPr lang="en-US" dirty="0" err="1" smtClean="0"/>
              <a:t>size;i</a:t>
            </a:r>
            <a:r>
              <a:rPr lang="en-US" dirty="0" smtClean="0"/>
              <a:t>++)</a:t>
            </a:r>
          </a:p>
          <a:p>
            <a:r>
              <a:rPr lang="en-US" dirty="0" smtClean="0"/>
              <a:t>			</a:t>
            </a:r>
            <a:r>
              <a:rPr lang="en-US" dirty="0" err="1" smtClean="0"/>
              <a:t>ptr</a:t>
            </a:r>
            <a:r>
              <a:rPr lang="en-US" dirty="0" smtClean="0"/>
              <a:t>[</a:t>
            </a:r>
            <a:r>
              <a:rPr lang="en-US" dirty="0" err="1" smtClean="0"/>
              <a:t>i</a:t>
            </a:r>
            <a:r>
              <a:rPr lang="en-US" dirty="0" smtClean="0"/>
              <a:t>]=0;</a:t>
            </a:r>
          </a:p>
          <a:p>
            <a:r>
              <a:rPr lang="en-US" dirty="0" smtClean="0"/>
              <a:t>	}</a:t>
            </a:r>
          </a:p>
          <a:p>
            <a:r>
              <a:rPr lang="en-US" dirty="0" smtClean="0"/>
              <a:t>};</a:t>
            </a:r>
            <a:endParaRPr lang="en-IN" dirty="0"/>
          </a:p>
        </p:txBody>
      </p:sp>
      <p:sp>
        <p:nvSpPr>
          <p:cNvPr id="15" name="TextBox 14"/>
          <p:cNvSpPr txBox="1"/>
          <p:nvPr/>
        </p:nvSpPr>
        <p:spPr>
          <a:xfrm>
            <a:off x="593766" y="1672527"/>
            <a:ext cx="1598224" cy="369332"/>
          </a:xfrm>
          <a:prstGeom prst="rect">
            <a:avLst/>
          </a:prstGeom>
          <a:noFill/>
        </p:spPr>
        <p:txBody>
          <a:bodyPr wrap="square" rtlCol="0">
            <a:spAutoFit/>
          </a:bodyPr>
          <a:lstStyle/>
          <a:p>
            <a:r>
              <a:rPr lang="en-US" dirty="0" err="1" smtClean="0"/>
              <a:t>s.push</a:t>
            </a:r>
            <a:r>
              <a:rPr lang="en-US" dirty="0" smtClean="0"/>
              <a:t>(10);</a:t>
            </a:r>
            <a:endParaRPr lang="en-IN" dirty="0"/>
          </a:p>
        </p:txBody>
      </p:sp>
      <p:sp>
        <p:nvSpPr>
          <p:cNvPr id="16" name="TextBox 15"/>
          <p:cNvSpPr txBox="1"/>
          <p:nvPr/>
        </p:nvSpPr>
        <p:spPr>
          <a:xfrm>
            <a:off x="8134597" y="1607563"/>
            <a:ext cx="593766" cy="369332"/>
          </a:xfrm>
          <a:prstGeom prst="rect">
            <a:avLst/>
          </a:prstGeom>
          <a:noFill/>
        </p:spPr>
        <p:txBody>
          <a:bodyPr wrap="square" rtlCol="0">
            <a:spAutoFit/>
          </a:bodyPr>
          <a:lstStyle/>
          <a:p>
            <a:r>
              <a:rPr lang="en-US" dirty="0" smtClean="0"/>
              <a:t>10</a:t>
            </a:r>
            <a:endParaRPr lang="en-IN" dirty="0"/>
          </a:p>
        </p:txBody>
      </p:sp>
      <p:sp>
        <p:nvSpPr>
          <p:cNvPr id="17" name="TextBox 16"/>
          <p:cNvSpPr txBox="1"/>
          <p:nvPr/>
        </p:nvSpPr>
        <p:spPr>
          <a:xfrm>
            <a:off x="593766" y="1988768"/>
            <a:ext cx="1627583" cy="369332"/>
          </a:xfrm>
          <a:prstGeom prst="rect">
            <a:avLst/>
          </a:prstGeom>
          <a:noFill/>
        </p:spPr>
        <p:txBody>
          <a:bodyPr wrap="square" rtlCol="0">
            <a:spAutoFit/>
          </a:bodyPr>
          <a:lstStyle/>
          <a:p>
            <a:r>
              <a:rPr lang="en-US" dirty="0" err="1" smtClean="0"/>
              <a:t>s.push</a:t>
            </a:r>
            <a:r>
              <a:rPr lang="en-US" dirty="0" smtClean="0"/>
              <a:t>(20);</a:t>
            </a:r>
            <a:endParaRPr lang="en-IN" dirty="0"/>
          </a:p>
        </p:txBody>
      </p:sp>
      <p:sp>
        <p:nvSpPr>
          <p:cNvPr id="18" name="TextBox 17"/>
          <p:cNvSpPr txBox="1"/>
          <p:nvPr/>
        </p:nvSpPr>
        <p:spPr>
          <a:xfrm>
            <a:off x="8882741" y="1588129"/>
            <a:ext cx="510639" cy="369332"/>
          </a:xfrm>
          <a:prstGeom prst="rect">
            <a:avLst/>
          </a:prstGeom>
          <a:noFill/>
        </p:spPr>
        <p:txBody>
          <a:bodyPr wrap="square" rtlCol="0">
            <a:spAutoFit/>
          </a:bodyPr>
          <a:lstStyle/>
          <a:p>
            <a:r>
              <a:rPr lang="en-US" dirty="0" smtClean="0"/>
              <a:t>20</a:t>
            </a:r>
            <a:endParaRPr lang="en-IN" dirty="0"/>
          </a:p>
        </p:txBody>
      </p:sp>
      <p:sp>
        <p:nvSpPr>
          <p:cNvPr id="22" name="TextBox 21"/>
          <p:cNvSpPr txBox="1"/>
          <p:nvPr/>
        </p:nvSpPr>
        <p:spPr>
          <a:xfrm>
            <a:off x="5167574" y="1294717"/>
            <a:ext cx="1353789" cy="369332"/>
          </a:xfrm>
          <a:prstGeom prst="rect">
            <a:avLst/>
          </a:prstGeom>
          <a:noFill/>
        </p:spPr>
        <p:txBody>
          <a:bodyPr wrap="square" rtlCol="0">
            <a:spAutoFit/>
          </a:bodyPr>
          <a:lstStyle/>
          <a:p>
            <a:r>
              <a:rPr lang="en-US" dirty="0" err="1" smtClean="0"/>
              <a:t>Ptr</a:t>
            </a:r>
            <a:r>
              <a:rPr lang="en-US" dirty="0" smtClean="0"/>
              <a:t> =1000</a:t>
            </a:r>
            <a:endParaRPr lang="en-IN" dirty="0"/>
          </a:p>
        </p:txBody>
      </p:sp>
      <p:sp>
        <p:nvSpPr>
          <p:cNvPr id="23" name="TextBox 22"/>
          <p:cNvSpPr txBox="1"/>
          <p:nvPr/>
        </p:nvSpPr>
        <p:spPr>
          <a:xfrm>
            <a:off x="5143824" y="1571938"/>
            <a:ext cx="1158673" cy="369332"/>
          </a:xfrm>
          <a:prstGeom prst="rect">
            <a:avLst/>
          </a:prstGeom>
          <a:noFill/>
        </p:spPr>
        <p:txBody>
          <a:bodyPr wrap="square" rtlCol="0">
            <a:spAutoFit/>
          </a:bodyPr>
          <a:lstStyle/>
          <a:p>
            <a:r>
              <a:rPr lang="en-US" dirty="0" smtClean="0"/>
              <a:t>Size =5</a:t>
            </a:r>
            <a:endParaRPr lang="en-IN" dirty="0"/>
          </a:p>
        </p:txBody>
      </p:sp>
      <p:sp>
        <p:nvSpPr>
          <p:cNvPr id="24" name="TextBox 23"/>
          <p:cNvSpPr txBox="1"/>
          <p:nvPr/>
        </p:nvSpPr>
        <p:spPr>
          <a:xfrm>
            <a:off x="581891" y="2265909"/>
            <a:ext cx="1515096" cy="369332"/>
          </a:xfrm>
          <a:prstGeom prst="rect">
            <a:avLst/>
          </a:prstGeom>
          <a:noFill/>
        </p:spPr>
        <p:txBody>
          <a:bodyPr wrap="square" rtlCol="0">
            <a:spAutoFit/>
          </a:bodyPr>
          <a:lstStyle/>
          <a:p>
            <a:r>
              <a:rPr lang="en-US" dirty="0" err="1" smtClean="0"/>
              <a:t>s.push</a:t>
            </a:r>
            <a:r>
              <a:rPr lang="en-US" dirty="0" smtClean="0"/>
              <a:t>(30);</a:t>
            </a:r>
            <a:endParaRPr lang="en-IN" dirty="0"/>
          </a:p>
        </p:txBody>
      </p:sp>
      <p:sp>
        <p:nvSpPr>
          <p:cNvPr id="25" name="TextBox 24"/>
          <p:cNvSpPr txBox="1"/>
          <p:nvPr/>
        </p:nvSpPr>
        <p:spPr>
          <a:xfrm>
            <a:off x="5158160" y="1792229"/>
            <a:ext cx="928251" cy="369332"/>
          </a:xfrm>
          <a:prstGeom prst="rect">
            <a:avLst/>
          </a:prstGeom>
          <a:noFill/>
        </p:spPr>
        <p:txBody>
          <a:bodyPr wrap="square" rtlCol="0">
            <a:spAutoFit/>
          </a:bodyPr>
          <a:lstStyle/>
          <a:p>
            <a:r>
              <a:rPr lang="en-US" dirty="0" smtClean="0"/>
              <a:t>Top  =</a:t>
            </a:r>
            <a:endParaRPr lang="en-IN" dirty="0"/>
          </a:p>
        </p:txBody>
      </p:sp>
      <p:sp>
        <p:nvSpPr>
          <p:cNvPr id="26" name="TextBox 25"/>
          <p:cNvSpPr txBox="1"/>
          <p:nvPr/>
        </p:nvSpPr>
        <p:spPr>
          <a:xfrm>
            <a:off x="5734737" y="1777941"/>
            <a:ext cx="424880" cy="369332"/>
          </a:xfrm>
          <a:prstGeom prst="rect">
            <a:avLst/>
          </a:prstGeom>
          <a:noFill/>
        </p:spPr>
        <p:txBody>
          <a:bodyPr wrap="square" rtlCol="0">
            <a:spAutoFit/>
          </a:bodyPr>
          <a:lstStyle/>
          <a:p>
            <a:r>
              <a:rPr lang="en-US" dirty="0" smtClean="0"/>
              <a:t>-1</a:t>
            </a:r>
            <a:endParaRPr lang="en-IN" dirty="0"/>
          </a:p>
        </p:txBody>
      </p:sp>
      <p:sp>
        <p:nvSpPr>
          <p:cNvPr id="28" name="TextBox 27"/>
          <p:cNvSpPr txBox="1"/>
          <p:nvPr/>
        </p:nvSpPr>
        <p:spPr>
          <a:xfrm>
            <a:off x="393364" y="2887682"/>
            <a:ext cx="6411685" cy="3970318"/>
          </a:xfrm>
          <a:prstGeom prst="rect">
            <a:avLst/>
          </a:prstGeom>
          <a:noFill/>
        </p:spPr>
        <p:txBody>
          <a:bodyPr wrap="square" rtlCol="0">
            <a:spAutoFit/>
          </a:bodyPr>
          <a:lstStyle/>
          <a:p>
            <a:r>
              <a:rPr lang="en-US" dirty="0" smtClean="0"/>
              <a:t>Class Stack{</a:t>
            </a:r>
          </a:p>
          <a:p>
            <a:r>
              <a:rPr lang="en-US" dirty="0" smtClean="0"/>
              <a:t>	</a:t>
            </a:r>
            <a:r>
              <a:rPr lang="en-US" dirty="0" err="1" smtClean="0"/>
              <a:t>int</a:t>
            </a:r>
            <a:r>
              <a:rPr lang="en-US" dirty="0" smtClean="0"/>
              <a:t> *</a:t>
            </a:r>
            <a:r>
              <a:rPr lang="en-US" dirty="0" err="1" smtClean="0"/>
              <a:t>ptr</a:t>
            </a:r>
            <a:r>
              <a:rPr lang="en-US" dirty="0" smtClean="0"/>
              <a:t>;</a:t>
            </a:r>
          </a:p>
          <a:p>
            <a:r>
              <a:rPr lang="en-US" dirty="0"/>
              <a:t>	</a:t>
            </a:r>
            <a:r>
              <a:rPr lang="en-US" dirty="0" err="1" smtClean="0"/>
              <a:t>int</a:t>
            </a:r>
            <a:r>
              <a:rPr lang="en-US" dirty="0" smtClean="0"/>
              <a:t> </a:t>
            </a:r>
            <a:r>
              <a:rPr lang="en-US" dirty="0" err="1" smtClean="0"/>
              <a:t>size,</a:t>
            </a:r>
            <a:r>
              <a:rPr lang="en-US" b="1" dirty="0" err="1" smtClean="0"/>
              <a:t>top</a:t>
            </a:r>
            <a:r>
              <a:rPr lang="en-US" b="1" dirty="0" smtClean="0"/>
              <a:t>;</a:t>
            </a:r>
            <a:endParaRPr lang="en-US" b="1" dirty="0"/>
          </a:p>
          <a:p>
            <a:r>
              <a:rPr lang="en-US" dirty="0" smtClean="0"/>
              <a:t>	Stack(){</a:t>
            </a:r>
          </a:p>
          <a:p>
            <a:r>
              <a:rPr lang="en-US" dirty="0"/>
              <a:t>	</a:t>
            </a:r>
            <a:r>
              <a:rPr lang="en-US" dirty="0" smtClean="0"/>
              <a:t>	</a:t>
            </a:r>
            <a:r>
              <a:rPr lang="en-US" b="1" dirty="0" smtClean="0"/>
              <a:t>top=-1; </a:t>
            </a:r>
            <a:r>
              <a:rPr lang="en-US" dirty="0" smtClean="0"/>
              <a:t>size=5;   </a:t>
            </a:r>
            <a:r>
              <a:rPr lang="en-US" dirty="0" err="1" smtClean="0"/>
              <a:t>ptr</a:t>
            </a:r>
            <a:r>
              <a:rPr lang="en-US" dirty="0" smtClean="0"/>
              <a:t>= new </a:t>
            </a:r>
            <a:r>
              <a:rPr lang="en-US" dirty="0" err="1" smtClean="0"/>
              <a:t>int</a:t>
            </a:r>
            <a:r>
              <a:rPr lang="en-US" dirty="0" smtClean="0"/>
              <a:t>[5];</a:t>
            </a:r>
          </a:p>
          <a:p>
            <a:r>
              <a:rPr lang="en-US" dirty="0"/>
              <a:t>	</a:t>
            </a:r>
            <a:r>
              <a:rPr lang="en-US" dirty="0" smtClean="0"/>
              <a:t>	for(</a:t>
            </a:r>
            <a:r>
              <a:rPr lang="en-US" dirty="0" err="1" smtClean="0"/>
              <a:t>int</a:t>
            </a:r>
            <a:r>
              <a:rPr lang="en-US" dirty="0" smtClean="0"/>
              <a:t> </a:t>
            </a:r>
            <a:r>
              <a:rPr lang="en-US" dirty="0" err="1" smtClean="0"/>
              <a:t>i</a:t>
            </a:r>
            <a:r>
              <a:rPr lang="en-US" dirty="0" smtClean="0"/>
              <a:t>=0;i&lt;5;i++)</a:t>
            </a:r>
          </a:p>
          <a:p>
            <a:r>
              <a:rPr lang="en-US" dirty="0"/>
              <a:t>	</a:t>
            </a:r>
            <a:r>
              <a:rPr lang="en-US" dirty="0" smtClean="0"/>
              <a:t>		</a:t>
            </a:r>
            <a:r>
              <a:rPr lang="en-US" dirty="0" err="1" smtClean="0"/>
              <a:t>ptr</a:t>
            </a:r>
            <a:r>
              <a:rPr lang="en-US" dirty="0" smtClean="0"/>
              <a:t>[</a:t>
            </a:r>
            <a:r>
              <a:rPr lang="en-US" dirty="0" err="1" smtClean="0"/>
              <a:t>i</a:t>
            </a:r>
            <a:r>
              <a:rPr lang="en-US" dirty="0" smtClean="0"/>
              <a:t>]=0;</a:t>
            </a:r>
            <a:endParaRPr lang="en-US" dirty="0"/>
          </a:p>
          <a:p>
            <a:r>
              <a:rPr lang="en-US" dirty="0" smtClean="0"/>
              <a:t>	}</a:t>
            </a:r>
          </a:p>
          <a:p>
            <a:r>
              <a:rPr lang="en-US" dirty="0"/>
              <a:t>	</a:t>
            </a:r>
            <a:r>
              <a:rPr lang="en-US" dirty="0" smtClean="0"/>
              <a:t>Stack(</a:t>
            </a:r>
            <a:r>
              <a:rPr lang="en-US" dirty="0" err="1" smtClean="0"/>
              <a:t>int</a:t>
            </a:r>
            <a:r>
              <a:rPr lang="en-US" dirty="0" smtClean="0"/>
              <a:t> size){</a:t>
            </a:r>
          </a:p>
          <a:p>
            <a:r>
              <a:rPr lang="en-US" dirty="0"/>
              <a:t>	</a:t>
            </a:r>
            <a:r>
              <a:rPr lang="en-US" dirty="0" smtClean="0"/>
              <a:t>	 </a:t>
            </a:r>
            <a:r>
              <a:rPr lang="en-US" b="1" dirty="0" smtClean="0"/>
              <a:t>top=-1;</a:t>
            </a:r>
            <a:r>
              <a:rPr lang="en-US" dirty="0" smtClean="0"/>
              <a:t> this-&gt;size = size;</a:t>
            </a:r>
            <a:r>
              <a:rPr lang="en-US" dirty="0"/>
              <a:t> </a:t>
            </a:r>
            <a:r>
              <a:rPr lang="en-US" b="1" dirty="0" smtClean="0"/>
              <a:t>   </a:t>
            </a:r>
            <a:r>
              <a:rPr lang="en-US" dirty="0" err="1" smtClean="0"/>
              <a:t>ptr</a:t>
            </a:r>
            <a:r>
              <a:rPr lang="en-US" dirty="0" smtClean="0"/>
              <a:t>= new </a:t>
            </a:r>
            <a:r>
              <a:rPr lang="en-US" dirty="0" err="1" smtClean="0"/>
              <a:t>int</a:t>
            </a:r>
            <a:r>
              <a:rPr lang="en-US" dirty="0" smtClean="0"/>
              <a:t>[size];</a:t>
            </a:r>
          </a:p>
          <a:p>
            <a:r>
              <a:rPr lang="en-US" dirty="0" smtClean="0"/>
              <a:t>		for(</a:t>
            </a:r>
            <a:r>
              <a:rPr lang="en-US" dirty="0" err="1" smtClean="0"/>
              <a:t>int</a:t>
            </a:r>
            <a:r>
              <a:rPr lang="en-US" dirty="0" smtClean="0"/>
              <a:t> </a:t>
            </a:r>
            <a:r>
              <a:rPr lang="en-US" dirty="0" err="1" smtClean="0"/>
              <a:t>i</a:t>
            </a:r>
            <a:r>
              <a:rPr lang="en-US" dirty="0" smtClean="0"/>
              <a:t>=0;i&lt;</a:t>
            </a:r>
            <a:r>
              <a:rPr lang="en-US" dirty="0" err="1" smtClean="0"/>
              <a:t>size;i</a:t>
            </a:r>
            <a:r>
              <a:rPr lang="en-US" dirty="0" smtClean="0"/>
              <a:t>++)</a:t>
            </a:r>
          </a:p>
          <a:p>
            <a:r>
              <a:rPr lang="en-US" dirty="0" smtClean="0"/>
              <a:t>			</a:t>
            </a:r>
            <a:r>
              <a:rPr lang="en-US" dirty="0" err="1" smtClean="0"/>
              <a:t>ptr</a:t>
            </a:r>
            <a:r>
              <a:rPr lang="en-US" dirty="0" smtClean="0"/>
              <a:t>[</a:t>
            </a:r>
            <a:r>
              <a:rPr lang="en-US" dirty="0" err="1" smtClean="0"/>
              <a:t>i</a:t>
            </a:r>
            <a:r>
              <a:rPr lang="en-US" dirty="0" smtClean="0"/>
              <a:t>]=0;</a:t>
            </a:r>
          </a:p>
          <a:p>
            <a:r>
              <a:rPr lang="en-US" dirty="0" smtClean="0"/>
              <a:t>	}</a:t>
            </a:r>
          </a:p>
          <a:p>
            <a:r>
              <a:rPr lang="en-US" dirty="0" smtClean="0"/>
              <a:t>};</a:t>
            </a:r>
            <a:endParaRPr lang="en-IN" dirty="0"/>
          </a:p>
        </p:txBody>
      </p:sp>
      <p:sp>
        <p:nvSpPr>
          <p:cNvPr id="29" name="TextBox 28"/>
          <p:cNvSpPr txBox="1"/>
          <p:nvPr/>
        </p:nvSpPr>
        <p:spPr>
          <a:xfrm>
            <a:off x="5785837" y="1803522"/>
            <a:ext cx="459676" cy="369332"/>
          </a:xfrm>
          <a:prstGeom prst="rect">
            <a:avLst/>
          </a:prstGeom>
          <a:noFill/>
        </p:spPr>
        <p:txBody>
          <a:bodyPr wrap="square" rtlCol="0">
            <a:spAutoFit/>
          </a:bodyPr>
          <a:lstStyle/>
          <a:p>
            <a:r>
              <a:rPr lang="en-US" dirty="0" smtClean="0"/>
              <a:t>0</a:t>
            </a:r>
            <a:endParaRPr lang="en-IN" dirty="0"/>
          </a:p>
        </p:txBody>
      </p:sp>
      <p:sp>
        <p:nvSpPr>
          <p:cNvPr id="30" name="TextBox 29"/>
          <p:cNvSpPr txBox="1"/>
          <p:nvPr/>
        </p:nvSpPr>
        <p:spPr>
          <a:xfrm>
            <a:off x="5757672" y="1814351"/>
            <a:ext cx="459676" cy="369332"/>
          </a:xfrm>
          <a:prstGeom prst="rect">
            <a:avLst/>
          </a:prstGeom>
          <a:noFill/>
        </p:spPr>
        <p:txBody>
          <a:bodyPr wrap="square" rtlCol="0">
            <a:spAutoFit/>
          </a:bodyPr>
          <a:lstStyle/>
          <a:p>
            <a:r>
              <a:rPr lang="en-US" dirty="0" smtClean="0"/>
              <a:t>1</a:t>
            </a:r>
            <a:endParaRPr lang="en-IN" dirty="0"/>
          </a:p>
        </p:txBody>
      </p:sp>
      <p:sp>
        <p:nvSpPr>
          <p:cNvPr id="31" name="TextBox 30"/>
          <p:cNvSpPr txBox="1"/>
          <p:nvPr/>
        </p:nvSpPr>
        <p:spPr>
          <a:xfrm>
            <a:off x="5785837" y="1797876"/>
            <a:ext cx="459676" cy="370840"/>
          </a:xfrm>
          <a:prstGeom prst="rect">
            <a:avLst/>
          </a:prstGeom>
          <a:noFill/>
        </p:spPr>
        <p:txBody>
          <a:bodyPr wrap="square" rtlCol="0">
            <a:spAutoFit/>
          </a:bodyPr>
          <a:lstStyle/>
          <a:p>
            <a:r>
              <a:rPr lang="en-US" dirty="0" smtClean="0"/>
              <a:t>2</a:t>
            </a:r>
            <a:endParaRPr lang="en-IN" dirty="0"/>
          </a:p>
        </p:txBody>
      </p:sp>
      <p:sp>
        <p:nvSpPr>
          <p:cNvPr id="32" name="TextBox 31"/>
          <p:cNvSpPr txBox="1"/>
          <p:nvPr/>
        </p:nvSpPr>
        <p:spPr>
          <a:xfrm>
            <a:off x="9642766" y="1591296"/>
            <a:ext cx="486888" cy="369332"/>
          </a:xfrm>
          <a:prstGeom prst="rect">
            <a:avLst/>
          </a:prstGeom>
          <a:noFill/>
        </p:spPr>
        <p:txBody>
          <a:bodyPr wrap="square" rtlCol="0">
            <a:spAutoFit/>
          </a:bodyPr>
          <a:lstStyle/>
          <a:p>
            <a:r>
              <a:rPr lang="en-US" dirty="0" smtClean="0"/>
              <a:t>30</a:t>
            </a:r>
            <a:endParaRPr lang="en-IN" dirty="0"/>
          </a:p>
        </p:txBody>
      </p:sp>
      <p:sp>
        <p:nvSpPr>
          <p:cNvPr id="33" name="TextBox 32"/>
          <p:cNvSpPr txBox="1"/>
          <p:nvPr/>
        </p:nvSpPr>
        <p:spPr>
          <a:xfrm>
            <a:off x="593766" y="2552116"/>
            <a:ext cx="1503221" cy="369332"/>
          </a:xfrm>
          <a:prstGeom prst="rect">
            <a:avLst/>
          </a:prstGeom>
          <a:noFill/>
        </p:spPr>
        <p:txBody>
          <a:bodyPr wrap="square" rtlCol="0">
            <a:spAutoFit/>
          </a:bodyPr>
          <a:lstStyle/>
          <a:p>
            <a:r>
              <a:rPr lang="en-US" dirty="0" err="1" smtClean="0"/>
              <a:t>s.push</a:t>
            </a:r>
            <a:r>
              <a:rPr lang="en-US" dirty="0" smtClean="0"/>
              <a:t>(40);</a:t>
            </a:r>
            <a:endParaRPr lang="en-IN" dirty="0"/>
          </a:p>
        </p:txBody>
      </p:sp>
      <p:sp>
        <p:nvSpPr>
          <p:cNvPr id="34" name="TextBox 33"/>
          <p:cNvSpPr txBox="1"/>
          <p:nvPr/>
        </p:nvSpPr>
        <p:spPr>
          <a:xfrm>
            <a:off x="5796933" y="1785110"/>
            <a:ext cx="521860" cy="369332"/>
          </a:xfrm>
          <a:prstGeom prst="rect">
            <a:avLst/>
          </a:prstGeom>
          <a:noFill/>
        </p:spPr>
        <p:txBody>
          <a:bodyPr wrap="square" rtlCol="0">
            <a:spAutoFit/>
          </a:bodyPr>
          <a:lstStyle/>
          <a:p>
            <a:r>
              <a:rPr lang="en-US" dirty="0" smtClean="0"/>
              <a:t>3</a:t>
            </a:r>
            <a:endParaRPr lang="en-IN" dirty="0"/>
          </a:p>
        </p:txBody>
      </p:sp>
      <p:sp>
        <p:nvSpPr>
          <p:cNvPr id="35" name="TextBox 34"/>
          <p:cNvSpPr txBox="1"/>
          <p:nvPr/>
        </p:nvSpPr>
        <p:spPr>
          <a:xfrm>
            <a:off x="10390911" y="1590222"/>
            <a:ext cx="558141" cy="369332"/>
          </a:xfrm>
          <a:prstGeom prst="rect">
            <a:avLst/>
          </a:prstGeom>
          <a:noFill/>
        </p:spPr>
        <p:txBody>
          <a:bodyPr wrap="square" rtlCol="0">
            <a:spAutoFit/>
          </a:bodyPr>
          <a:lstStyle/>
          <a:p>
            <a:r>
              <a:rPr lang="en-US" dirty="0" smtClean="0"/>
              <a:t>40</a:t>
            </a:r>
            <a:endParaRPr lang="en-IN" dirty="0"/>
          </a:p>
        </p:txBody>
      </p:sp>
      <p:sp>
        <p:nvSpPr>
          <p:cNvPr id="36" name="TextBox 35"/>
          <p:cNvSpPr txBox="1"/>
          <p:nvPr/>
        </p:nvSpPr>
        <p:spPr>
          <a:xfrm>
            <a:off x="6183746" y="2802577"/>
            <a:ext cx="5572828" cy="2185214"/>
          </a:xfrm>
          <a:prstGeom prst="rect">
            <a:avLst/>
          </a:prstGeom>
          <a:noFill/>
        </p:spPr>
        <p:txBody>
          <a:bodyPr wrap="square" rtlCol="0">
            <a:spAutoFit/>
          </a:bodyPr>
          <a:lstStyle/>
          <a:p>
            <a:r>
              <a:rPr lang="en-US" dirty="0" smtClean="0"/>
              <a:t>Class Stack{</a:t>
            </a:r>
          </a:p>
          <a:p>
            <a:r>
              <a:rPr lang="en-US" dirty="0"/>
              <a:t>	</a:t>
            </a:r>
            <a:r>
              <a:rPr lang="en-US" sz="2800" b="1" dirty="0" smtClean="0"/>
              <a:t>…</a:t>
            </a:r>
            <a:endParaRPr lang="en-US" b="1" dirty="0" smtClean="0"/>
          </a:p>
          <a:p>
            <a:r>
              <a:rPr lang="en-US" dirty="0" smtClean="0"/>
              <a:t>	void push(</a:t>
            </a:r>
            <a:r>
              <a:rPr lang="en-US" dirty="0" err="1" smtClean="0"/>
              <a:t>int</a:t>
            </a:r>
            <a:r>
              <a:rPr lang="en-US" dirty="0" smtClean="0"/>
              <a:t> data){</a:t>
            </a:r>
          </a:p>
          <a:p>
            <a:r>
              <a:rPr lang="en-US" dirty="0"/>
              <a:t>	</a:t>
            </a:r>
            <a:r>
              <a:rPr lang="en-US" dirty="0" smtClean="0"/>
              <a:t>	top++;</a:t>
            </a:r>
          </a:p>
          <a:p>
            <a:r>
              <a:rPr lang="en-US" dirty="0"/>
              <a:t>	</a:t>
            </a:r>
            <a:r>
              <a:rPr lang="en-US" dirty="0" smtClean="0"/>
              <a:t>	</a:t>
            </a:r>
            <a:r>
              <a:rPr lang="en-US" dirty="0" err="1" smtClean="0"/>
              <a:t>ptr</a:t>
            </a:r>
            <a:r>
              <a:rPr lang="en-US" dirty="0" smtClean="0"/>
              <a:t>[top]=data;</a:t>
            </a:r>
          </a:p>
          <a:p>
            <a:r>
              <a:rPr lang="en-US" dirty="0"/>
              <a:t>	</a:t>
            </a:r>
            <a:r>
              <a:rPr lang="en-US" dirty="0" smtClean="0"/>
              <a:t>}</a:t>
            </a:r>
            <a:endParaRPr lang="en-US" dirty="0"/>
          </a:p>
          <a:p>
            <a:r>
              <a:rPr lang="en-US" dirty="0" smtClean="0"/>
              <a:t>};</a:t>
            </a:r>
            <a:endParaRPr lang="en-IN" dirty="0"/>
          </a:p>
        </p:txBody>
      </p:sp>
      <p:sp>
        <p:nvSpPr>
          <p:cNvPr id="37" name="TextBox 36"/>
          <p:cNvSpPr txBox="1"/>
          <p:nvPr/>
        </p:nvSpPr>
        <p:spPr>
          <a:xfrm>
            <a:off x="2161973" y="1410000"/>
            <a:ext cx="1463621" cy="369332"/>
          </a:xfrm>
          <a:prstGeom prst="rect">
            <a:avLst/>
          </a:prstGeom>
          <a:noFill/>
        </p:spPr>
        <p:txBody>
          <a:bodyPr wrap="square" rtlCol="0">
            <a:spAutoFit/>
          </a:bodyPr>
          <a:lstStyle/>
          <a:p>
            <a:r>
              <a:rPr lang="en-US" dirty="0" err="1" smtClean="0"/>
              <a:t>s.push</a:t>
            </a:r>
            <a:r>
              <a:rPr lang="en-US" dirty="0" smtClean="0"/>
              <a:t>(50);</a:t>
            </a:r>
            <a:endParaRPr lang="en-IN" dirty="0"/>
          </a:p>
        </p:txBody>
      </p:sp>
      <p:sp>
        <p:nvSpPr>
          <p:cNvPr id="38" name="TextBox 37"/>
          <p:cNvSpPr txBox="1"/>
          <p:nvPr/>
        </p:nvSpPr>
        <p:spPr>
          <a:xfrm>
            <a:off x="5785675" y="1804344"/>
            <a:ext cx="586688" cy="369332"/>
          </a:xfrm>
          <a:prstGeom prst="rect">
            <a:avLst/>
          </a:prstGeom>
          <a:noFill/>
        </p:spPr>
        <p:txBody>
          <a:bodyPr wrap="square" rtlCol="0">
            <a:spAutoFit/>
          </a:bodyPr>
          <a:lstStyle/>
          <a:p>
            <a:r>
              <a:rPr lang="en-US" dirty="0" smtClean="0"/>
              <a:t>4</a:t>
            </a:r>
            <a:endParaRPr lang="en-IN" dirty="0"/>
          </a:p>
        </p:txBody>
      </p:sp>
      <p:sp>
        <p:nvSpPr>
          <p:cNvPr id="39" name="TextBox 38"/>
          <p:cNvSpPr txBox="1"/>
          <p:nvPr/>
        </p:nvSpPr>
        <p:spPr>
          <a:xfrm>
            <a:off x="11139055" y="1590214"/>
            <a:ext cx="604977" cy="369332"/>
          </a:xfrm>
          <a:prstGeom prst="rect">
            <a:avLst/>
          </a:prstGeom>
          <a:noFill/>
        </p:spPr>
        <p:txBody>
          <a:bodyPr wrap="square" rtlCol="0">
            <a:spAutoFit/>
          </a:bodyPr>
          <a:lstStyle/>
          <a:p>
            <a:r>
              <a:rPr lang="en-US" dirty="0" smtClean="0"/>
              <a:t>50</a:t>
            </a:r>
            <a:endParaRPr lang="en-IN" dirty="0"/>
          </a:p>
        </p:txBody>
      </p:sp>
      <p:sp>
        <p:nvSpPr>
          <p:cNvPr id="40" name="TextBox 39"/>
          <p:cNvSpPr txBox="1"/>
          <p:nvPr/>
        </p:nvSpPr>
        <p:spPr>
          <a:xfrm>
            <a:off x="2161974" y="1669339"/>
            <a:ext cx="1577108" cy="369332"/>
          </a:xfrm>
          <a:prstGeom prst="rect">
            <a:avLst/>
          </a:prstGeom>
          <a:noFill/>
        </p:spPr>
        <p:txBody>
          <a:bodyPr wrap="square" rtlCol="0">
            <a:spAutoFit/>
          </a:bodyPr>
          <a:lstStyle/>
          <a:p>
            <a:r>
              <a:rPr lang="en-US" dirty="0" err="1" smtClean="0"/>
              <a:t>s.push</a:t>
            </a:r>
            <a:r>
              <a:rPr lang="en-US" dirty="0" smtClean="0"/>
              <a:t>(60);</a:t>
            </a:r>
            <a:endParaRPr lang="en-IN" dirty="0"/>
          </a:p>
        </p:txBody>
      </p:sp>
      <p:sp>
        <p:nvSpPr>
          <p:cNvPr id="41" name="TextBox 40"/>
          <p:cNvSpPr txBox="1"/>
          <p:nvPr/>
        </p:nvSpPr>
        <p:spPr>
          <a:xfrm>
            <a:off x="6179701" y="2796818"/>
            <a:ext cx="6202221" cy="3293209"/>
          </a:xfrm>
          <a:prstGeom prst="rect">
            <a:avLst/>
          </a:prstGeom>
          <a:noFill/>
        </p:spPr>
        <p:txBody>
          <a:bodyPr wrap="square" rtlCol="0">
            <a:spAutoFit/>
          </a:bodyPr>
          <a:lstStyle/>
          <a:p>
            <a:r>
              <a:rPr lang="en-US" dirty="0" smtClean="0"/>
              <a:t>Class Stack{</a:t>
            </a:r>
          </a:p>
          <a:p>
            <a:r>
              <a:rPr lang="en-US" dirty="0"/>
              <a:t>	</a:t>
            </a:r>
            <a:r>
              <a:rPr lang="en-US" sz="2800" b="1" dirty="0" smtClean="0"/>
              <a:t>…</a:t>
            </a:r>
            <a:endParaRPr lang="en-US" b="1" dirty="0" smtClean="0"/>
          </a:p>
          <a:p>
            <a:r>
              <a:rPr lang="en-US" dirty="0" smtClean="0"/>
              <a:t>	void push(</a:t>
            </a:r>
            <a:r>
              <a:rPr lang="en-US" dirty="0" err="1" smtClean="0"/>
              <a:t>int</a:t>
            </a:r>
            <a:r>
              <a:rPr lang="en-US" dirty="0" smtClean="0"/>
              <a:t> data){</a:t>
            </a:r>
          </a:p>
          <a:p>
            <a:r>
              <a:rPr lang="en-US" dirty="0"/>
              <a:t>	</a:t>
            </a:r>
            <a:r>
              <a:rPr lang="en-US" dirty="0" smtClean="0"/>
              <a:t>	if(!this-&gt;</a:t>
            </a:r>
            <a:r>
              <a:rPr lang="en-US" dirty="0" err="1" smtClean="0"/>
              <a:t>isFull</a:t>
            </a:r>
            <a:r>
              <a:rPr lang="en-US" dirty="0" smtClean="0"/>
              <a:t>()){</a:t>
            </a:r>
          </a:p>
          <a:p>
            <a:r>
              <a:rPr lang="en-US" dirty="0"/>
              <a:t>	</a:t>
            </a:r>
            <a:r>
              <a:rPr lang="en-US" dirty="0" smtClean="0"/>
              <a:t>		top++;</a:t>
            </a:r>
          </a:p>
          <a:p>
            <a:r>
              <a:rPr lang="en-US" dirty="0"/>
              <a:t>	</a:t>
            </a:r>
            <a:r>
              <a:rPr lang="en-US" dirty="0" smtClean="0"/>
              <a:t>		</a:t>
            </a:r>
            <a:r>
              <a:rPr lang="en-US" dirty="0" err="1" smtClean="0"/>
              <a:t>ptr</a:t>
            </a:r>
            <a:r>
              <a:rPr lang="en-US" dirty="0" smtClean="0"/>
              <a:t>[top]=data;</a:t>
            </a:r>
          </a:p>
          <a:p>
            <a:r>
              <a:rPr lang="en-US" dirty="0"/>
              <a:t>	</a:t>
            </a:r>
            <a:r>
              <a:rPr lang="en-US" dirty="0" smtClean="0"/>
              <a:t>	}else{</a:t>
            </a:r>
          </a:p>
          <a:p>
            <a:r>
              <a:rPr lang="en-US" dirty="0"/>
              <a:t>	</a:t>
            </a:r>
            <a:r>
              <a:rPr lang="en-US" dirty="0" smtClean="0"/>
              <a:t>		throw “Stack is full…”;</a:t>
            </a:r>
          </a:p>
          <a:p>
            <a:r>
              <a:rPr lang="en-US" dirty="0"/>
              <a:t>	</a:t>
            </a:r>
            <a:r>
              <a:rPr lang="en-US" dirty="0" smtClean="0"/>
              <a:t>	}</a:t>
            </a:r>
          </a:p>
          <a:p>
            <a:r>
              <a:rPr lang="en-US" dirty="0"/>
              <a:t>	</a:t>
            </a:r>
            <a:r>
              <a:rPr lang="en-US" dirty="0" smtClean="0"/>
              <a:t>}</a:t>
            </a:r>
            <a:endParaRPr lang="en-US" dirty="0"/>
          </a:p>
          <a:p>
            <a:r>
              <a:rPr lang="en-US" dirty="0" smtClean="0"/>
              <a:t>};</a:t>
            </a:r>
            <a:endParaRPr lang="en-IN" dirty="0"/>
          </a:p>
        </p:txBody>
      </p:sp>
      <p:sp>
        <p:nvSpPr>
          <p:cNvPr id="42" name="TextBox 41"/>
          <p:cNvSpPr txBox="1"/>
          <p:nvPr/>
        </p:nvSpPr>
        <p:spPr>
          <a:xfrm>
            <a:off x="374992" y="2893296"/>
            <a:ext cx="4313538" cy="1754326"/>
          </a:xfrm>
          <a:prstGeom prst="rect">
            <a:avLst/>
          </a:prstGeom>
          <a:noFill/>
        </p:spPr>
        <p:txBody>
          <a:bodyPr wrap="square" rtlCol="0">
            <a:spAutoFit/>
          </a:bodyPr>
          <a:lstStyle/>
          <a:p>
            <a:r>
              <a:rPr lang="en-US" dirty="0" smtClean="0"/>
              <a:t>Class Stack{</a:t>
            </a:r>
          </a:p>
          <a:p>
            <a:r>
              <a:rPr lang="en-US" dirty="0" smtClean="0"/>
              <a:t>	…</a:t>
            </a:r>
          </a:p>
          <a:p>
            <a:r>
              <a:rPr lang="en-US" dirty="0"/>
              <a:t>	</a:t>
            </a:r>
            <a:r>
              <a:rPr lang="en-US" dirty="0" smtClean="0"/>
              <a:t>bool </a:t>
            </a:r>
            <a:r>
              <a:rPr lang="en-US" dirty="0" err="1" smtClean="0"/>
              <a:t>isFull</a:t>
            </a:r>
            <a:r>
              <a:rPr lang="en-US" dirty="0" smtClean="0"/>
              <a:t>(){</a:t>
            </a:r>
          </a:p>
          <a:p>
            <a:r>
              <a:rPr lang="en-US" dirty="0" smtClean="0"/>
              <a:t>		return top+1==size;</a:t>
            </a:r>
            <a:endParaRPr lang="en-US" dirty="0"/>
          </a:p>
          <a:p>
            <a:r>
              <a:rPr lang="en-US" dirty="0" smtClean="0"/>
              <a:t>	}</a:t>
            </a:r>
            <a:endParaRPr lang="en-US" dirty="0"/>
          </a:p>
          <a:p>
            <a:r>
              <a:rPr lang="en-US" dirty="0" smtClean="0"/>
              <a:t>};</a:t>
            </a:r>
            <a:endParaRPr lang="en-IN" dirty="0"/>
          </a:p>
        </p:txBody>
      </p:sp>
      <p:sp>
        <p:nvSpPr>
          <p:cNvPr id="3" name="Footer Placeholder 2"/>
          <p:cNvSpPr>
            <a:spLocks noGrp="1"/>
          </p:cNvSpPr>
          <p:nvPr>
            <p:ph type="ftr" sz="quarter" idx="11"/>
          </p:nvPr>
        </p:nvSpPr>
        <p:spPr/>
        <p:txBody>
          <a:bodyPr/>
          <a:lstStyle/>
          <a:p>
            <a:r>
              <a:rPr lang="en-IN" smtClean="0"/>
              <a:t>Ashutosh Sonawane</a:t>
            </a:r>
            <a:endParaRPr lang="en-IN" dirty="0"/>
          </a:p>
        </p:txBody>
      </p:sp>
      <p:sp>
        <p:nvSpPr>
          <p:cNvPr id="8" name="Slide Number Placeholder 7"/>
          <p:cNvSpPr>
            <a:spLocks noGrp="1"/>
          </p:cNvSpPr>
          <p:nvPr>
            <p:ph type="sldNum" sz="quarter" idx="12"/>
          </p:nvPr>
        </p:nvSpPr>
        <p:spPr/>
        <p:txBody>
          <a:bodyPr/>
          <a:lstStyle/>
          <a:p>
            <a:fld id="{B80CADA0-E01C-459D-AB8F-6AC03931BC5C}" type="slidenum">
              <a:rPr lang="en-IN" smtClean="0"/>
              <a:t>52</a:t>
            </a:fld>
            <a:endParaRPr lang="en-IN"/>
          </a:p>
        </p:txBody>
      </p:sp>
    </p:spTree>
    <p:extLst>
      <p:ext uri="{BB962C8B-B14F-4D97-AF65-F5344CB8AC3E}">
        <p14:creationId xmlns:p14="http://schemas.microsoft.com/office/powerpoint/2010/main" val="427579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xit" presetSubtype="0" fill="hold" nodeType="clickEffect">
                                  <p:stCondLst>
                                    <p:cond delay="0"/>
                                  </p:stCondLst>
                                  <p:childTnLst>
                                    <p:animEffect transition="out" filter="fade">
                                      <p:cBhvr>
                                        <p:cTn id="49" dur="1000"/>
                                        <p:tgtEl>
                                          <p:spTgt spid="6"/>
                                        </p:tgtEl>
                                      </p:cBhvr>
                                    </p:animEffect>
                                    <p:anim calcmode="lin" valueType="num">
                                      <p:cBhvr>
                                        <p:cTn id="50" dur="1000"/>
                                        <p:tgtEl>
                                          <p:spTgt spid="6"/>
                                        </p:tgtEl>
                                        <p:attrNameLst>
                                          <p:attrName>ppt_x</p:attrName>
                                        </p:attrNameLst>
                                      </p:cBhvr>
                                      <p:tavLst>
                                        <p:tav tm="0">
                                          <p:val>
                                            <p:strVal val="ppt_x"/>
                                          </p:val>
                                        </p:tav>
                                        <p:tav tm="100000">
                                          <p:val>
                                            <p:strVal val="ppt_x"/>
                                          </p:val>
                                        </p:tav>
                                      </p:tavLst>
                                    </p:anim>
                                    <p:anim calcmode="lin" valueType="num">
                                      <p:cBhvr>
                                        <p:cTn id="51" dur="1000"/>
                                        <p:tgtEl>
                                          <p:spTgt spid="6"/>
                                        </p:tgtEl>
                                        <p:attrNameLst>
                                          <p:attrName>ppt_y</p:attrName>
                                        </p:attrNameLst>
                                      </p:cBhvr>
                                      <p:tavLst>
                                        <p:tav tm="0">
                                          <p:val>
                                            <p:strVal val="ppt_y"/>
                                          </p:val>
                                        </p:tav>
                                        <p:tav tm="100000">
                                          <p:val>
                                            <p:strVal val="ppt_y-.1"/>
                                          </p:val>
                                        </p:tav>
                                      </p:tavLst>
                                    </p:anim>
                                    <p:set>
                                      <p:cBhvr>
                                        <p:cTn id="52" dur="1" fill="hold">
                                          <p:stCondLst>
                                            <p:cond delay="9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xit" presetSubtype="0" fill="hold" grpId="1" nodeType="clickEffect">
                                  <p:stCondLst>
                                    <p:cond delay="0"/>
                                  </p:stCondLst>
                                  <p:childTnLst>
                                    <p:animEffect transition="out" filter="fade">
                                      <p:cBhvr>
                                        <p:cTn id="70" dur="1000"/>
                                        <p:tgtEl>
                                          <p:spTgt spid="14"/>
                                        </p:tgtEl>
                                      </p:cBhvr>
                                    </p:animEffect>
                                    <p:anim calcmode="lin" valueType="num">
                                      <p:cBhvr>
                                        <p:cTn id="71" dur="1000"/>
                                        <p:tgtEl>
                                          <p:spTgt spid="14"/>
                                        </p:tgtEl>
                                        <p:attrNameLst>
                                          <p:attrName>ppt_x</p:attrName>
                                        </p:attrNameLst>
                                      </p:cBhvr>
                                      <p:tavLst>
                                        <p:tav tm="0">
                                          <p:val>
                                            <p:strVal val="ppt_x"/>
                                          </p:val>
                                        </p:tav>
                                        <p:tav tm="100000">
                                          <p:val>
                                            <p:strVal val="ppt_x"/>
                                          </p:val>
                                        </p:tav>
                                      </p:tavLst>
                                    </p:anim>
                                    <p:anim calcmode="lin" valueType="num">
                                      <p:cBhvr>
                                        <p:cTn id="72" dur="1000"/>
                                        <p:tgtEl>
                                          <p:spTgt spid="14"/>
                                        </p:tgtEl>
                                        <p:attrNameLst>
                                          <p:attrName>ppt_y</p:attrName>
                                        </p:attrNameLst>
                                      </p:cBhvr>
                                      <p:tavLst>
                                        <p:tav tm="0">
                                          <p:val>
                                            <p:strVal val="ppt_y"/>
                                          </p:val>
                                        </p:tav>
                                        <p:tav tm="100000">
                                          <p:val>
                                            <p:strVal val="ppt_y+.1"/>
                                          </p:val>
                                        </p:tav>
                                      </p:tavLst>
                                    </p:anim>
                                    <p:set>
                                      <p:cBhvr>
                                        <p:cTn id="73" dur="1" fill="hold">
                                          <p:stCondLst>
                                            <p:cond delay="999"/>
                                          </p:stCondLst>
                                        </p:cTn>
                                        <p:tgtEl>
                                          <p:spTgt spid="1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1000"/>
                                        <p:tgtEl>
                                          <p:spTgt spid="15"/>
                                        </p:tgtEl>
                                      </p:cBhvr>
                                    </p:animEffect>
                                    <p:anim calcmode="lin" valueType="num">
                                      <p:cBhvr>
                                        <p:cTn id="79" dur="1000" fill="hold"/>
                                        <p:tgtEl>
                                          <p:spTgt spid="15"/>
                                        </p:tgtEl>
                                        <p:attrNameLst>
                                          <p:attrName>ppt_x</p:attrName>
                                        </p:attrNameLst>
                                      </p:cBhvr>
                                      <p:tavLst>
                                        <p:tav tm="0">
                                          <p:val>
                                            <p:strVal val="#ppt_x"/>
                                          </p:val>
                                        </p:tav>
                                        <p:tav tm="100000">
                                          <p:val>
                                            <p:strVal val="#ppt_x"/>
                                          </p:val>
                                        </p:tav>
                                      </p:tavLst>
                                    </p:anim>
                                    <p:anim calcmode="lin" valueType="num">
                                      <p:cBhvr>
                                        <p:cTn id="8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1000"/>
                                        <p:tgtEl>
                                          <p:spTgt spid="16"/>
                                        </p:tgtEl>
                                      </p:cBhvr>
                                    </p:animEffect>
                                    <p:anim calcmode="lin" valueType="num">
                                      <p:cBhvr>
                                        <p:cTn id="86" dur="1000" fill="hold"/>
                                        <p:tgtEl>
                                          <p:spTgt spid="16"/>
                                        </p:tgtEl>
                                        <p:attrNameLst>
                                          <p:attrName>ppt_x</p:attrName>
                                        </p:attrNameLst>
                                      </p:cBhvr>
                                      <p:tavLst>
                                        <p:tav tm="0">
                                          <p:val>
                                            <p:strVal val="#ppt_x"/>
                                          </p:val>
                                        </p:tav>
                                        <p:tav tm="100000">
                                          <p:val>
                                            <p:strVal val="#ppt_x"/>
                                          </p:val>
                                        </p:tav>
                                      </p:tavLst>
                                    </p:anim>
                                    <p:anim calcmode="lin" valueType="num">
                                      <p:cBhvr>
                                        <p:cTn id="8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1000"/>
                                        <p:tgtEl>
                                          <p:spTgt spid="17"/>
                                        </p:tgtEl>
                                      </p:cBhvr>
                                    </p:animEffect>
                                    <p:anim calcmode="lin" valueType="num">
                                      <p:cBhvr>
                                        <p:cTn id="93" dur="1000" fill="hold"/>
                                        <p:tgtEl>
                                          <p:spTgt spid="17"/>
                                        </p:tgtEl>
                                        <p:attrNameLst>
                                          <p:attrName>ppt_x</p:attrName>
                                        </p:attrNameLst>
                                      </p:cBhvr>
                                      <p:tavLst>
                                        <p:tav tm="0">
                                          <p:val>
                                            <p:strVal val="#ppt_x"/>
                                          </p:val>
                                        </p:tav>
                                        <p:tav tm="100000">
                                          <p:val>
                                            <p:strVal val="#ppt_x"/>
                                          </p:val>
                                        </p:tav>
                                      </p:tavLst>
                                    </p:anim>
                                    <p:anim calcmode="lin" valueType="num">
                                      <p:cBhvr>
                                        <p:cTn id="9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fade">
                                      <p:cBhvr>
                                        <p:cTn id="99" dur="1000"/>
                                        <p:tgtEl>
                                          <p:spTgt spid="18"/>
                                        </p:tgtEl>
                                      </p:cBhvr>
                                    </p:animEffect>
                                    <p:anim calcmode="lin" valueType="num">
                                      <p:cBhvr>
                                        <p:cTn id="100" dur="1000" fill="hold"/>
                                        <p:tgtEl>
                                          <p:spTgt spid="18"/>
                                        </p:tgtEl>
                                        <p:attrNameLst>
                                          <p:attrName>ppt_x</p:attrName>
                                        </p:attrNameLst>
                                      </p:cBhvr>
                                      <p:tavLst>
                                        <p:tav tm="0">
                                          <p:val>
                                            <p:strVal val="#ppt_x"/>
                                          </p:val>
                                        </p:tav>
                                        <p:tav tm="100000">
                                          <p:val>
                                            <p:strVal val="#ppt_x"/>
                                          </p:val>
                                        </p:tav>
                                      </p:tavLst>
                                    </p:anim>
                                    <p:anim calcmode="lin" valueType="num">
                                      <p:cBhvr>
                                        <p:cTn id="10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1000"/>
                                        <p:tgtEl>
                                          <p:spTgt spid="24"/>
                                        </p:tgtEl>
                                      </p:cBhvr>
                                    </p:animEffect>
                                    <p:anim calcmode="lin" valueType="num">
                                      <p:cBhvr>
                                        <p:cTn id="107" dur="1000" fill="hold"/>
                                        <p:tgtEl>
                                          <p:spTgt spid="24"/>
                                        </p:tgtEl>
                                        <p:attrNameLst>
                                          <p:attrName>ppt_x</p:attrName>
                                        </p:attrNameLst>
                                      </p:cBhvr>
                                      <p:tavLst>
                                        <p:tav tm="0">
                                          <p:val>
                                            <p:strVal val="#ppt_x"/>
                                          </p:val>
                                        </p:tav>
                                        <p:tav tm="100000">
                                          <p:val>
                                            <p:strVal val="#ppt_x"/>
                                          </p:val>
                                        </p:tav>
                                      </p:tavLst>
                                    </p:anim>
                                    <p:anim calcmode="lin" valueType="num">
                                      <p:cBhvr>
                                        <p:cTn id="10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1000"/>
                                        <p:tgtEl>
                                          <p:spTgt spid="25"/>
                                        </p:tgtEl>
                                      </p:cBhvr>
                                    </p:animEffect>
                                    <p:anim calcmode="lin" valueType="num">
                                      <p:cBhvr>
                                        <p:cTn id="114" dur="1000" fill="hold"/>
                                        <p:tgtEl>
                                          <p:spTgt spid="25"/>
                                        </p:tgtEl>
                                        <p:attrNameLst>
                                          <p:attrName>ppt_x</p:attrName>
                                        </p:attrNameLst>
                                      </p:cBhvr>
                                      <p:tavLst>
                                        <p:tav tm="0">
                                          <p:val>
                                            <p:strVal val="#ppt_x"/>
                                          </p:val>
                                        </p:tav>
                                        <p:tav tm="100000">
                                          <p:val>
                                            <p:strVal val="#ppt_x"/>
                                          </p:val>
                                        </p:tav>
                                      </p:tavLst>
                                    </p:anim>
                                    <p:anim calcmode="lin" valueType="num">
                                      <p:cBhvr>
                                        <p:cTn id="115" dur="1000" fill="hold"/>
                                        <p:tgtEl>
                                          <p:spTgt spid="25"/>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1000"/>
                                        <p:tgtEl>
                                          <p:spTgt spid="26"/>
                                        </p:tgtEl>
                                      </p:cBhvr>
                                    </p:animEffect>
                                    <p:anim calcmode="lin" valueType="num">
                                      <p:cBhvr>
                                        <p:cTn id="119" dur="1000" fill="hold"/>
                                        <p:tgtEl>
                                          <p:spTgt spid="26"/>
                                        </p:tgtEl>
                                        <p:attrNameLst>
                                          <p:attrName>ppt_x</p:attrName>
                                        </p:attrNameLst>
                                      </p:cBhvr>
                                      <p:tavLst>
                                        <p:tav tm="0">
                                          <p:val>
                                            <p:strVal val="#ppt_x"/>
                                          </p:val>
                                        </p:tav>
                                        <p:tav tm="100000">
                                          <p:val>
                                            <p:strVal val="#ppt_x"/>
                                          </p:val>
                                        </p:tav>
                                      </p:tavLst>
                                    </p:anim>
                                    <p:anim calcmode="lin" valueType="num">
                                      <p:cBhvr>
                                        <p:cTn id="12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1000"/>
                                        <p:tgtEl>
                                          <p:spTgt spid="28"/>
                                        </p:tgtEl>
                                      </p:cBhvr>
                                    </p:animEffect>
                                    <p:anim calcmode="lin" valueType="num">
                                      <p:cBhvr>
                                        <p:cTn id="126" dur="1000" fill="hold"/>
                                        <p:tgtEl>
                                          <p:spTgt spid="28"/>
                                        </p:tgtEl>
                                        <p:attrNameLst>
                                          <p:attrName>ppt_x</p:attrName>
                                        </p:attrNameLst>
                                      </p:cBhvr>
                                      <p:tavLst>
                                        <p:tav tm="0">
                                          <p:val>
                                            <p:strVal val="#ppt_x"/>
                                          </p:val>
                                        </p:tav>
                                        <p:tav tm="100000">
                                          <p:val>
                                            <p:strVal val="#ppt_x"/>
                                          </p:val>
                                        </p:tav>
                                      </p:tavLst>
                                    </p:anim>
                                    <p:anim calcmode="lin" valueType="num">
                                      <p:cBhvr>
                                        <p:cTn id="12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xit" presetSubtype="0" fill="hold" grpId="1" nodeType="clickEffect">
                                  <p:stCondLst>
                                    <p:cond delay="0"/>
                                  </p:stCondLst>
                                  <p:childTnLst>
                                    <p:animEffect transition="out" filter="fade">
                                      <p:cBhvr>
                                        <p:cTn id="131" dur="1000"/>
                                        <p:tgtEl>
                                          <p:spTgt spid="28"/>
                                        </p:tgtEl>
                                      </p:cBhvr>
                                    </p:animEffect>
                                    <p:anim calcmode="lin" valueType="num">
                                      <p:cBhvr>
                                        <p:cTn id="132" dur="1000"/>
                                        <p:tgtEl>
                                          <p:spTgt spid="28"/>
                                        </p:tgtEl>
                                        <p:attrNameLst>
                                          <p:attrName>ppt_x</p:attrName>
                                        </p:attrNameLst>
                                      </p:cBhvr>
                                      <p:tavLst>
                                        <p:tav tm="0">
                                          <p:val>
                                            <p:strVal val="ppt_x"/>
                                          </p:val>
                                        </p:tav>
                                        <p:tav tm="100000">
                                          <p:val>
                                            <p:strVal val="ppt_x"/>
                                          </p:val>
                                        </p:tav>
                                      </p:tavLst>
                                    </p:anim>
                                    <p:anim calcmode="lin" valueType="num">
                                      <p:cBhvr>
                                        <p:cTn id="133" dur="1000"/>
                                        <p:tgtEl>
                                          <p:spTgt spid="28"/>
                                        </p:tgtEl>
                                        <p:attrNameLst>
                                          <p:attrName>ppt_y</p:attrName>
                                        </p:attrNameLst>
                                      </p:cBhvr>
                                      <p:tavLst>
                                        <p:tav tm="0">
                                          <p:val>
                                            <p:strVal val="ppt_y"/>
                                          </p:val>
                                        </p:tav>
                                        <p:tav tm="100000">
                                          <p:val>
                                            <p:strVal val="ppt_y+.1"/>
                                          </p:val>
                                        </p:tav>
                                      </p:tavLst>
                                    </p:anim>
                                    <p:set>
                                      <p:cBhvr>
                                        <p:cTn id="134" dur="1" fill="hold">
                                          <p:stCondLst>
                                            <p:cond delay="999"/>
                                          </p:stCondLst>
                                        </p:cTn>
                                        <p:tgtEl>
                                          <p:spTgt spid="28"/>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42" presetClass="exit" presetSubtype="0" fill="hold" grpId="1" nodeType="clickEffect">
                                  <p:stCondLst>
                                    <p:cond delay="0"/>
                                  </p:stCondLst>
                                  <p:childTnLst>
                                    <p:animEffect transition="out" filter="fade">
                                      <p:cBhvr>
                                        <p:cTn id="138" dur="1000"/>
                                        <p:tgtEl>
                                          <p:spTgt spid="26"/>
                                        </p:tgtEl>
                                      </p:cBhvr>
                                    </p:animEffect>
                                    <p:anim calcmode="lin" valueType="num">
                                      <p:cBhvr>
                                        <p:cTn id="139" dur="1000"/>
                                        <p:tgtEl>
                                          <p:spTgt spid="26"/>
                                        </p:tgtEl>
                                        <p:attrNameLst>
                                          <p:attrName>ppt_x</p:attrName>
                                        </p:attrNameLst>
                                      </p:cBhvr>
                                      <p:tavLst>
                                        <p:tav tm="0">
                                          <p:val>
                                            <p:strVal val="ppt_x"/>
                                          </p:val>
                                        </p:tav>
                                        <p:tav tm="100000">
                                          <p:val>
                                            <p:strVal val="ppt_x"/>
                                          </p:val>
                                        </p:tav>
                                      </p:tavLst>
                                    </p:anim>
                                    <p:anim calcmode="lin" valueType="num">
                                      <p:cBhvr>
                                        <p:cTn id="140" dur="1000"/>
                                        <p:tgtEl>
                                          <p:spTgt spid="26"/>
                                        </p:tgtEl>
                                        <p:attrNameLst>
                                          <p:attrName>ppt_y</p:attrName>
                                        </p:attrNameLst>
                                      </p:cBhvr>
                                      <p:tavLst>
                                        <p:tav tm="0">
                                          <p:val>
                                            <p:strVal val="ppt_y"/>
                                          </p:val>
                                        </p:tav>
                                        <p:tav tm="100000">
                                          <p:val>
                                            <p:strVal val="ppt_y+.1"/>
                                          </p:val>
                                        </p:tav>
                                      </p:tavLst>
                                    </p:anim>
                                    <p:set>
                                      <p:cBhvr>
                                        <p:cTn id="141" dur="1" fill="hold">
                                          <p:stCondLst>
                                            <p:cond delay="999"/>
                                          </p:stCondLst>
                                        </p:cTn>
                                        <p:tgtEl>
                                          <p:spTgt spid="26"/>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grpId="0" nodeType="click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1000"/>
                                        <p:tgtEl>
                                          <p:spTgt spid="29"/>
                                        </p:tgtEl>
                                      </p:cBhvr>
                                    </p:animEffect>
                                    <p:anim calcmode="lin" valueType="num">
                                      <p:cBhvr>
                                        <p:cTn id="147" dur="1000" fill="hold"/>
                                        <p:tgtEl>
                                          <p:spTgt spid="29"/>
                                        </p:tgtEl>
                                        <p:attrNameLst>
                                          <p:attrName>ppt_x</p:attrName>
                                        </p:attrNameLst>
                                      </p:cBhvr>
                                      <p:tavLst>
                                        <p:tav tm="0">
                                          <p:val>
                                            <p:strVal val="#ppt_x"/>
                                          </p:val>
                                        </p:tav>
                                        <p:tav tm="100000">
                                          <p:val>
                                            <p:strVal val="#ppt_x"/>
                                          </p:val>
                                        </p:tav>
                                      </p:tavLst>
                                    </p:anim>
                                    <p:anim calcmode="lin" valueType="num">
                                      <p:cBhvr>
                                        <p:cTn id="14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xit" presetSubtype="0" fill="hold" grpId="1" nodeType="clickEffect">
                                  <p:stCondLst>
                                    <p:cond delay="0"/>
                                  </p:stCondLst>
                                  <p:childTnLst>
                                    <p:animEffect transition="out" filter="fade">
                                      <p:cBhvr>
                                        <p:cTn id="152" dur="1000"/>
                                        <p:tgtEl>
                                          <p:spTgt spid="29"/>
                                        </p:tgtEl>
                                      </p:cBhvr>
                                    </p:animEffect>
                                    <p:anim calcmode="lin" valueType="num">
                                      <p:cBhvr>
                                        <p:cTn id="153" dur="1000"/>
                                        <p:tgtEl>
                                          <p:spTgt spid="29"/>
                                        </p:tgtEl>
                                        <p:attrNameLst>
                                          <p:attrName>ppt_x</p:attrName>
                                        </p:attrNameLst>
                                      </p:cBhvr>
                                      <p:tavLst>
                                        <p:tav tm="0">
                                          <p:val>
                                            <p:strVal val="ppt_x"/>
                                          </p:val>
                                        </p:tav>
                                        <p:tav tm="100000">
                                          <p:val>
                                            <p:strVal val="ppt_x"/>
                                          </p:val>
                                        </p:tav>
                                      </p:tavLst>
                                    </p:anim>
                                    <p:anim calcmode="lin" valueType="num">
                                      <p:cBhvr>
                                        <p:cTn id="154" dur="1000"/>
                                        <p:tgtEl>
                                          <p:spTgt spid="29"/>
                                        </p:tgtEl>
                                        <p:attrNameLst>
                                          <p:attrName>ppt_y</p:attrName>
                                        </p:attrNameLst>
                                      </p:cBhvr>
                                      <p:tavLst>
                                        <p:tav tm="0">
                                          <p:val>
                                            <p:strVal val="ppt_y"/>
                                          </p:val>
                                        </p:tav>
                                        <p:tav tm="100000">
                                          <p:val>
                                            <p:strVal val="ppt_y+.1"/>
                                          </p:val>
                                        </p:tav>
                                      </p:tavLst>
                                    </p:anim>
                                    <p:set>
                                      <p:cBhvr>
                                        <p:cTn id="155" dur="1" fill="hold">
                                          <p:stCondLst>
                                            <p:cond delay="999"/>
                                          </p:stCondLst>
                                        </p:cTn>
                                        <p:tgtEl>
                                          <p:spTgt spid="29"/>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30"/>
                                        </p:tgtEl>
                                        <p:attrNameLst>
                                          <p:attrName>style.visibility</p:attrName>
                                        </p:attrNameLst>
                                      </p:cBhvr>
                                      <p:to>
                                        <p:strVal val="visible"/>
                                      </p:to>
                                    </p:set>
                                    <p:animEffect transition="in" filter="fade">
                                      <p:cBhvr>
                                        <p:cTn id="160" dur="1000"/>
                                        <p:tgtEl>
                                          <p:spTgt spid="30"/>
                                        </p:tgtEl>
                                      </p:cBhvr>
                                    </p:animEffect>
                                    <p:anim calcmode="lin" valueType="num">
                                      <p:cBhvr>
                                        <p:cTn id="161" dur="1000" fill="hold"/>
                                        <p:tgtEl>
                                          <p:spTgt spid="30"/>
                                        </p:tgtEl>
                                        <p:attrNameLst>
                                          <p:attrName>ppt_x</p:attrName>
                                        </p:attrNameLst>
                                      </p:cBhvr>
                                      <p:tavLst>
                                        <p:tav tm="0">
                                          <p:val>
                                            <p:strVal val="#ppt_x"/>
                                          </p:val>
                                        </p:tav>
                                        <p:tav tm="100000">
                                          <p:val>
                                            <p:strVal val="#ppt_x"/>
                                          </p:val>
                                        </p:tav>
                                      </p:tavLst>
                                    </p:anim>
                                    <p:anim calcmode="lin" valueType="num">
                                      <p:cBhvr>
                                        <p:cTn id="16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xit" presetSubtype="0" fill="hold" grpId="1" nodeType="clickEffect">
                                  <p:stCondLst>
                                    <p:cond delay="0"/>
                                  </p:stCondLst>
                                  <p:childTnLst>
                                    <p:animEffect transition="out" filter="fade">
                                      <p:cBhvr>
                                        <p:cTn id="166" dur="1000"/>
                                        <p:tgtEl>
                                          <p:spTgt spid="30"/>
                                        </p:tgtEl>
                                      </p:cBhvr>
                                    </p:animEffect>
                                    <p:anim calcmode="lin" valueType="num">
                                      <p:cBhvr>
                                        <p:cTn id="167" dur="1000"/>
                                        <p:tgtEl>
                                          <p:spTgt spid="30"/>
                                        </p:tgtEl>
                                        <p:attrNameLst>
                                          <p:attrName>ppt_x</p:attrName>
                                        </p:attrNameLst>
                                      </p:cBhvr>
                                      <p:tavLst>
                                        <p:tav tm="0">
                                          <p:val>
                                            <p:strVal val="ppt_x"/>
                                          </p:val>
                                        </p:tav>
                                        <p:tav tm="100000">
                                          <p:val>
                                            <p:strVal val="ppt_x"/>
                                          </p:val>
                                        </p:tav>
                                      </p:tavLst>
                                    </p:anim>
                                    <p:anim calcmode="lin" valueType="num">
                                      <p:cBhvr>
                                        <p:cTn id="168" dur="1000"/>
                                        <p:tgtEl>
                                          <p:spTgt spid="30"/>
                                        </p:tgtEl>
                                        <p:attrNameLst>
                                          <p:attrName>ppt_y</p:attrName>
                                        </p:attrNameLst>
                                      </p:cBhvr>
                                      <p:tavLst>
                                        <p:tav tm="0">
                                          <p:val>
                                            <p:strVal val="ppt_y"/>
                                          </p:val>
                                        </p:tav>
                                        <p:tav tm="100000">
                                          <p:val>
                                            <p:strVal val="ppt_y+.1"/>
                                          </p:val>
                                        </p:tav>
                                      </p:tavLst>
                                    </p:anim>
                                    <p:set>
                                      <p:cBhvr>
                                        <p:cTn id="169" dur="1" fill="hold">
                                          <p:stCondLst>
                                            <p:cond delay="999"/>
                                          </p:stCondLst>
                                        </p:cTn>
                                        <p:tgtEl>
                                          <p:spTgt spid="30"/>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grpId="0" nodeType="clickEffect">
                                  <p:stCondLst>
                                    <p:cond delay="0"/>
                                  </p:stCondLst>
                                  <p:childTnLst>
                                    <p:set>
                                      <p:cBhvr>
                                        <p:cTn id="173" dur="1" fill="hold">
                                          <p:stCondLst>
                                            <p:cond delay="0"/>
                                          </p:stCondLst>
                                        </p:cTn>
                                        <p:tgtEl>
                                          <p:spTgt spid="31"/>
                                        </p:tgtEl>
                                        <p:attrNameLst>
                                          <p:attrName>style.visibility</p:attrName>
                                        </p:attrNameLst>
                                      </p:cBhvr>
                                      <p:to>
                                        <p:strVal val="visible"/>
                                      </p:to>
                                    </p:set>
                                    <p:animEffect transition="in" filter="fade">
                                      <p:cBhvr>
                                        <p:cTn id="174" dur="1000"/>
                                        <p:tgtEl>
                                          <p:spTgt spid="31"/>
                                        </p:tgtEl>
                                      </p:cBhvr>
                                    </p:animEffect>
                                    <p:anim calcmode="lin" valueType="num">
                                      <p:cBhvr>
                                        <p:cTn id="175" dur="1000" fill="hold"/>
                                        <p:tgtEl>
                                          <p:spTgt spid="31"/>
                                        </p:tgtEl>
                                        <p:attrNameLst>
                                          <p:attrName>ppt_x</p:attrName>
                                        </p:attrNameLst>
                                      </p:cBhvr>
                                      <p:tavLst>
                                        <p:tav tm="0">
                                          <p:val>
                                            <p:strVal val="#ppt_x"/>
                                          </p:val>
                                        </p:tav>
                                        <p:tav tm="100000">
                                          <p:val>
                                            <p:strVal val="#ppt_x"/>
                                          </p:val>
                                        </p:tav>
                                      </p:tavLst>
                                    </p:anim>
                                    <p:anim calcmode="lin" valueType="num">
                                      <p:cBhvr>
                                        <p:cTn id="17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32"/>
                                        </p:tgtEl>
                                        <p:attrNameLst>
                                          <p:attrName>style.visibility</p:attrName>
                                        </p:attrNameLst>
                                      </p:cBhvr>
                                      <p:to>
                                        <p:strVal val="visible"/>
                                      </p:to>
                                    </p:set>
                                    <p:animEffect transition="in" filter="fade">
                                      <p:cBhvr>
                                        <p:cTn id="181" dur="1000"/>
                                        <p:tgtEl>
                                          <p:spTgt spid="32"/>
                                        </p:tgtEl>
                                      </p:cBhvr>
                                    </p:animEffect>
                                    <p:anim calcmode="lin" valueType="num">
                                      <p:cBhvr>
                                        <p:cTn id="182" dur="1000" fill="hold"/>
                                        <p:tgtEl>
                                          <p:spTgt spid="32"/>
                                        </p:tgtEl>
                                        <p:attrNameLst>
                                          <p:attrName>ppt_x</p:attrName>
                                        </p:attrNameLst>
                                      </p:cBhvr>
                                      <p:tavLst>
                                        <p:tav tm="0">
                                          <p:val>
                                            <p:strVal val="#ppt_x"/>
                                          </p:val>
                                        </p:tav>
                                        <p:tav tm="100000">
                                          <p:val>
                                            <p:strVal val="#ppt_x"/>
                                          </p:val>
                                        </p:tav>
                                      </p:tavLst>
                                    </p:anim>
                                    <p:anim calcmode="lin" valueType="num">
                                      <p:cBhvr>
                                        <p:cTn id="18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2" presetClass="entr" presetSubtype="0" fill="hold" grpId="0" nodeType="clickEffect">
                                  <p:stCondLst>
                                    <p:cond delay="0"/>
                                  </p:stCondLst>
                                  <p:childTnLst>
                                    <p:set>
                                      <p:cBhvr>
                                        <p:cTn id="187" dur="1" fill="hold">
                                          <p:stCondLst>
                                            <p:cond delay="0"/>
                                          </p:stCondLst>
                                        </p:cTn>
                                        <p:tgtEl>
                                          <p:spTgt spid="33"/>
                                        </p:tgtEl>
                                        <p:attrNameLst>
                                          <p:attrName>style.visibility</p:attrName>
                                        </p:attrNameLst>
                                      </p:cBhvr>
                                      <p:to>
                                        <p:strVal val="visible"/>
                                      </p:to>
                                    </p:set>
                                    <p:animEffect transition="in" filter="fade">
                                      <p:cBhvr>
                                        <p:cTn id="188" dur="1000"/>
                                        <p:tgtEl>
                                          <p:spTgt spid="33"/>
                                        </p:tgtEl>
                                      </p:cBhvr>
                                    </p:animEffect>
                                    <p:anim calcmode="lin" valueType="num">
                                      <p:cBhvr>
                                        <p:cTn id="189" dur="1000" fill="hold"/>
                                        <p:tgtEl>
                                          <p:spTgt spid="33"/>
                                        </p:tgtEl>
                                        <p:attrNameLst>
                                          <p:attrName>ppt_x</p:attrName>
                                        </p:attrNameLst>
                                      </p:cBhvr>
                                      <p:tavLst>
                                        <p:tav tm="0">
                                          <p:val>
                                            <p:strVal val="#ppt_x"/>
                                          </p:val>
                                        </p:tav>
                                        <p:tav tm="100000">
                                          <p:val>
                                            <p:strVal val="#ppt_x"/>
                                          </p:val>
                                        </p:tav>
                                      </p:tavLst>
                                    </p:anim>
                                    <p:anim calcmode="lin" valueType="num">
                                      <p:cBhvr>
                                        <p:cTn id="19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xit" presetSubtype="0" fill="hold" grpId="1" nodeType="clickEffect">
                                  <p:stCondLst>
                                    <p:cond delay="0"/>
                                  </p:stCondLst>
                                  <p:childTnLst>
                                    <p:animEffect transition="out" filter="fade">
                                      <p:cBhvr>
                                        <p:cTn id="194" dur="1000"/>
                                        <p:tgtEl>
                                          <p:spTgt spid="31"/>
                                        </p:tgtEl>
                                      </p:cBhvr>
                                    </p:animEffect>
                                    <p:anim calcmode="lin" valueType="num">
                                      <p:cBhvr>
                                        <p:cTn id="195" dur="1000"/>
                                        <p:tgtEl>
                                          <p:spTgt spid="31"/>
                                        </p:tgtEl>
                                        <p:attrNameLst>
                                          <p:attrName>ppt_x</p:attrName>
                                        </p:attrNameLst>
                                      </p:cBhvr>
                                      <p:tavLst>
                                        <p:tav tm="0">
                                          <p:val>
                                            <p:strVal val="ppt_x"/>
                                          </p:val>
                                        </p:tav>
                                        <p:tav tm="100000">
                                          <p:val>
                                            <p:strVal val="ppt_x"/>
                                          </p:val>
                                        </p:tav>
                                      </p:tavLst>
                                    </p:anim>
                                    <p:anim calcmode="lin" valueType="num">
                                      <p:cBhvr>
                                        <p:cTn id="196" dur="1000"/>
                                        <p:tgtEl>
                                          <p:spTgt spid="31"/>
                                        </p:tgtEl>
                                        <p:attrNameLst>
                                          <p:attrName>ppt_y</p:attrName>
                                        </p:attrNameLst>
                                      </p:cBhvr>
                                      <p:tavLst>
                                        <p:tav tm="0">
                                          <p:val>
                                            <p:strVal val="ppt_y"/>
                                          </p:val>
                                        </p:tav>
                                        <p:tav tm="100000">
                                          <p:val>
                                            <p:strVal val="ppt_y+.1"/>
                                          </p:val>
                                        </p:tav>
                                      </p:tavLst>
                                    </p:anim>
                                    <p:set>
                                      <p:cBhvr>
                                        <p:cTn id="197" dur="1" fill="hold">
                                          <p:stCondLst>
                                            <p:cond delay="999"/>
                                          </p:stCondLst>
                                        </p:cTn>
                                        <p:tgtEl>
                                          <p:spTgt spid="31"/>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42" presetClass="exit" presetSubtype="0" fill="hold" grpId="2" nodeType="clickEffect">
                                  <p:stCondLst>
                                    <p:cond delay="0"/>
                                  </p:stCondLst>
                                  <p:childTnLst>
                                    <p:animEffect transition="out" filter="fade">
                                      <p:cBhvr>
                                        <p:cTn id="201" dur="1000"/>
                                        <p:tgtEl>
                                          <p:spTgt spid="31"/>
                                        </p:tgtEl>
                                      </p:cBhvr>
                                    </p:animEffect>
                                    <p:anim calcmode="lin" valueType="num">
                                      <p:cBhvr>
                                        <p:cTn id="202" dur="1000"/>
                                        <p:tgtEl>
                                          <p:spTgt spid="31"/>
                                        </p:tgtEl>
                                        <p:attrNameLst>
                                          <p:attrName>ppt_x</p:attrName>
                                        </p:attrNameLst>
                                      </p:cBhvr>
                                      <p:tavLst>
                                        <p:tav tm="0">
                                          <p:val>
                                            <p:strVal val="ppt_x"/>
                                          </p:val>
                                        </p:tav>
                                        <p:tav tm="100000">
                                          <p:val>
                                            <p:strVal val="ppt_x"/>
                                          </p:val>
                                        </p:tav>
                                      </p:tavLst>
                                    </p:anim>
                                    <p:anim calcmode="lin" valueType="num">
                                      <p:cBhvr>
                                        <p:cTn id="203" dur="1000"/>
                                        <p:tgtEl>
                                          <p:spTgt spid="31"/>
                                        </p:tgtEl>
                                        <p:attrNameLst>
                                          <p:attrName>ppt_y</p:attrName>
                                        </p:attrNameLst>
                                      </p:cBhvr>
                                      <p:tavLst>
                                        <p:tav tm="0">
                                          <p:val>
                                            <p:strVal val="ppt_y"/>
                                          </p:val>
                                        </p:tav>
                                        <p:tav tm="100000">
                                          <p:val>
                                            <p:strVal val="ppt_y+.1"/>
                                          </p:val>
                                        </p:tav>
                                      </p:tavLst>
                                    </p:anim>
                                    <p:set>
                                      <p:cBhvr>
                                        <p:cTn id="204" dur="1" fill="hold">
                                          <p:stCondLst>
                                            <p:cond delay="999"/>
                                          </p:stCondLst>
                                        </p:cTn>
                                        <p:tgtEl>
                                          <p:spTgt spid="31"/>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34"/>
                                        </p:tgtEl>
                                        <p:attrNameLst>
                                          <p:attrName>style.visibility</p:attrName>
                                        </p:attrNameLst>
                                      </p:cBhvr>
                                      <p:to>
                                        <p:strVal val="visible"/>
                                      </p:to>
                                    </p:set>
                                    <p:animEffect transition="in" filter="fade">
                                      <p:cBhvr>
                                        <p:cTn id="209" dur="1000"/>
                                        <p:tgtEl>
                                          <p:spTgt spid="34"/>
                                        </p:tgtEl>
                                      </p:cBhvr>
                                    </p:animEffect>
                                    <p:anim calcmode="lin" valueType="num">
                                      <p:cBhvr>
                                        <p:cTn id="210" dur="1000" fill="hold"/>
                                        <p:tgtEl>
                                          <p:spTgt spid="34"/>
                                        </p:tgtEl>
                                        <p:attrNameLst>
                                          <p:attrName>ppt_x</p:attrName>
                                        </p:attrNameLst>
                                      </p:cBhvr>
                                      <p:tavLst>
                                        <p:tav tm="0">
                                          <p:val>
                                            <p:strVal val="#ppt_x"/>
                                          </p:val>
                                        </p:tav>
                                        <p:tav tm="100000">
                                          <p:val>
                                            <p:strVal val="#ppt_x"/>
                                          </p:val>
                                        </p:tav>
                                      </p:tavLst>
                                    </p:anim>
                                    <p:anim calcmode="lin" valueType="num">
                                      <p:cBhvr>
                                        <p:cTn id="21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42" presetClass="entr" presetSubtype="0" fill="hold" grpId="0" nodeType="clickEffect">
                                  <p:stCondLst>
                                    <p:cond delay="0"/>
                                  </p:stCondLst>
                                  <p:childTnLst>
                                    <p:set>
                                      <p:cBhvr>
                                        <p:cTn id="215" dur="1" fill="hold">
                                          <p:stCondLst>
                                            <p:cond delay="0"/>
                                          </p:stCondLst>
                                        </p:cTn>
                                        <p:tgtEl>
                                          <p:spTgt spid="35"/>
                                        </p:tgtEl>
                                        <p:attrNameLst>
                                          <p:attrName>style.visibility</p:attrName>
                                        </p:attrNameLst>
                                      </p:cBhvr>
                                      <p:to>
                                        <p:strVal val="visible"/>
                                      </p:to>
                                    </p:set>
                                    <p:animEffect transition="in" filter="fade">
                                      <p:cBhvr>
                                        <p:cTn id="216" dur="1000"/>
                                        <p:tgtEl>
                                          <p:spTgt spid="35"/>
                                        </p:tgtEl>
                                      </p:cBhvr>
                                    </p:animEffect>
                                    <p:anim calcmode="lin" valueType="num">
                                      <p:cBhvr>
                                        <p:cTn id="217" dur="1000" fill="hold"/>
                                        <p:tgtEl>
                                          <p:spTgt spid="35"/>
                                        </p:tgtEl>
                                        <p:attrNameLst>
                                          <p:attrName>ppt_x</p:attrName>
                                        </p:attrNameLst>
                                      </p:cBhvr>
                                      <p:tavLst>
                                        <p:tav tm="0">
                                          <p:val>
                                            <p:strVal val="#ppt_x"/>
                                          </p:val>
                                        </p:tav>
                                        <p:tav tm="100000">
                                          <p:val>
                                            <p:strVal val="#ppt_x"/>
                                          </p:val>
                                        </p:tav>
                                      </p:tavLst>
                                    </p:anim>
                                    <p:anim calcmode="lin" valueType="num">
                                      <p:cBhvr>
                                        <p:cTn id="21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42" presetClass="entr" presetSubtype="0" fill="hold" grpId="0" nodeType="clickEffect">
                                  <p:stCondLst>
                                    <p:cond delay="0"/>
                                  </p:stCondLst>
                                  <p:childTnLst>
                                    <p:set>
                                      <p:cBhvr>
                                        <p:cTn id="222" dur="1" fill="hold">
                                          <p:stCondLst>
                                            <p:cond delay="0"/>
                                          </p:stCondLst>
                                        </p:cTn>
                                        <p:tgtEl>
                                          <p:spTgt spid="36"/>
                                        </p:tgtEl>
                                        <p:attrNameLst>
                                          <p:attrName>style.visibility</p:attrName>
                                        </p:attrNameLst>
                                      </p:cBhvr>
                                      <p:to>
                                        <p:strVal val="visible"/>
                                      </p:to>
                                    </p:set>
                                    <p:animEffect transition="in" filter="fade">
                                      <p:cBhvr>
                                        <p:cTn id="223" dur="1000"/>
                                        <p:tgtEl>
                                          <p:spTgt spid="36"/>
                                        </p:tgtEl>
                                      </p:cBhvr>
                                    </p:animEffect>
                                    <p:anim calcmode="lin" valueType="num">
                                      <p:cBhvr>
                                        <p:cTn id="224" dur="1000" fill="hold"/>
                                        <p:tgtEl>
                                          <p:spTgt spid="36"/>
                                        </p:tgtEl>
                                        <p:attrNameLst>
                                          <p:attrName>ppt_x</p:attrName>
                                        </p:attrNameLst>
                                      </p:cBhvr>
                                      <p:tavLst>
                                        <p:tav tm="0">
                                          <p:val>
                                            <p:strVal val="#ppt_x"/>
                                          </p:val>
                                        </p:tav>
                                        <p:tav tm="100000">
                                          <p:val>
                                            <p:strVal val="#ppt_x"/>
                                          </p:val>
                                        </p:tav>
                                      </p:tavLst>
                                    </p:anim>
                                    <p:anim calcmode="lin" valueType="num">
                                      <p:cBhvr>
                                        <p:cTn id="22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42" presetClass="entr" presetSubtype="0" fill="hold" grpId="0" nodeType="clickEffect">
                                  <p:stCondLst>
                                    <p:cond delay="0"/>
                                  </p:stCondLst>
                                  <p:childTnLst>
                                    <p:set>
                                      <p:cBhvr>
                                        <p:cTn id="229" dur="1" fill="hold">
                                          <p:stCondLst>
                                            <p:cond delay="0"/>
                                          </p:stCondLst>
                                        </p:cTn>
                                        <p:tgtEl>
                                          <p:spTgt spid="37"/>
                                        </p:tgtEl>
                                        <p:attrNameLst>
                                          <p:attrName>style.visibility</p:attrName>
                                        </p:attrNameLst>
                                      </p:cBhvr>
                                      <p:to>
                                        <p:strVal val="visible"/>
                                      </p:to>
                                    </p:set>
                                    <p:animEffect transition="in" filter="fade">
                                      <p:cBhvr>
                                        <p:cTn id="230" dur="1000"/>
                                        <p:tgtEl>
                                          <p:spTgt spid="37"/>
                                        </p:tgtEl>
                                      </p:cBhvr>
                                    </p:animEffect>
                                    <p:anim calcmode="lin" valueType="num">
                                      <p:cBhvr>
                                        <p:cTn id="231" dur="1000" fill="hold"/>
                                        <p:tgtEl>
                                          <p:spTgt spid="37"/>
                                        </p:tgtEl>
                                        <p:attrNameLst>
                                          <p:attrName>ppt_x</p:attrName>
                                        </p:attrNameLst>
                                      </p:cBhvr>
                                      <p:tavLst>
                                        <p:tav tm="0">
                                          <p:val>
                                            <p:strVal val="#ppt_x"/>
                                          </p:val>
                                        </p:tav>
                                        <p:tav tm="100000">
                                          <p:val>
                                            <p:strVal val="#ppt_x"/>
                                          </p:val>
                                        </p:tav>
                                      </p:tavLst>
                                    </p:anim>
                                    <p:anim calcmode="lin" valueType="num">
                                      <p:cBhvr>
                                        <p:cTn id="23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xit" presetSubtype="0" fill="hold" grpId="1" nodeType="clickEffect">
                                  <p:stCondLst>
                                    <p:cond delay="0"/>
                                  </p:stCondLst>
                                  <p:childTnLst>
                                    <p:animEffect transition="out" filter="fade">
                                      <p:cBhvr>
                                        <p:cTn id="236" dur="1000"/>
                                        <p:tgtEl>
                                          <p:spTgt spid="34"/>
                                        </p:tgtEl>
                                      </p:cBhvr>
                                    </p:animEffect>
                                    <p:anim calcmode="lin" valueType="num">
                                      <p:cBhvr>
                                        <p:cTn id="237" dur="1000"/>
                                        <p:tgtEl>
                                          <p:spTgt spid="34"/>
                                        </p:tgtEl>
                                        <p:attrNameLst>
                                          <p:attrName>ppt_x</p:attrName>
                                        </p:attrNameLst>
                                      </p:cBhvr>
                                      <p:tavLst>
                                        <p:tav tm="0">
                                          <p:val>
                                            <p:strVal val="ppt_x"/>
                                          </p:val>
                                        </p:tav>
                                        <p:tav tm="100000">
                                          <p:val>
                                            <p:strVal val="ppt_x"/>
                                          </p:val>
                                        </p:tav>
                                      </p:tavLst>
                                    </p:anim>
                                    <p:anim calcmode="lin" valueType="num">
                                      <p:cBhvr>
                                        <p:cTn id="238" dur="1000"/>
                                        <p:tgtEl>
                                          <p:spTgt spid="34"/>
                                        </p:tgtEl>
                                        <p:attrNameLst>
                                          <p:attrName>ppt_y</p:attrName>
                                        </p:attrNameLst>
                                      </p:cBhvr>
                                      <p:tavLst>
                                        <p:tav tm="0">
                                          <p:val>
                                            <p:strVal val="ppt_y"/>
                                          </p:val>
                                        </p:tav>
                                        <p:tav tm="100000">
                                          <p:val>
                                            <p:strVal val="ppt_y+.1"/>
                                          </p:val>
                                        </p:tav>
                                      </p:tavLst>
                                    </p:anim>
                                    <p:set>
                                      <p:cBhvr>
                                        <p:cTn id="239" dur="1" fill="hold">
                                          <p:stCondLst>
                                            <p:cond delay="999"/>
                                          </p:stCondLst>
                                        </p:cTn>
                                        <p:tgtEl>
                                          <p:spTgt spid="34"/>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grpId="0" nodeType="clickEffect">
                                  <p:stCondLst>
                                    <p:cond delay="0"/>
                                  </p:stCondLst>
                                  <p:childTnLst>
                                    <p:set>
                                      <p:cBhvr>
                                        <p:cTn id="243" dur="1" fill="hold">
                                          <p:stCondLst>
                                            <p:cond delay="0"/>
                                          </p:stCondLst>
                                        </p:cTn>
                                        <p:tgtEl>
                                          <p:spTgt spid="38"/>
                                        </p:tgtEl>
                                        <p:attrNameLst>
                                          <p:attrName>style.visibility</p:attrName>
                                        </p:attrNameLst>
                                      </p:cBhvr>
                                      <p:to>
                                        <p:strVal val="visible"/>
                                      </p:to>
                                    </p:set>
                                    <p:animEffect transition="in" filter="fade">
                                      <p:cBhvr>
                                        <p:cTn id="244" dur="1000"/>
                                        <p:tgtEl>
                                          <p:spTgt spid="38"/>
                                        </p:tgtEl>
                                      </p:cBhvr>
                                    </p:animEffect>
                                    <p:anim calcmode="lin" valueType="num">
                                      <p:cBhvr>
                                        <p:cTn id="245" dur="1000" fill="hold"/>
                                        <p:tgtEl>
                                          <p:spTgt spid="38"/>
                                        </p:tgtEl>
                                        <p:attrNameLst>
                                          <p:attrName>ppt_x</p:attrName>
                                        </p:attrNameLst>
                                      </p:cBhvr>
                                      <p:tavLst>
                                        <p:tav tm="0">
                                          <p:val>
                                            <p:strVal val="#ppt_x"/>
                                          </p:val>
                                        </p:tav>
                                        <p:tav tm="100000">
                                          <p:val>
                                            <p:strVal val="#ppt_x"/>
                                          </p:val>
                                        </p:tav>
                                      </p:tavLst>
                                    </p:anim>
                                    <p:anim calcmode="lin" valueType="num">
                                      <p:cBhvr>
                                        <p:cTn id="24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42" presetClass="entr" presetSubtype="0" fill="hold" grpId="0" nodeType="clickEffect">
                                  <p:stCondLst>
                                    <p:cond delay="0"/>
                                  </p:stCondLst>
                                  <p:childTnLst>
                                    <p:set>
                                      <p:cBhvr>
                                        <p:cTn id="250" dur="1" fill="hold">
                                          <p:stCondLst>
                                            <p:cond delay="0"/>
                                          </p:stCondLst>
                                        </p:cTn>
                                        <p:tgtEl>
                                          <p:spTgt spid="39"/>
                                        </p:tgtEl>
                                        <p:attrNameLst>
                                          <p:attrName>style.visibility</p:attrName>
                                        </p:attrNameLst>
                                      </p:cBhvr>
                                      <p:to>
                                        <p:strVal val="visible"/>
                                      </p:to>
                                    </p:set>
                                    <p:animEffect transition="in" filter="fade">
                                      <p:cBhvr>
                                        <p:cTn id="251" dur="1000"/>
                                        <p:tgtEl>
                                          <p:spTgt spid="39"/>
                                        </p:tgtEl>
                                      </p:cBhvr>
                                    </p:animEffect>
                                    <p:anim calcmode="lin" valueType="num">
                                      <p:cBhvr>
                                        <p:cTn id="252" dur="1000" fill="hold"/>
                                        <p:tgtEl>
                                          <p:spTgt spid="39"/>
                                        </p:tgtEl>
                                        <p:attrNameLst>
                                          <p:attrName>ppt_x</p:attrName>
                                        </p:attrNameLst>
                                      </p:cBhvr>
                                      <p:tavLst>
                                        <p:tav tm="0">
                                          <p:val>
                                            <p:strVal val="#ppt_x"/>
                                          </p:val>
                                        </p:tav>
                                        <p:tav tm="100000">
                                          <p:val>
                                            <p:strVal val="#ppt_x"/>
                                          </p:val>
                                        </p:tav>
                                      </p:tavLst>
                                    </p:anim>
                                    <p:anim calcmode="lin" valueType="num">
                                      <p:cBhvr>
                                        <p:cTn id="25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42" presetClass="entr" presetSubtype="0" fill="hold" grpId="0" nodeType="clickEffect">
                                  <p:stCondLst>
                                    <p:cond delay="0"/>
                                  </p:stCondLst>
                                  <p:childTnLst>
                                    <p:set>
                                      <p:cBhvr>
                                        <p:cTn id="257" dur="1" fill="hold">
                                          <p:stCondLst>
                                            <p:cond delay="0"/>
                                          </p:stCondLst>
                                        </p:cTn>
                                        <p:tgtEl>
                                          <p:spTgt spid="40"/>
                                        </p:tgtEl>
                                        <p:attrNameLst>
                                          <p:attrName>style.visibility</p:attrName>
                                        </p:attrNameLst>
                                      </p:cBhvr>
                                      <p:to>
                                        <p:strVal val="visible"/>
                                      </p:to>
                                    </p:set>
                                    <p:animEffect transition="in" filter="fade">
                                      <p:cBhvr>
                                        <p:cTn id="258" dur="1000"/>
                                        <p:tgtEl>
                                          <p:spTgt spid="40"/>
                                        </p:tgtEl>
                                      </p:cBhvr>
                                    </p:animEffect>
                                    <p:anim calcmode="lin" valueType="num">
                                      <p:cBhvr>
                                        <p:cTn id="259" dur="1000" fill="hold"/>
                                        <p:tgtEl>
                                          <p:spTgt spid="40"/>
                                        </p:tgtEl>
                                        <p:attrNameLst>
                                          <p:attrName>ppt_x</p:attrName>
                                        </p:attrNameLst>
                                      </p:cBhvr>
                                      <p:tavLst>
                                        <p:tav tm="0">
                                          <p:val>
                                            <p:strVal val="#ppt_x"/>
                                          </p:val>
                                        </p:tav>
                                        <p:tav tm="100000">
                                          <p:val>
                                            <p:strVal val="#ppt_x"/>
                                          </p:val>
                                        </p:tav>
                                      </p:tavLst>
                                    </p:anim>
                                    <p:anim calcmode="lin" valueType="num">
                                      <p:cBhvr>
                                        <p:cTn id="26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xit" presetSubtype="0" fill="hold" grpId="1" nodeType="clickEffect">
                                  <p:stCondLst>
                                    <p:cond delay="0"/>
                                  </p:stCondLst>
                                  <p:childTnLst>
                                    <p:animEffect transition="out" filter="fade">
                                      <p:cBhvr>
                                        <p:cTn id="264" dur="1000"/>
                                        <p:tgtEl>
                                          <p:spTgt spid="36"/>
                                        </p:tgtEl>
                                      </p:cBhvr>
                                    </p:animEffect>
                                    <p:anim calcmode="lin" valueType="num">
                                      <p:cBhvr>
                                        <p:cTn id="265" dur="1000"/>
                                        <p:tgtEl>
                                          <p:spTgt spid="36"/>
                                        </p:tgtEl>
                                        <p:attrNameLst>
                                          <p:attrName>ppt_x</p:attrName>
                                        </p:attrNameLst>
                                      </p:cBhvr>
                                      <p:tavLst>
                                        <p:tav tm="0">
                                          <p:val>
                                            <p:strVal val="ppt_x"/>
                                          </p:val>
                                        </p:tav>
                                        <p:tav tm="100000">
                                          <p:val>
                                            <p:strVal val="ppt_x"/>
                                          </p:val>
                                        </p:tav>
                                      </p:tavLst>
                                    </p:anim>
                                    <p:anim calcmode="lin" valueType="num">
                                      <p:cBhvr>
                                        <p:cTn id="266" dur="1000"/>
                                        <p:tgtEl>
                                          <p:spTgt spid="36"/>
                                        </p:tgtEl>
                                        <p:attrNameLst>
                                          <p:attrName>ppt_y</p:attrName>
                                        </p:attrNameLst>
                                      </p:cBhvr>
                                      <p:tavLst>
                                        <p:tav tm="0">
                                          <p:val>
                                            <p:strVal val="ppt_y"/>
                                          </p:val>
                                        </p:tav>
                                        <p:tav tm="100000">
                                          <p:val>
                                            <p:strVal val="ppt_y+.1"/>
                                          </p:val>
                                        </p:tav>
                                      </p:tavLst>
                                    </p:anim>
                                    <p:set>
                                      <p:cBhvr>
                                        <p:cTn id="267" dur="1" fill="hold">
                                          <p:stCondLst>
                                            <p:cond delay="999"/>
                                          </p:stCondLst>
                                        </p:cTn>
                                        <p:tgtEl>
                                          <p:spTgt spid="36"/>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41"/>
                                        </p:tgtEl>
                                        <p:attrNameLst>
                                          <p:attrName>style.visibility</p:attrName>
                                        </p:attrNameLst>
                                      </p:cBhvr>
                                      <p:to>
                                        <p:strVal val="visible"/>
                                      </p:to>
                                    </p:set>
                                    <p:animEffect transition="in" filter="fade">
                                      <p:cBhvr>
                                        <p:cTn id="272" dur="1000"/>
                                        <p:tgtEl>
                                          <p:spTgt spid="41"/>
                                        </p:tgtEl>
                                      </p:cBhvr>
                                    </p:animEffect>
                                    <p:anim calcmode="lin" valueType="num">
                                      <p:cBhvr>
                                        <p:cTn id="273" dur="1000" fill="hold"/>
                                        <p:tgtEl>
                                          <p:spTgt spid="41"/>
                                        </p:tgtEl>
                                        <p:attrNameLst>
                                          <p:attrName>ppt_x</p:attrName>
                                        </p:attrNameLst>
                                      </p:cBhvr>
                                      <p:tavLst>
                                        <p:tav tm="0">
                                          <p:val>
                                            <p:strVal val="#ppt_x"/>
                                          </p:val>
                                        </p:tav>
                                        <p:tav tm="100000">
                                          <p:val>
                                            <p:strVal val="#ppt_x"/>
                                          </p:val>
                                        </p:tav>
                                      </p:tavLst>
                                    </p:anim>
                                    <p:anim calcmode="lin" valueType="num">
                                      <p:cBhvr>
                                        <p:cTn id="27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42" presetClass="entr" presetSubtype="0" fill="hold" grpId="0" nodeType="clickEffect">
                                  <p:stCondLst>
                                    <p:cond delay="0"/>
                                  </p:stCondLst>
                                  <p:childTnLst>
                                    <p:set>
                                      <p:cBhvr>
                                        <p:cTn id="278" dur="1" fill="hold">
                                          <p:stCondLst>
                                            <p:cond delay="0"/>
                                          </p:stCondLst>
                                        </p:cTn>
                                        <p:tgtEl>
                                          <p:spTgt spid="42"/>
                                        </p:tgtEl>
                                        <p:attrNameLst>
                                          <p:attrName>style.visibility</p:attrName>
                                        </p:attrNameLst>
                                      </p:cBhvr>
                                      <p:to>
                                        <p:strVal val="visible"/>
                                      </p:to>
                                    </p:set>
                                    <p:animEffect transition="in" filter="fade">
                                      <p:cBhvr>
                                        <p:cTn id="279" dur="1000"/>
                                        <p:tgtEl>
                                          <p:spTgt spid="42"/>
                                        </p:tgtEl>
                                      </p:cBhvr>
                                    </p:animEffect>
                                    <p:anim calcmode="lin" valueType="num">
                                      <p:cBhvr>
                                        <p:cTn id="280" dur="1000" fill="hold"/>
                                        <p:tgtEl>
                                          <p:spTgt spid="42"/>
                                        </p:tgtEl>
                                        <p:attrNameLst>
                                          <p:attrName>ppt_x</p:attrName>
                                        </p:attrNameLst>
                                      </p:cBhvr>
                                      <p:tavLst>
                                        <p:tav tm="0">
                                          <p:val>
                                            <p:strVal val="#ppt_x"/>
                                          </p:val>
                                        </p:tav>
                                        <p:tav tm="100000">
                                          <p:val>
                                            <p:strVal val="#ppt_x"/>
                                          </p:val>
                                        </p:tav>
                                      </p:tavLst>
                                    </p:anim>
                                    <p:anim calcmode="lin" valueType="num">
                                      <p:cBhvr>
                                        <p:cTn id="28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4" grpId="0"/>
      <p:bldP spid="14" grpId="1"/>
      <p:bldP spid="15" grpId="0"/>
      <p:bldP spid="16" grpId="0"/>
      <p:bldP spid="17" grpId="0"/>
      <p:bldP spid="18" grpId="0"/>
      <p:bldP spid="22" grpId="0"/>
      <p:bldP spid="23" grpId="0"/>
      <p:bldP spid="24" grpId="0"/>
      <p:bldP spid="25" grpId="0"/>
      <p:bldP spid="26" grpId="0"/>
      <p:bldP spid="26" grpId="1"/>
      <p:bldP spid="28" grpId="0"/>
      <p:bldP spid="28" grpId="1"/>
      <p:bldP spid="29" grpId="0"/>
      <p:bldP spid="29" grpId="1"/>
      <p:bldP spid="30" grpId="0"/>
      <p:bldP spid="30" grpId="1"/>
      <p:bldP spid="31" grpId="0"/>
      <p:bldP spid="31" grpId="1"/>
      <p:bldP spid="31" grpId="2"/>
      <p:bldP spid="32" grpId="0"/>
      <p:bldP spid="33" grpId="0"/>
      <p:bldP spid="34" grpId="0"/>
      <p:bldP spid="34" grpId="1"/>
      <p:bldP spid="35" grpId="0"/>
      <p:bldP spid="36" grpId="0"/>
      <p:bldP spid="36" grpId="1"/>
      <p:bldP spid="37" grpId="0"/>
      <p:bldP spid="38" grpId="0"/>
      <p:bldP spid="39" grpId="0"/>
      <p:bldP spid="40" grpId="0"/>
      <p:bldP spid="41" grpId="0"/>
      <p:bldP spid="4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770" y="82807"/>
            <a:ext cx="10515600" cy="1095539"/>
          </a:xfrm>
        </p:spPr>
        <p:txBody>
          <a:bodyPr/>
          <a:lstStyle/>
          <a:p>
            <a:r>
              <a:rPr lang="en-US" dirty="0" smtClean="0"/>
              <a:t>Stack using Array(pop)</a:t>
            </a:r>
            <a:endParaRPr lang="en-IN" dirty="0"/>
          </a:p>
        </p:txBody>
      </p:sp>
      <p:sp>
        <p:nvSpPr>
          <p:cNvPr id="4" name="TextBox 3"/>
          <p:cNvSpPr txBox="1"/>
          <p:nvPr/>
        </p:nvSpPr>
        <p:spPr>
          <a:xfrm>
            <a:off x="439387" y="889452"/>
            <a:ext cx="1864426" cy="369332"/>
          </a:xfrm>
          <a:prstGeom prst="rect">
            <a:avLst/>
          </a:prstGeom>
          <a:noFill/>
        </p:spPr>
        <p:txBody>
          <a:bodyPr wrap="square" rtlCol="0">
            <a:spAutoFit/>
          </a:bodyPr>
          <a:lstStyle/>
          <a:p>
            <a:r>
              <a:rPr lang="en-US" dirty="0" smtClean="0"/>
              <a:t>Stack s(5);</a:t>
            </a:r>
            <a:endParaRPr lang="en-IN" dirty="0"/>
          </a:p>
        </p:txBody>
      </p:sp>
      <p:sp>
        <p:nvSpPr>
          <p:cNvPr id="5" name="TextBox 4"/>
          <p:cNvSpPr txBox="1"/>
          <p:nvPr/>
        </p:nvSpPr>
        <p:spPr>
          <a:xfrm>
            <a:off x="427512" y="1128159"/>
            <a:ext cx="1781299" cy="923330"/>
          </a:xfrm>
          <a:prstGeom prst="rect">
            <a:avLst/>
          </a:prstGeom>
          <a:noFill/>
        </p:spPr>
        <p:txBody>
          <a:bodyPr wrap="square" rtlCol="0">
            <a:spAutoFit/>
          </a:bodyPr>
          <a:lstStyle/>
          <a:p>
            <a:r>
              <a:rPr lang="en-US" dirty="0" err="1" smtClean="0"/>
              <a:t>s.push</a:t>
            </a:r>
            <a:r>
              <a:rPr lang="en-US" dirty="0" smtClean="0"/>
              <a:t>(10); </a:t>
            </a:r>
            <a:r>
              <a:rPr lang="en-US" dirty="0" err="1" smtClean="0"/>
              <a:t>s.push</a:t>
            </a:r>
            <a:r>
              <a:rPr lang="en-US" dirty="0" smtClean="0"/>
              <a:t>(20); </a:t>
            </a:r>
            <a:r>
              <a:rPr lang="en-US" dirty="0" err="1"/>
              <a:t>s</a:t>
            </a:r>
            <a:r>
              <a:rPr lang="en-US" dirty="0" err="1" smtClean="0"/>
              <a:t>.push</a:t>
            </a:r>
            <a:r>
              <a:rPr lang="en-US" dirty="0" smtClean="0"/>
              <a:t>(30);</a:t>
            </a:r>
            <a:endParaRPr lang="en-IN" dirty="0"/>
          </a:p>
        </p:txBody>
      </p:sp>
      <p:sp>
        <p:nvSpPr>
          <p:cNvPr id="6" name="Oval 5"/>
          <p:cNvSpPr/>
          <p:nvPr/>
        </p:nvSpPr>
        <p:spPr>
          <a:xfrm>
            <a:off x="5223161" y="1078582"/>
            <a:ext cx="1310741" cy="10352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aphicFrame>
        <p:nvGraphicFramePr>
          <p:cNvPr id="7" name="Table 6"/>
          <p:cNvGraphicFramePr>
            <a:graphicFrameLocks noGrp="1"/>
          </p:cNvGraphicFramePr>
          <p:nvPr>
            <p:extLst>
              <p:ext uri="{D42A27DB-BD31-4B8C-83A1-F6EECF244321}">
                <p14:modId xmlns:p14="http://schemas.microsoft.com/office/powerpoint/2010/main" val="4255107376"/>
              </p:ext>
            </p:extLst>
          </p:nvPr>
        </p:nvGraphicFramePr>
        <p:xfrm>
          <a:off x="7469579" y="1413159"/>
          <a:ext cx="4626100" cy="370840"/>
        </p:xfrm>
        <a:graphic>
          <a:graphicData uri="http://schemas.openxmlformats.org/drawingml/2006/table">
            <a:tbl>
              <a:tblPr firstRow="1" bandRow="1">
                <a:tableStyleId>{5940675A-B579-460E-94D1-54222C63F5DA}</a:tableStyleId>
              </a:tblPr>
              <a:tblGrid>
                <a:gridCol w="925220">
                  <a:extLst>
                    <a:ext uri="{9D8B030D-6E8A-4147-A177-3AD203B41FA5}">
                      <a16:colId xmlns:a16="http://schemas.microsoft.com/office/drawing/2014/main" val="3253629691"/>
                    </a:ext>
                  </a:extLst>
                </a:gridCol>
                <a:gridCol w="925220">
                  <a:extLst>
                    <a:ext uri="{9D8B030D-6E8A-4147-A177-3AD203B41FA5}">
                      <a16:colId xmlns:a16="http://schemas.microsoft.com/office/drawing/2014/main" val="3053497529"/>
                    </a:ext>
                  </a:extLst>
                </a:gridCol>
                <a:gridCol w="925220">
                  <a:extLst>
                    <a:ext uri="{9D8B030D-6E8A-4147-A177-3AD203B41FA5}">
                      <a16:colId xmlns:a16="http://schemas.microsoft.com/office/drawing/2014/main" val="2980897743"/>
                    </a:ext>
                  </a:extLst>
                </a:gridCol>
                <a:gridCol w="925220">
                  <a:extLst>
                    <a:ext uri="{9D8B030D-6E8A-4147-A177-3AD203B41FA5}">
                      <a16:colId xmlns:a16="http://schemas.microsoft.com/office/drawing/2014/main" val="3124722107"/>
                    </a:ext>
                  </a:extLst>
                </a:gridCol>
                <a:gridCol w="925220">
                  <a:extLst>
                    <a:ext uri="{9D8B030D-6E8A-4147-A177-3AD203B41FA5}">
                      <a16:colId xmlns:a16="http://schemas.microsoft.com/office/drawing/2014/main" val="3627631742"/>
                    </a:ext>
                  </a:extLst>
                </a:gridCol>
              </a:tblGrid>
              <a:tr h="370840">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075667319"/>
                  </a:ext>
                </a:extLst>
              </a:tr>
            </a:tbl>
          </a:graphicData>
        </a:graphic>
      </p:graphicFrame>
      <p:cxnSp>
        <p:nvCxnSpPr>
          <p:cNvPr id="9" name="Straight Arrow Connector 8"/>
          <p:cNvCxnSpPr>
            <a:stCxn id="6" idx="6"/>
            <a:endCxn id="7" idx="1"/>
          </p:cNvCxnSpPr>
          <p:nvPr/>
        </p:nvCxnSpPr>
        <p:spPr>
          <a:xfrm>
            <a:off x="6533902" y="1596193"/>
            <a:ext cx="935677" cy="2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398179070"/>
              </p:ext>
            </p:extLst>
          </p:nvPr>
        </p:nvGraphicFramePr>
        <p:xfrm>
          <a:off x="7467600" y="1743687"/>
          <a:ext cx="4626100" cy="370840"/>
        </p:xfrm>
        <a:graphic>
          <a:graphicData uri="http://schemas.openxmlformats.org/drawingml/2006/table">
            <a:tbl>
              <a:tblPr firstRow="1" bandRow="1">
                <a:tableStyleId>{2D5ABB26-0587-4C30-8999-92F81FD0307C}</a:tableStyleId>
              </a:tblPr>
              <a:tblGrid>
                <a:gridCol w="925220">
                  <a:extLst>
                    <a:ext uri="{9D8B030D-6E8A-4147-A177-3AD203B41FA5}">
                      <a16:colId xmlns:a16="http://schemas.microsoft.com/office/drawing/2014/main" val="3253629691"/>
                    </a:ext>
                  </a:extLst>
                </a:gridCol>
                <a:gridCol w="925220">
                  <a:extLst>
                    <a:ext uri="{9D8B030D-6E8A-4147-A177-3AD203B41FA5}">
                      <a16:colId xmlns:a16="http://schemas.microsoft.com/office/drawing/2014/main" val="3053497529"/>
                    </a:ext>
                  </a:extLst>
                </a:gridCol>
                <a:gridCol w="925220">
                  <a:extLst>
                    <a:ext uri="{9D8B030D-6E8A-4147-A177-3AD203B41FA5}">
                      <a16:colId xmlns:a16="http://schemas.microsoft.com/office/drawing/2014/main" val="2980897743"/>
                    </a:ext>
                  </a:extLst>
                </a:gridCol>
                <a:gridCol w="925220">
                  <a:extLst>
                    <a:ext uri="{9D8B030D-6E8A-4147-A177-3AD203B41FA5}">
                      <a16:colId xmlns:a16="http://schemas.microsoft.com/office/drawing/2014/main" val="3124722107"/>
                    </a:ext>
                  </a:extLst>
                </a:gridCol>
                <a:gridCol w="925220">
                  <a:extLst>
                    <a:ext uri="{9D8B030D-6E8A-4147-A177-3AD203B41FA5}">
                      <a16:colId xmlns:a16="http://schemas.microsoft.com/office/drawing/2014/main" val="3627631742"/>
                    </a:ext>
                  </a:extLst>
                </a:gridCol>
              </a:tblGrid>
              <a:tr h="370840">
                <a:tc>
                  <a:txBody>
                    <a:bodyPr/>
                    <a:lstStyle/>
                    <a:p>
                      <a:pPr algn="ctr"/>
                      <a:r>
                        <a:rPr lang="en-US" dirty="0" smtClean="0"/>
                        <a:t>1000</a:t>
                      </a:r>
                      <a:endParaRPr lang="en-IN" dirty="0"/>
                    </a:p>
                  </a:txBody>
                  <a:tcPr/>
                </a:tc>
                <a:tc>
                  <a:txBody>
                    <a:bodyPr/>
                    <a:lstStyle/>
                    <a:p>
                      <a:pPr algn="ctr"/>
                      <a:r>
                        <a:rPr lang="en-US" dirty="0" smtClean="0"/>
                        <a:t>1004</a:t>
                      </a:r>
                      <a:endParaRPr lang="en-IN" dirty="0"/>
                    </a:p>
                  </a:txBody>
                  <a:tcPr/>
                </a:tc>
                <a:tc>
                  <a:txBody>
                    <a:bodyPr/>
                    <a:lstStyle/>
                    <a:p>
                      <a:pPr algn="ctr"/>
                      <a:r>
                        <a:rPr lang="en-US" dirty="0" smtClean="0"/>
                        <a:t>1008</a:t>
                      </a:r>
                      <a:endParaRPr lang="en-IN" dirty="0"/>
                    </a:p>
                  </a:txBody>
                  <a:tcPr/>
                </a:tc>
                <a:tc>
                  <a:txBody>
                    <a:bodyPr/>
                    <a:lstStyle/>
                    <a:p>
                      <a:pPr algn="ctr"/>
                      <a:r>
                        <a:rPr lang="en-US" dirty="0" smtClean="0"/>
                        <a:t>1012</a:t>
                      </a:r>
                      <a:endParaRPr lang="en-IN" dirty="0"/>
                    </a:p>
                  </a:txBody>
                  <a:tcPr/>
                </a:tc>
                <a:tc>
                  <a:txBody>
                    <a:bodyPr/>
                    <a:lstStyle/>
                    <a:p>
                      <a:pPr algn="ctr"/>
                      <a:r>
                        <a:rPr lang="en-US" dirty="0" smtClean="0"/>
                        <a:t>1016</a:t>
                      </a:r>
                      <a:endParaRPr lang="en-IN" dirty="0"/>
                    </a:p>
                  </a:txBody>
                  <a:tcPr/>
                </a:tc>
                <a:extLst>
                  <a:ext uri="{0D108BD9-81ED-4DB2-BD59-A6C34878D82A}">
                    <a16:rowId xmlns:a16="http://schemas.microsoft.com/office/drawing/2014/main" val="2075667319"/>
                  </a:ext>
                </a:extLst>
              </a:tr>
            </a:tbl>
          </a:graphicData>
        </a:graphic>
      </p:graphicFrame>
      <p:sp>
        <p:nvSpPr>
          <p:cNvPr id="11" name="TextBox 10"/>
          <p:cNvSpPr txBox="1"/>
          <p:nvPr/>
        </p:nvSpPr>
        <p:spPr>
          <a:xfrm>
            <a:off x="5330040" y="1137966"/>
            <a:ext cx="1185060" cy="369332"/>
          </a:xfrm>
          <a:prstGeom prst="rect">
            <a:avLst/>
          </a:prstGeom>
          <a:noFill/>
        </p:spPr>
        <p:txBody>
          <a:bodyPr wrap="square" rtlCol="0">
            <a:spAutoFit/>
          </a:bodyPr>
          <a:lstStyle/>
          <a:p>
            <a:r>
              <a:rPr lang="en-US" dirty="0" err="1" smtClean="0"/>
              <a:t>prt</a:t>
            </a:r>
            <a:r>
              <a:rPr lang="en-US" dirty="0" smtClean="0"/>
              <a:t> = 1000</a:t>
            </a:r>
            <a:endParaRPr lang="en-IN" dirty="0"/>
          </a:p>
        </p:txBody>
      </p:sp>
      <p:sp>
        <p:nvSpPr>
          <p:cNvPr id="12" name="TextBox 11"/>
          <p:cNvSpPr txBox="1"/>
          <p:nvPr/>
        </p:nvSpPr>
        <p:spPr>
          <a:xfrm>
            <a:off x="5316186" y="1409117"/>
            <a:ext cx="1185060" cy="369332"/>
          </a:xfrm>
          <a:prstGeom prst="rect">
            <a:avLst/>
          </a:prstGeom>
          <a:noFill/>
        </p:spPr>
        <p:txBody>
          <a:bodyPr wrap="square" rtlCol="0">
            <a:spAutoFit/>
          </a:bodyPr>
          <a:lstStyle/>
          <a:p>
            <a:r>
              <a:rPr lang="en-US" dirty="0" smtClean="0"/>
              <a:t>size = 5</a:t>
            </a:r>
            <a:endParaRPr lang="en-IN" dirty="0"/>
          </a:p>
        </p:txBody>
      </p:sp>
      <p:sp>
        <p:nvSpPr>
          <p:cNvPr id="15" name="TextBox 14"/>
          <p:cNvSpPr txBox="1"/>
          <p:nvPr/>
        </p:nvSpPr>
        <p:spPr>
          <a:xfrm>
            <a:off x="5374076" y="1653152"/>
            <a:ext cx="773877" cy="369332"/>
          </a:xfrm>
          <a:prstGeom prst="rect">
            <a:avLst/>
          </a:prstGeom>
          <a:noFill/>
        </p:spPr>
        <p:txBody>
          <a:bodyPr wrap="square" rtlCol="0">
            <a:spAutoFit/>
          </a:bodyPr>
          <a:lstStyle/>
          <a:p>
            <a:r>
              <a:rPr lang="en-US" dirty="0" smtClean="0"/>
              <a:t>top = </a:t>
            </a:r>
            <a:endParaRPr lang="en-IN" dirty="0"/>
          </a:p>
        </p:txBody>
      </p:sp>
      <p:sp>
        <p:nvSpPr>
          <p:cNvPr id="16" name="TextBox 15"/>
          <p:cNvSpPr txBox="1"/>
          <p:nvPr/>
        </p:nvSpPr>
        <p:spPr>
          <a:xfrm>
            <a:off x="5925787" y="1662551"/>
            <a:ext cx="463635" cy="369332"/>
          </a:xfrm>
          <a:prstGeom prst="rect">
            <a:avLst/>
          </a:prstGeom>
          <a:noFill/>
        </p:spPr>
        <p:txBody>
          <a:bodyPr wrap="square" rtlCol="0">
            <a:spAutoFit/>
          </a:bodyPr>
          <a:lstStyle/>
          <a:p>
            <a:r>
              <a:rPr lang="en-US" dirty="0"/>
              <a:t>2</a:t>
            </a:r>
            <a:endParaRPr lang="en-IN" dirty="0"/>
          </a:p>
        </p:txBody>
      </p:sp>
      <p:sp>
        <p:nvSpPr>
          <p:cNvPr id="17" name="TextBox 16"/>
          <p:cNvSpPr txBox="1"/>
          <p:nvPr/>
        </p:nvSpPr>
        <p:spPr>
          <a:xfrm>
            <a:off x="7742712" y="1429623"/>
            <a:ext cx="534389" cy="369332"/>
          </a:xfrm>
          <a:prstGeom prst="rect">
            <a:avLst/>
          </a:prstGeom>
          <a:noFill/>
        </p:spPr>
        <p:txBody>
          <a:bodyPr wrap="square" rtlCol="0">
            <a:spAutoFit/>
          </a:bodyPr>
          <a:lstStyle/>
          <a:p>
            <a:r>
              <a:rPr lang="en-US" dirty="0" smtClean="0"/>
              <a:t>10</a:t>
            </a:r>
            <a:endParaRPr lang="en-IN" dirty="0"/>
          </a:p>
        </p:txBody>
      </p:sp>
      <p:sp>
        <p:nvSpPr>
          <p:cNvPr id="18" name="TextBox 17"/>
          <p:cNvSpPr txBox="1"/>
          <p:nvPr/>
        </p:nvSpPr>
        <p:spPr>
          <a:xfrm>
            <a:off x="8596580" y="1406627"/>
            <a:ext cx="535544" cy="369332"/>
          </a:xfrm>
          <a:prstGeom prst="rect">
            <a:avLst/>
          </a:prstGeom>
          <a:noFill/>
        </p:spPr>
        <p:txBody>
          <a:bodyPr wrap="square" rtlCol="0">
            <a:spAutoFit/>
          </a:bodyPr>
          <a:lstStyle/>
          <a:p>
            <a:r>
              <a:rPr lang="en-US" dirty="0" smtClean="0"/>
              <a:t>20</a:t>
            </a:r>
            <a:endParaRPr lang="en-IN" dirty="0"/>
          </a:p>
        </p:txBody>
      </p:sp>
      <p:sp>
        <p:nvSpPr>
          <p:cNvPr id="19" name="TextBox 18"/>
          <p:cNvSpPr txBox="1"/>
          <p:nvPr/>
        </p:nvSpPr>
        <p:spPr>
          <a:xfrm>
            <a:off x="9512135" y="1424173"/>
            <a:ext cx="451262" cy="369332"/>
          </a:xfrm>
          <a:prstGeom prst="rect">
            <a:avLst/>
          </a:prstGeom>
          <a:noFill/>
        </p:spPr>
        <p:txBody>
          <a:bodyPr wrap="square" rtlCol="0">
            <a:spAutoFit/>
          </a:bodyPr>
          <a:lstStyle/>
          <a:p>
            <a:r>
              <a:rPr lang="en-US" dirty="0" smtClean="0"/>
              <a:t>30</a:t>
            </a:r>
            <a:endParaRPr lang="en-IN" dirty="0"/>
          </a:p>
        </p:txBody>
      </p:sp>
      <p:sp>
        <p:nvSpPr>
          <p:cNvPr id="20" name="TextBox 19"/>
          <p:cNvSpPr txBox="1"/>
          <p:nvPr/>
        </p:nvSpPr>
        <p:spPr>
          <a:xfrm>
            <a:off x="10531435" y="1398443"/>
            <a:ext cx="451262" cy="369332"/>
          </a:xfrm>
          <a:prstGeom prst="rect">
            <a:avLst/>
          </a:prstGeom>
          <a:noFill/>
        </p:spPr>
        <p:txBody>
          <a:bodyPr wrap="square" rtlCol="0">
            <a:spAutoFit/>
          </a:bodyPr>
          <a:lstStyle/>
          <a:p>
            <a:r>
              <a:rPr lang="en-US" dirty="0" smtClean="0"/>
              <a:t>0</a:t>
            </a:r>
            <a:endParaRPr lang="en-IN" dirty="0"/>
          </a:p>
        </p:txBody>
      </p:sp>
      <p:sp>
        <p:nvSpPr>
          <p:cNvPr id="21" name="TextBox 20"/>
          <p:cNvSpPr txBox="1"/>
          <p:nvPr/>
        </p:nvSpPr>
        <p:spPr>
          <a:xfrm>
            <a:off x="11467608" y="1420216"/>
            <a:ext cx="451262" cy="369332"/>
          </a:xfrm>
          <a:prstGeom prst="rect">
            <a:avLst/>
          </a:prstGeom>
          <a:noFill/>
        </p:spPr>
        <p:txBody>
          <a:bodyPr wrap="square" rtlCol="0">
            <a:spAutoFit/>
          </a:bodyPr>
          <a:lstStyle/>
          <a:p>
            <a:r>
              <a:rPr lang="en-US" dirty="0" smtClean="0"/>
              <a:t>0</a:t>
            </a:r>
            <a:endParaRPr lang="en-IN" dirty="0"/>
          </a:p>
        </p:txBody>
      </p:sp>
      <p:sp>
        <p:nvSpPr>
          <p:cNvPr id="22" name="TextBox 21"/>
          <p:cNvSpPr txBox="1"/>
          <p:nvPr/>
        </p:nvSpPr>
        <p:spPr>
          <a:xfrm>
            <a:off x="425533" y="1920864"/>
            <a:ext cx="2068285"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a:t>s</a:t>
            </a:r>
            <a:r>
              <a:rPr lang="en-US" dirty="0" err="1" smtClean="0"/>
              <a:t>.pop</a:t>
            </a:r>
            <a:r>
              <a:rPr lang="en-US" dirty="0" smtClean="0"/>
              <a:t>();</a:t>
            </a:r>
            <a:endParaRPr lang="en-IN" dirty="0"/>
          </a:p>
        </p:txBody>
      </p:sp>
      <p:sp>
        <p:nvSpPr>
          <p:cNvPr id="23" name="TextBox 22"/>
          <p:cNvSpPr txBox="1"/>
          <p:nvPr/>
        </p:nvSpPr>
        <p:spPr>
          <a:xfrm flipH="1">
            <a:off x="5577647" y="2158733"/>
            <a:ext cx="706876" cy="540739"/>
          </a:xfrm>
          <a:prstGeom prst="rect">
            <a:avLst/>
          </a:prstGeom>
          <a:noFill/>
        </p:spPr>
        <p:txBody>
          <a:bodyPr wrap="square" rtlCol="0">
            <a:spAutoFit/>
          </a:bodyPr>
          <a:lstStyle/>
          <a:p>
            <a:r>
              <a:rPr lang="en-US" dirty="0" smtClean="0"/>
              <a:t>temp</a:t>
            </a:r>
            <a:endParaRPr lang="en-IN" dirty="0"/>
          </a:p>
        </p:txBody>
      </p:sp>
      <p:sp>
        <p:nvSpPr>
          <p:cNvPr id="24" name="Rectangle 23"/>
          <p:cNvSpPr/>
          <p:nvPr/>
        </p:nvSpPr>
        <p:spPr>
          <a:xfrm>
            <a:off x="5605159" y="2453432"/>
            <a:ext cx="655619" cy="4081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p:cNvSpPr txBox="1"/>
          <p:nvPr/>
        </p:nvSpPr>
        <p:spPr>
          <a:xfrm>
            <a:off x="5676411" y="2492252"/>
            <a:ext cx="584367" cy="369332"/>
          </a:xfrm>
          <a:prstGeom prst="rect">
            <a:avLst/>
          </a:prstGeom>
          <a:noFill/>
        </p:spPr>
        <p:txBody>
          <a:bodyPr wrap="square" rtlCol="0">
            <a:spAutoFit/>
          </a:bodyPr>
          <a:lstStyle/>
          <a:p>
            <a:r>
              <a:rPr lang="en-US" dirty="0" smtClean="0"/>
              <a:t>30</a:t>
            </a:r>
            <a:endParaRPr lang="en-IN" dirty="0"/>
          </a:p>
        </p:txBody>
      </p:sp>
      <p:sp>
        <p:nvSpPr>
          <p:cNvPr id="26" name="TextBox 25"/>
          <p:cNvSpPr txBox="1"/>
          <p:nvPr/>
        </p:nvSpPr>
        <p:spPr>
          <a:xfrm>
            <a:off x="9512135" y="1401989"/>
            <a:ext cx="451262" cy="369332"/>
          </a:xfrm>
          <a:prstGeom prst="rect">
            <a:avLst/>
          </a:prstGeom>
          <a:noFill/>
        </p:spPr>
        <p:txBody>
          <a:bodyPr wrap="square" rtlCol="0">
            <a:spAutoFit/>
          </a:bodyPr>
          <a:lstStyle/>
          <a:p>
            <a:r>
              <a:rPr lang="en-US" dirty="0" smtClean="0"/>
              <a:t>0</a:t>
            </a:r>
            <a:endParaRPr lang="en-IN" dirty="0"/>
          </a:p>
        </p:txBody>
      </p:sp>
      <p:sp>
        <p:nvSpPr>
          <p:cNvPr id="27" name="TextBox 26"/>
          <p:cNvSpPr txBox="1"/>
          <p:nvPr/>
        </p:nvSpPr>
        <p:spPr>
          <a:xfrm>
            <a:off x="5926288" y="1662547"/>
            <a:ext cx="415139" cy="369332"/>
          </a:xfrm>
          <a:prstGeom prst="rect">
            <a:avLst/>
          </a:prstGeom>
          <a:noFill/>
        </p:spPr>
        <p:txBody>
          <a:bodyPr wrap="square" rtlCol="0">
            <a:spAutoFit/>
          </a:bodyPr>
          <a:lstStyle/>
          <a:p>
            <a:r>
              <a:rPr lang="en-US" dirty="0" smtClean="0"/>
              <a:t>1</a:t>
            </a:r>
            <a:endParaRPr lang="en-IN" dirty="0"/>
          </a:p>
        </p:txBody>
      </p:sp>
      <p:sp>
        <p:nvSpPr>
          <p:cNvPr id="28" name="TextBox 27"/>
          <p:cNvSpPr txBox="1"/>
          <p:nvPr/>
        </p:nvSpPr>
        <p:spPr>
          <a:xfrm>
            <a:off x="439387" y="2155971"/>
            <a:ext cx="2054431"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a:t>s</a:t>
            </a:r>
            <a:r>
              <a:rPr lang="en-US" dirty="0" err="1" smtClean="0"/>
              <a:t>.pop</a:t>
            </a:r>
            <a:r>
              <a:rPr lang="en-US" dirty="0" smtClean="0"/>
              <a:t>();</a:t>
            </a:r>
            <a:endParaRPr lang="en-IN" dirty="0"/>
          </a:p>
        </p:txBody>
      </p:sp>
      <p:sp>
        <p:nvSpPr>
          <p:cNvPr id="29" name="TextBox 28"/>
          <p:cNvSpPr txBox="1"/>
          <p:nvPr/>
        </p:nvSpPr>
        <p:spPr>
          <a:xfrm>
            <a:off x="5676411" y="2501553"/>
            <a:ext cx="471542" cy="369332"/>
          </a:xfrm>
          <a:prstGeom prst="rect">
            <a:avLst/>
          </a:prstGeom>
          <a:noFill/>
        </p:spPr>
        <p:txBody>
          <a:bodyPr wrap="square" rtlCol="0">
            <a:spAutoFit/>
          </a:bodyPr>
          <a:lstStyle/>
          <a:p>
            <a:r>
              <a:rPr lang="en-US" dirty="0" smtClean="0"/>
              <a:t>20</a:t>
            </a:r>
            <a:endParaRPr lang="en-IN" dirty="0"/>
          </a:p>
        </p:txBody>
      </p:sp>
      <p:sp>
        <p:nvSpPr>
          <p:cNvPr id="30" name="TextBox 29"/>
          <p:cNvSpPr txBox="1"/>
          <p:nvPr/>
        </p:nvSpPr>
        <p:spPr>
          <a:xfrm>
            <a:off x="8655955" y="1398443"/>
            <a:ext cx="440542" cy="369332"/>
          </a:xfrm>
          <a:prstGeom prst="rect">
            <a:avLst/>
          </a:prstGeom>
          <a:noFill/>
        </p:spPr>
        <p:txBody>
          <a:bodyPr wrap="square" rtlCol="0">
            <a:spAutoFit/>
          </a:bodyPr>
          <a:lstStyle/>
          <a:p>
            <a:r>
              <a:rPr lang="en-US" dirty="0" smtClean="0"/>
              <a:t>0</a:t>
            </a:r>
            <a:endParaRPr lang="en-IN" dirty="0"/>
          </a:p>
        </p:txBody>
      </p:sp>
      <p:sp>
        <p:nvSpPr>
          <p:cNvPr id="31" name="TextBox 30"/>
          <p:cNvSpPr txBox="1"/>
          <p:nvPr/>
        </p:nvSpPr>
        <p:spPr>
          <a:xfrm>
            <a:off x="5931231" y="1674419"/>
            <a:ext cx="374567" cy="369332"/>
          </a:xfrm>
          <a:prstGeom prst="rect">
            <a:avLst/>
          </a:prstGeom>
          <a:noFill/>
        </p:spPr>
        <p:txBody>
          <a:bodyPr wrap="square" rtlCol="0">
            <a:spAutoFit/>
          </a:bodyPr>
          <a:lstStyle/>
          <a:p>
            <a:r>
              <a:rPr lang="en-US" dirty="0" smtClean="0"/>
              <a:t>0</a:t>
            </a:r>
            <a:endParaRPr lang="en-IN" dirty="0"/>
          </a:p>
        </p:txBody>
      </p:sp>
      <p:sp>
        <p:nvSpPr>
          <p:cNvPr id="32" name="TextBox 31"/>
          <p:cNvSpPr txBox="1"/>
          <p:nvPr/>
        </p:nvSpPr>
        <p:spPr>
          <a:xfrm>
            <a:off x="570016" y="3241964"/>
            <a:ext cx="4804060" cy="2585323"/>
          </a:xfrm>
          <a:prstGeom prst="rect">
            <a:avLst/>
          </a:prstGeom>
          <a:noFill/>
        </p:spPr>
        <p:txBody>
          <a:bodyPr wrap="square" rtlCol="0">
            <a:spAutoFit/>
          </a:bodyPr>
          <a:lstStyle/>
          <a:p>
            <a:r>
              <a:rPr lang="en-US" dirty="0" smtClean="0"/>
              <a:t>Class Stack{</a:t>
            </a:r>
          </a:p>
          <a:p>
            <a:r>
              <a:rPr lang="en-US" dirty="0" smtClean="0"/>
              <a:t>	….</a:t>
            </a:r>
          </a:p>
          <a:p>
            <a:r>
              <a:rPr lang="en-US" dirty="0"/>
              <a:t>	</a:t>
            </a:r>
            <a:r>
              <a:rPr lang="en-US" dirty="0" err="1" smtClean="0"/>
              <a:t>int</a:t>
            </a:r>
            <a:r>
              <a:rPr lang="en-US" dirty="0" smtClean="0"/>
              <a:t> pop(){</a:t>
            </a:r>
          </a:p>
          <a:p>
            <a:r>
              <a:rPr lang="en-US" dirty="0"/>
              <a:t>	</a:t>
            </a:r>
            <a:r>
              <a:rPr lang="en-US" dirty="0" smtClean="0"/>
              <a:t>	</a:t>
            </a:r>
            <a:r>
              <a:rPr lang="en-US" dirty="0" err="1" smtClean="0"/>
              <a:t>int</a:t>
            </a:r>
            <a:r>
              <a:rPr lang="en-US" dirty="0" smtClean="0"/>
              <a:t> temp=</a:t>
            </a:r>
            <a:r>
              <a:rPr lang="en-US" dirty="0" err="1" smtClean="0"/>
              <a:t>ptr</a:t>
            </a:r>
            <a:r>
              <a:rPr lang="en-US" dirty="0" smtClean="0"/>
              <a:t>[top];</a:t>
            </a:r>
          </a:p>
          <a:p>
            <a:r>
              <a:rPr lang="en-US" dirty="0"/>
              <a:t>	</a:t>
            </a:r>
            <a:r>
              <a:rPr lang="en-US" dirty="0" smtClean="0"/>
              <a:t>	</a:t>
            </a:r>
            <a:r>
              <a:rPr lang="en-US" dirty="0" err="1" smtClean="0"/>
              <a:t>ptr</a:t>
            </a:r>
            <a:r>
              <a:rPr lang="en-US" dirty="0" smtClean="0"/>
              <a:t>[top]=0;</a:t>
            </a:r>
          </a:p>
          <a:p>
            <a:r>
              <a:rPr lang="en-US" dirty="0"/>
              <a:t>	</a:t>
            </a:r>
            <a:r>
              <a:rPr lang="en-US" dirty="0" smtClean="0"/>
              <a:t>	top--;</a:t>
            </a:r>
          </a:p>
          <a:p>
            <a:r>
              <a:rPr lang="en-US" dirty="0"/>
              <a:t>	</a:t>
            </a:r>
            <a:r>
              <a:rPr lang="en-US" dirty="0" smtClean="0"/>
              <a:t>	return temp;</a:t>
            </a:r>
          </a:p>
          <a:p>
            <a:r>
              <a:rPr lang="en-US" dirty="0"/>
              <a:t>	</a:t>
            </a:r>
            <a:r>
              <a:rPr lang="en-US" dirty="0" smtClean="0"/>
              <a:t>}</a:t>
            </a:r>
            <a:endParaRPr lang="en-US" dirty="0"/>
          </a:p>
          <a:p>
            <a:r>
              <a:rPr lang="en-US" dirty="0" smtClean="0"/>
              <a:t>};</a:t>
            </a:r>
            <a:endParaRPr lang="en-IN" dirty="0"/>
          </a:p>
        </p:txBody>
      </p:sp>
      <p:sp>
        <p:nvSpPr>
          <p:cNvPr id="33" name="TextBox 32"/>
          <p:cNvSpPr txBox="1"/>
          <p:nvPr/>
        </p:nvSpPr>
        <p:spPr>
          <a:xfrm>
            <a:off x="439387" y="2382799"/>
            <a:ext cx="2054431"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a:t>s</a:t>
            </a:r>
            <a:r>
              <a:rPr lang="en-US" dirty="0" err="1" smtClean="0"/>
              <a:t>.pop</a:t>
            </a:r>
            <a:r>
              <a:rPr lang="en-US" dirty="0" smtClean="0"/>
              <a:t>();</a:t>
            </a:r>
            <a:endParaRPr lang="en-IN" dirty="0"/>
          </a:p>
        </p:txBody>
      </p:sp>
      <p:sp>
        <p:nvSpPr>
          <p:cNvPr id="34" name="TextBox 33"/>
          <p:cNvSpPr txBox="1"/>
          <p:nvPr/>
        </p:nvSpPr>
        <p:spPr>
          <a:xfrm>
            <a:off x="5676410" y="2500932"/>
            <a:ext cx="499056" cy="369332"/>
          </a:xfrm>
          <a:prstGeom prst="rect">
            <a:avLst/>
          </a:prstGeom>
          <a:noFill/>
        </p:spPr>
        <p:txBody>
          <a:bodyPr wrap="square" rtlCol="0">
            <a:spAutoFit/>
          </a:bodyPr>
          <a:lstStyle/>
          <a:p>
            <a:r>
              <a:rPr lang="en-US" dirty="0" smtClean="0"/>
              <a:t>10</a:t>
            </a:r>
            <a:endParaRPr lang="en-IN" dirty="0"/>
          </a:p>
        </p:txBody>
      </p:sp>
      <p:sp>
        <p:nvSpPr>
          <p:cNvPr id="35" name="TextBox 34"/>
          <p:cNvSpPr txBox="1"/>
          <p:nvPr/>
        </p:nvSpPr>
        <p:spPr>
          <a:xfrm>
            <a:off x="7813962" y="1436048"/>
            <a:ext cx="534389" cy="369332"/>
          </a:xfrm>
          <a:prstGeom prst="rect">
            <a:avLst/>
          </a:prstGeom>
          <a:noFill/>
        </p:spPr>
        <p:txBody>
          <a:bodyPr wrap="square" rtlCol="0">
            <a:spAutoFit/>
          </a:bodyPr>
          <a:lstStyle/>
          <a:p>
            <a:r>
              <a:rPr lang="en-US" dirty="0" smtClean="0"/>
              <a:t>0</a:t>
            </a:r>
            <a:endParaRPr lang="en-IN" dirty="0"/>
          </a:p>
        </p:txBody>
      </p:sp>
      <p:sp>
        <p:nvSpPr>
          <p:cNvPr id="36" name="TextBox 35"/>
          <p:cNvSpPr txBox="1"/>
          <p:nvPr/>
        </p:nvSpPr>
        <p:spPr>
          <a:xfrm>
            <a:off x="5857011" y="1646534"/>
            <a:ext cx="531916" cy="369332"/>
          </a:xfrm>
          <a:prstGeom prst="rect">
            <a:avLst/>
          </a:prstGeom>
          <a:noFill/>
        </p:spPr>
        <p:txBody>
          <a:bodyPr wrap="square" rtlCol="0">
            <a:spAutoFit/>
          </a:bodyPr>
          <a:lstStyle/>
          <a:p>
            <a:r>
              <a:rPr lang="en-US" dirty="0" smtClean="0"/>
              <a:t>-1</a:t>
            </a:r>
            <a:endParaRPr lang="en-IN" dirty="0"/>
          </a:p>
        </p:txBody>
      </p:sp>
      <p:sp>
        <p:nvSpPr>
          <p:cNvPr id="37" name="TextBox 36"/>
          <p:cNvSpPr txBox="1"/>
          <p:nvPr/>
        </p:nvSpPr>
        <p:spPr>
          <a:xfrm>
            <a:off x="439387" y="2616347"/>
            <a:ext cx="2078181"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a:t>s</a:t>
            </a:r>
            <a:r>
              <a:rPr lang="en-US" dirty="0" err="1" smtClean="0"/>
              <a:t>.pop</a:t>
            </a:r>
            <a:r>
              <a:rPr lang="en-US" dirty="0" smtClean="0"/>
              <a:t>();</a:t>
            </a:r>
            <a:endParaRPr lang="en-IN" dirty="0"/>
          </a:p>
        </p:txBody>
      </p:sp>
      <p:sp>
        <p:nvSpPr>
          <p:cNvPr id="38" name="TextBox 37"/>
          <p:cNvSpPr txBox="1"/>
          <p:nvPr/>
        </p:nvSpPr>
        <p:spPr>
          <a:xfrm>
            <a:off x="570016" y="3239989"/>
            <a:ext cx="6113822" cy="3693319"/>
          </a:xfrm>
          <a:prstGeom prst="rect">
            <a:avLst/>
          </a:prstGeom>
          <a:noFill/>
        </p:spPr>
        <p:txBody>
          <a:bodyPr wrap="square" rtlCol="0">
            <a:spAutoFit/>
          </a:bodyPr>
          <a:lstStyle/>
          <a:p>
            <a:r>
              <a:rPr lang="en-US" dirty="0" smtClean="0"/>
              <a:t>Class Stack{</a:t>
            </a:r>
          </a:p>
          <a:p>
            <a:r>
              <a:rPr lang="en-US" dirty="0" smtClean="0"/>
              <a:t>	….</a:t>
            </a:r>
          </a:p>
          <a:p>
            <a:r>
              <a:rPr lang="en-US" dirty="0"/>
              <a:t>	</a:t>
            </a:r>
            <a:r>
              <a:rPr lang="en-US" dirty="0" err="1" smtClean="0"/>
              <a:t>int</a:t>
            </a:r>
            <a:r>
              <a:rPr lang="en-US" dirty="0" smtClean="0"/>
              <a:t> pop(){</a:t>
            </a:r>
          </a:p>
          <a:p>
            <a:r>
              <a:rPr lang="en-US" dirty="0"/>
              <a:t>	</a:t>
            </a:r>
            <a:r>
              <a:rPr lang="en-US" dirty="0" smtClean="0"/>
              <a:t>	if(!</a:t>
            </a:r>
            <a:r>
              <a:rPr lang="en-US" dirty="0" err="1" smtClean="0"/>
              <a:t>isEmpty</a:t>
            </a:r>
            <a:r>
              <a:rPr lang="en-US" dirty="0" smtClean="0"/>
              <a:t>()){</a:t>
            </a:r>
          </a:p>
          <a:p>
            <a:r>
              <a:rPr lang="en-US" dirty="0"/>
              <a:t>	</a:t>
            </a:r>
            <a:r>
              <a:rPr lang="en-US" dirty="0" smtClean="0"/>
              <a:t>		</a:t>
            </a:r>
            <a:r>
              <a:rPr lang="en-US" dirty="0" err="1" smtClean="0"/>
              <a:t>int</a:t>
            </a:r>
            <a:r>
              <a:rPr lang="en-US" dirty="0" smtClean="0"/>
              <a:t> temp=</a:t>
            </a:r>
            <a:r>
              <a:rPr lang="en-US" dirty="0" err="1" smtClean="0"/>
              <a:t>ptr</a:t>
            </a:r>
            <a:r>
              <a:rPr lang="en-US" dirty="0" smtClean="0"/>
              <a:t>[top];</a:t>
            </a:r>
          </a:p>
          <a:p>
            <a:r>
              <a:rPr lang="en-US" dirty="0"/>
              <a:t>	</a:t>
            </a:r>
            <a:r>
              <a:rPr lang="en-US" dirty="0" smtClean="0"/>
              <a:t>		</a:t>
            </a:r>
            <a:r>
              <a:rPr lang="en-US" dirty="0" err="1" smtClean="0"/>
              <a:t>ptr</a:t>
            </a:r>
            <a:r>
              <a:rPr lang="en-US" dirty="0" smtClean="0"/>
              <a:t>[top]=0;</a:t>
            </a:r>
          </a:p>
          <a:p>
            <a:r>
              <a:rPr lang="en-US" dirty="0"/>
              <a:t>	</a:t>
            </a:r>
            <a:r>
              <a:rPr lang="en-US" dirty="0" smtClean="0"/>
              <a:t>		top--;</a:t>
            </a:r>
          </a:p>
          <a:p>
            <a:r>
              <a:rPr lang="en-US" dirty="0"/>
              <a:t>	</a:t>
            </a:r>
            <a:r>
              <a:rPr lang="en-US" dirty="0" smtClean="0"/>
              <a:t>		return temp;</a:t>
            </a:r>
          </a:p>
          <a:p>
            <a:r>
              <a:rPr lang="en-US" dirty="0"/>
              <a:t>	</a:t>
            </a:r>
            <a:r>
              <a:rPr lang="en-US" dirty="0" smtClean="0"/>
              <a:t>	}else{</a:t>
            </a:r>
          </a:p>
          <a:p>
            <a:r>
              <a:rPr lang="en-US" dirty="0"/>
              <a:t>	</a:t>
            </a:r>
            <a:r>
              <a:rPr lang="en-US" dirty="0" smtClean="0"/>
              <a:t>		throw “Stack is empty”;</a:t>
            </a:r>
          </a:p>
          <a:p>
            <a:r>
              <a:rPr lang="en-US" dirty="0"/>
              <a:t>	</a:t>
            </a:r>
            <a:r>
              <a:rPr lang="en-US" dirty="0" smtClean="0"/>
              <a:t>	}</a:t>
            </a:r>
          </a:p>
          <a:p>
            <a:r>
              <a:rPr lang="en-US" dirty="0"/>
              <a:t>	</a:t>
            </a:r>
            <a:r>
              <a:rPr lang="en-US" dirty="0" smtClean="0"/>
              <a:t>}</a:t>
            </a:r>
            <a:endParaRPr lang="en-US" dirty="0"/>
          </a:p>
          <a:p>
            <a:r>
              <a:rPr lang="en-US" dirty="0" smtClean="0"/>
              <a:t>};</a:t>
            </a:r>
            <a:endParaRPr lang="en-IN" dirty="0"/>
          </a:p>
        </p:txBody>
      </p:sp>
      <p:sp>
        <p:nvSpPr>
          <p:cNvPr id="39" name="TextBox 38"/>
          <p:cNvSpPr txBox="1"/>
          <p:nvPr/>
        </p:nvSpPr>
        <p:spPr>
          <a:xfrm>
            <a:off x="6388926" y="3239989"/>
            <a:ext cx="4049483" cy="1754326"/>
          </a:xfrm>
          <a:prstGeom prst="rect">
            <a:avLst/>
          </a:prstGeom>
          <a:noFill/>
        </p:spPr>
        <p:txBody>
          <a:bodyPr wrap="square" rtlCol="0">
            <a:spAutoFit/>
          </a:bodyPr>
          <a:lstStyle/>
          <a:p>
            <a:r>
              <a:rPr lang="en-US" dirty="0" smtClean="0"/>
              <a:t>Class Stack{</a:t>
            </a:r>
          </a:p>
          <a:p>
            <a:r>
              <a:rPr lang="en-US" dirty="0" smtClean="0"/>
              <a:t>	…</a:t>
            </a:r>
          </a:p>
          <a:p>
            <a:r>
              <a:rPr lang="en-US" dirty="0"/>
              <a:t>	</a:t>
            </a:r>
            <a:r>
              <a:rPr lang="en-US" dirty="0" smtClean="0"/>
              <a:t>bool </a:t>
            </a:r>
            <a:r>
              <a:rPr lang="en-US" dirty="0" err="1" smtClean="0"/>
              <a:t>isEmpty</a:t>
            </a:r>
            <a:r>
              <a:rPr lang="en-US" dirty="0" smtClean="0"/>
              <a:t>(){</a:t>
            </a:r>
          </a:p>
          <a:p>
            <a:r>
              <a:rPr lang="en-US" dirty="0" smtClean="0"/>
              <a:t>		return top==-1;</a:t>
            </a:r>
            <a:endParaRPr lang="en-US" dirty="0"/>
          </a:p>
          <a:p>
            <a:r>
              <a:rPr lang="en-US" dirty="0" smtClean="0"/>
              <a:t>	}</a:t>
            </a:r>
            <a:endParaRPr lang="en-US" dirty="0"/>
          </a:p>
          <a:p>
            <a:r>
              <a:rPr lang="en-US" dirty="0" smtClean="0"/>
              <a:t>};</a:t>
            </a:r>
            <a:endParaRPr lang="en-IN" dirty="0"/>
          </a:p>
        </p:txBody>
      </p:sp>
      <p:sp>
        <p:nvSpPr>
          <p:cNvPr id="3" name="Footer Placeholder 2"/>
          <p:cNvSpPr>
            <a:spLocks noGrp="1"/>
          </p:cNvSpPr>
          <p:nvPr>
            <p:ph type="ftr" sz="quarter" idx="11"/>
          </p:nvPr>
        </p:nvSpPr>
        <p:spPr/>
        <p:txBody>
          <a:bodyPr/>
          <a:lstStyle/>
          <a:p>
            <a:r>
              <a:rPr lang="en-IN" smtClean="0"/>
              <a:t>Ashutosh Sonawane</a:t>
            </a:r>
            <a:endParaRPr lang="en-IN" dirty="0"/>
          </a:p>
        </p:txBody>
      </p:sp>
      <p:sp>
        <p:nvSpPr>
          <p:cNvPr id="8" name="Slide Number Placeholder 7"/>
          <p:cNvSpPr>
            <a:spLocks noGrp="1"/>
          </p:cNvSpPr>
          <p:nvPr>
            <p:ph type="sldNum" sz="quarter" idx="12"/>
          </p:nvPr>
        </p:nvSpPr>
        <p:spPr/>
        <p:txBody>
          <a:bodyPr/>
          <a:lstStyle/>
          <a:p>
            <a:fld id="{B80CADA0-E01C-459D-AB8F-6AC03931BC5C}" type="slidenum">
              <a:rPr lang="en-IN" smtClean="0"/>
              <a:t>53</a:t>
            </a:fld>
            <a:endParaRPr lang="en-IN"/>
          </a:p>
        </p:txBody>
      </p:sp>
    </p:spTree>
    <p:extLst>
      <p:ext uri="{BB962C8B-B14F-4D97-AF65-F5344CB8AC3E}">
        <p14:creationId xmlns:p14="http://schemas.microsoft.com/office/powerpoint/2010/main" val="358710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0"/>
                                        <p:tgtEl>
                                          <p:spTgt spid="18"/>
                                        </p:tgtEl>
                                      </p:cBhvr>
                                    </p:animEffect>
                                    <p:anim calcmode="lin" valueType="num">
                                      <p:cBhvr>
                                        <p:cTn id="67" dur="1000" fill="hold"/>
                                        <p:tgtEl>
                                          <p:spTgt spid="18"/>
                                        </p:tgtEl>
                                        <p:attrNameLst>
                                          <p:attrName>ppt_x</p:attrName>
                                        </p:attrNameLst>
                                      </p:cBhvr>
                                      <p:tavLst>
                                        <p:tav tm="0">
                                          <p:val>
                                            <p:strVal val="#ppt_x"/>
                                          </p:val>
                                        </p:tav>
                                        <p:tav tm="100000">
                                          <p:val>
                                            <p:strVal val="#ppt_x"/>
                                          </p:val>
                                        </p:tav>
                                      </p:tavLst>
                                    </p:anim>
                                    <p:anim calcmode="lin" valueType="num">
                                      <p:cBhvr>
                                        <p:cTn id="68" dur="1000" fill="hold"/>
                                        <p:tgtEl>
                                          <p:spTgt spid="1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1000"/>
                                        <p:tgtEl>
                                          <p:spTgt spid="19"/>
                                        </p:tgtEl>
                                      </p:cBhvr>
                                    </p:animEffect>
                                    <p:anim calcmode="lin" valueType="num">
                                      <p:cBhvr>
                                        <p:cTn id="72" dur="1000" fill="hold"/>
                                        <p:tgtEl>
                                          <p:spTgt spid="19"/>
                                        </p:tgtEl>
                                        <p:attrNameLst>
                                          <p:attrName>ppt_x</p:attrName>
                                        </p:attrNameLst>
                                      </p:cBhvr>
                                      <p:tavLst>
                                        <p:tav tm="0">
                                          <p:val>
                                            <p:strVal val="#ppt_x"/>
                                          </p:val>
                                        </p:tav>
                                        <p:tav tm="100000">
                                          <p:val>
                                            <p:strVal val="#ppt_x"/>
                                          </p:val>
                                        </p:tav>
                                      </p:tavLst>
                                    </p:anim>
                                    <p:anim calcmode="lin" valueType="num">
                                      <p:cBhvr>
                                        <p:cTn id="73" dur="1000" fill="hold"/>
                                        <p:tgtEl>
                                          <p:spTgt spid="1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anim calcmode="lin" valueType="num">
                                      <p:cBhvr>
                                        <p:cTn id="77" dur="1000" fill="hold"/>
                                        <p:tgtEl>
                                          <p:spTgt spid="20"/>
                                        </p:tgtEl>
                                        <p:attrNameLst>
                                          <p:attrName>ppt_x</p:attrName>
                                        </p:attrNameLst>
                                      </p:cBhvr>
                                      <p:tavLst>
                                        <p:tav tm="0">
                                          <p:val>
                                            <p:strVal val="#ppt_x"/>
                                          </p:val>
                                        </p:tav>
                                        <p:tav tm="100000">
                                          <p:val>
                                            <p:strVal val="#ppt_x"/>
                                          </p:val>
                                        </p:tav>
                                      </p:tavLst>
                                    </p:anim>
                                    <p:anim calcmode="lin" valueType="num">
                                      <p:cBhvr>
                                        <p:cTn id="78" dur="1000" fill="hold"/>
                                        <p:tgtEl>
                                          <p:spTgt spid="2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anim calcmode="lin" valueType="num">
                                      <p:cBhvr>
                                        <p:cTn id="96" dur="1000" fill="hold"/>
                                        <p:tgtEl>
                                          <p:spTgt spid="23"/>
                                        </p:tgtEl>
                                        <p:attrNameLst>
                                          <p:attrName>ppt_x</p:attrName>
                                        </p:attrNameLst>
                                      </p:cBhvr>
                                      <p:tavLst>
                                        <p:tav tm="0">
                                          <p:val>
                                            <p:strVal val="#ppt_x"/>
                                          </p:val>
                                        </p:tav>
                                        <p:tav tm="100000">
                                          <p:val>
                                            <p:strVal val="#ppt_x"/>
                                          </p:val>
                                        </p:tav>
                                      </p:tavLst>
                                    </p:anim>
                                    <p:anim calcmode="lin" valueType="num">
                                      <p:cBhvr>
                                        <p:cTn id="97" dur="1000" fill="hold"/>
                                        <p:tgtEl>
                                          <p:spTgt spid="23"/>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1000"/>
                                        <p:tgtEl>
                                          <p:spTgt spid="24"/>
                                        </p:tgtEl>
                                      </p:cBhvr>
                                    </p:animEffect>
                                    <p:anim calcmode="lin" valueType="num">
                                      <p:cBhvr>
                                        <p:cTn id="101" dur="1000" fill="hold"/>
                                        <p:tgtEl>
                                          <p:spTgt spid="24"/>
                                        </p:tgtEl>
                                        <p:attrNameLst>
                                          <p:attrName>ppt_x</p:attrName>
                                        </p:attrNameLst>
                                      </p:cBhvr>
                                      <p:tavLst>
                                        <p:tav tm="0">
                                          <p:val>
                                            <p:strVal val="#ppt_x"/>
                                          </p:val>
                                        </p:tav>
                                        <p:tav tm="100000">
                                          <p:val>
                                            <p:strVal val="#ppt_x"/>
                                          </p:val>
                                        </p:tav>
                                      </p:tavLst>
                                    </p:anim>
                                    <p:anim calcmode="lin" valueType="num">
                                      <p:cBhvr>
                                        <p:cTn id="10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xit" presetSubtype="4" fill="hold" grpId="1" nodeType="clickEffect">
                                  <p:stCondLst>
                                    <p:cond delay="0"/>
                                  </p:stCondLst>
                                  <p:childTnLst>
                                    <p:animEffect transition="out" filter="wipe(down)">
                                      <p:cBhvr>
                                        <p:cTn id="111" dur="500"/>
                                        <p:tgtEl>
                                          <p:spTgt spid="19"/>
                                        </p:tgtEl>
                                      </p:cBhvr>
                                    </p:animEffect>
                                    <p:set>
                                      <p:cBhvr>
                                        <p:cTn id="112" dur="1" fill="hold">
                                          <p:stCondLst>
                                            <p:cond delay="499"/>
                                          </p:stCondLst>
                                        </p:cTn>
                                        <p:tgtEl>
                                          <p:spTgt spid="19"/>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500"/>
                                        <p:tgtEl>
                                          <p:spTgt spid="2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xit" presetSubtype="4" fill="hold" grpId="1" nodeType="clickEffect">
                                  <p:stCondLst>
                                    <p:cond delay="0"/>
                                  </p:stCondLst>
                                  <p:childTnLst>
                                    <p:animEffect transition="out" filter="wipe(down)">
                                      <p:cBhvr>
                                        <p:cTn id="121" dur="500"/>
                                        <p:tgtEl>
                                          <p:spTgt spid="16"/>
                                        </p:tgtEl>
                                      </p:cBhvr>
                                    </p:animEffect>
                                    <p:set>
                                      <p:cBhvr>
                                        <p:cTn id="122" dur="1" fill="hold">
                                          <p:stCondLst>
                                            <p:cond delay="499"/>
                                          </p:stCondLst>
                                        </p:cTn>
                                        <p:tgtEl>
                                          <p:spTgt spid="1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fade">
                                      <p:cBhvr>
                                        <p:cTn id="127" dur="500"/>
                                        <p:tgtEl>
                                          <p:spTgt spid="27"/>
                                        </p:tgtEl>
                                      </p:cBhvr>
                                    </p:animEffect>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fade">
                                      <p:cBhvr>
                                        <p:cTn id="132" dur="1000"/>
                                        <p:tgtEl>
                                          <p:spTgt spid="28"/>
                                        </p:tgtEl>
                                      </p:cBhvr>
                                    </p:animEffect>
                                    <p:anim calcmode="lin" valueType="num">
                                      <p:cBhvr>
                                        <p:cTn id="133" dur="1000" fill="hold"/>
                                        <p:tgtEl>
                                          <p:spTgt spid="28"/>
                                        </p:tgtEl>
                                        <p:attrNameLst>
                                          <p:attrName>ppt_x</p:attrName>
                                        </p:attrNameLst>
                                      </p:cBhvr>
                                      <p:tavLst>
                                        <p:tav tm="0">
                                          <p:val>
                                            <p:strVal val="#ppt_x"/>
                                          </p:val>
                                        </p:tav>
                                        <p:tav tm="100000">
                                          <p:val>
                                            <p:strVal val="#ppt_x"/>
                                          </p:val>
                                        </p:tav>
                                      </p:tavLst>
                                    </p:anim>
                                    <p:anim calcmode="lin" valueType="num">
                                      <p:cBhvr>
                                        <p:cTn id="1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xit" presetSubtype="4" fill="hold" grpId="1" nodeType="clickEffect">
                                  <p:stCondLst>
                                    <p:cond delay="0"/>
                                  </p:stCondLst>
                                  <p:childTnLst>
                                    <p:animEffect transition="out" filter="wipe(down)">
                                      <p:cBhvr>
                                        <p:cTn id="138" dur="500"/>
                                        <p:tgtEl>
                                          <p:spTgt spid="25"/>
                                        </p:tgtEl>
                                      </p:cBhvr>
                                    </p:animEffect>
                                    <p:set>
                                      <p:cBhvr>
                                        <p:cTn id="139" dur="1" fill="hold">
                                          <p:stCondLst>
                                            <p:cond delay="499"/>
                                          </p:stCondLst>
                                        </p:cTn>
                                        <p:tgtEl>
                                          <p:spTgt spid="25"/>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fade">
                                      <p:cBhvr>
                                        <p:cTn id="144" dur="500"/>
                                        <p:tgtEl>
                                          <p:spTgt spid="2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xit" presetSubtype="4" fill="hold" grpId="1" nodeType="clickEffect">
                                  <p:stCondLst>
                                    <p:cond delay="0"/>
                                  </p:stCondLst>
                                  <p:childTnLst>
                                    <p:animEffect transition="out" filter="wipe(down)">
                                      <p:cBhvr>
                                        <p:cTn id="148" dur="500"/>
                                        <p:tgtEl>
                                          <p:spTgt spid="18"/>
                                        </p:tgtEl>
                                      </p:cBhvr>
                                    </p:animEffect>
                                    <p:set>
                                      <p:cBhvr>
                                        <p:cTn id="149" dur="1" fill="hold">
                                          <p:stCondLst>
                                            <p:cond delay="499"/>
                                          </p:stCondLst>
                                        </p:cTn>
                                        <p:tgtEl>
                                          <p:spTgt spid="18"/>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30"/>
                                        </p:tgtEl>
                                        <p:attrNameLst>
                                          <p:attrName>style.visibility</p:attrName>
                                        </p:attrNameLst>
                                      </p:cBhvr>
                                      <p:to>
                                        <p:strVal val="visible"/>
                                      </p:to>
                                    </p:set>
                                    <p:animEffect transition="in" filter="fade">
                                      <p:cBhvr>
                                        <p:cTn id="154" dur="500"/>
                                        <p:tgtEl>
                                          <p:spTgt spid="3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xit" presetSubtype="4" fill="hold" grpId="1" nodeType="clickEffect">
                                  <p:stCondLst>
                                    <p:cond delay="0"/>
                                  </p:stCondLst>
                                  <p:childTnLst>
                                    <p:animEffect transition="out" filter="wipe(down)">
                                      <p:cBhvr>
                                        <p:cTn id="158" dur="500"/>
                                        <p:tgtEl>
                                          <p:spTgt spid="27"/>
                                        </p:tgtEl>
                                      </p:cBhvr>
                                    </p:animEffect>
                                    <p:set>
                                      <p:cBhvr>
                                        <p:cTn id="159" dur="1" fill="hold">
                                          <p:stCondLst>
                                            <p:cond delay="499"/>
                                          </p:stCondLst>
                                        </p:cTn>
                                        <p:tgtEl>
                                          <p:spTgt spid="27"/>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31"/>
                                        </p:tgtEl>
                                        <p:attrNameLst>
                                          <p:attrName>style.visibility</p:attrName>
                                        </p:attrNameLst>
                                      </p:cBhvr>
                                      <p:to>
                                        <p:strVal val="visible"/>
                                      </p:to>
                                    </p:set>
                                    <p:animEffect transition="in" filter="fade">
                                      <p:cBhvr>
                                        <p:cTn id="164" dur="500"/>
                                        <p:tgtEl>
                                          <p:spTgt spid="31"/>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0" nodeType="clickEffect">
                                  <p:stCondLst>
                                    <p:cond delay="0"/>
                                  </p:stCondLst>
                                  <p:childTnLst>
                                    <p:set>
                                      <p:cBhvr>
                                        <p:cTn id="168" dur="1" fill="hold">
                                          <p:stCondLst>
                                            <p:cond delay="0"/>
                                          </p:stCondLst>
                                        </p:cTn>
                                        <p:tgtEl>
                                          <p:spTgt spid="32"/>
                                        </p:tgtEl>
                                        <p:attrNameLst>
                                          <p:attrName>style.visibility</p:attrName>
                                        </p:attrNameLst>
                                      </p:cBhvr>
                                      <p:to>
                                        <p:strVal val="visible"/>
                                      </p:to>
                                    </p:set>
                                    <p:animEffect transition="in" filter="fade">
                                      <p:cBhvr>
                                        <p:cTn id="169" dur="1000"/>
                                        <p:tgtEl>
                                          <p:spTgt spid="32"/>
                                        </p:tgtEl>
                                      </p:cBhvr>
                                    </p:animEffect>
                                    <p:anim calcmode="lin" valueType="num">
                                      <p:cBhvr>
                                        <p:cTn id="170" dur="1000" fill="hold"/>
                                        <p:tgtEl>
                                          <p:spTgt spid="32"/>
                                        </p:tgtEl>
                                        <p:attrNameLst>
                                          <p:attrName>ppt_x</p:attrName>
                                        </p:attrNameLst>
                                      </p:cBhvr>
                                      <p:tavLst>
                                        <p:tav tm="0">
                                          <p:val>
                                            <p:strVal val="#ppt_x"/>
                                          </p:val>
                                        </p:tav>
                                        <p:tav tm="100000">
                                          <p:val>
                                            <p:strVal val="#ppt_x"/>
                                          </p:val>
                                        </p:tav>
                                      </p:tavLst>
                                    </p:anim>
                                    <p:anim calcmode="lin" valueType="num">
                                      <p:cBhvr>
                                        <p:cTn id="17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33"/>
                                        </p:tgtEl>
                                        <p:attrNameLst>
                                          <p:attrName>style.visibility</p:attrName>
                                        </p:attrNameLst>
                                      </p:cBhvr>
                                      <p:to>
                                        <p:strVal val="visible"/>
                                      </p:to>
                                    </p:set>
                                    <p:animEffect transition="in" filter="fade">
                                      <p:cBhvr>
                                        <p:cTn id="176" dur="1000"/>
                                        <p:tgtEl>
                                          <p:spTgt spid="33"/>
                                        </p:tgtEl>
                                      </p:cBhvr>
                                    </p:animEffect>
                                    <p:anim calcmode="lin" valueType="num">
                                      <p:cBhvr>
                                        <p:cTn id="177" dur="1000" fill="hold"/>
                                        <p:tgtEl>
                                          <p:spTgt spid="33"/>
                                        </p:tgtEl>
                                        <p:attrNameLst>
                                          <p:attrName>ppt_x</p:attrName>
                                        </p:attrNameLst>
                                      </p:cBhvr>
                                      <p:tavLst>
                                        <p:tav tm="0">
                                          <p:val>
                                            <p:strVal val="#ppt_x"/>
                                          </p:val>
                                        </p:tav>
                                        <p:tav tm="100000">
                                          <p:val>
                                            <p:strVal val="#ppt_x"/>
                                          </p:val>
                                        </p:tav>
                                      </p:tavLst>
                                    </p:anim>
                                    <p:anim calcmode="lin" valueType="num">
                                      <p:cBhvr>
                                        <p:cTn id="17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2" presetClass="exit" presetSubtype="4" fill="hold" grpId="1" nodeType="clickEffect">
                                  <p:stCondLst>
                                    <p:cond delay="0"/>
                                  </p:stCondLst>
                                  <p:childTnLst>
                                    <p:animEffect transition="out" filter="wipe(down)">
                                      <p:cBhvr>
                                        <p:cTn id="182" dur="500"/>
                                        <p:tgtEl>
                                          <p:spTgt spid="29"/>
                                        </p:tgtEl>
                                      </p:cBhvr>
                                    </p:animEffect>
                                    <p:set>
                                      <p:cBhvr>
                                        <p:cTn id="183" dur="1" fill="hold">
                                          <p:stCondLst>
                                            <p:cond delay="499"/>
                                          </p:stCondLst>
                                        </p:cTn>
                                        <p:tgtEl>
                                          <p:spTgt spid="29"/>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34"/>
                                        </p:tgtEl>
                                        <p:attrNameLst>
                                          <p:attrName>style.visibility</p:attrName>
                                        </p:attrNameLst>
                                      </p:cBhvr>
                                      <p:to>
                                        <p:strVal val="visible"/>
                                      </p:to>
                                    </p:set>
                                    <p:animEffect transition="in" filter="fade">
                                      <p:cBhvr>
                                        <p:cTn id="188" dur="500"/>
                                        <p:tgtEl>
                                          <p:spTgt spid="34"/>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xit" presetSubtype="4" fill="hold" grpId="1" nodeType="clickEffect">
                                  <p:stCondLst>
                                    <p:cond delay="0"/>
                                  </p:stCondLst>
                                  <p:childTnLst>
                                    <p:animEffect transition="out" filter="wipe(down)">
                                      <p:cBhvr>
                                        <p:cTn id="192" dur="500"/>
                                        <p:tgtEl>
                                          <p:spTgt spid="17"/>
                                        </p:tgtEl>
                                      </p:cBhvr>
                                    </p:animEffect>
                                    <p:set>
                                      <p:cBhvr>
                                        <p:cTn id="193" dur="1" fill="hold">
                                          <p:stCondLst>
                                            <p:cond delay="499"/>
                                          </p:stCondLst>
                                        </p:cTn>
                                        <p:tgtEl>
                                          <p:spTgt spid="17"/>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35"/>
                                        </p:tgtEl>
                                        <p:attrNameLst>
                                          <p:attrName>style.visibility</p:attrName>
                                        </p:attrNameLst>
                                      </p:cBhvr>
                                      <p:to>
                                        <p:strVal val="visible"/>
                                      </p:to>
                                    </p:set>
                                    <p:animEffect transition="in" filter="fade">
                                      <p:cBhvr>
                                        <p:cTn id="198" dur="500"/>
                                        <p:tgtEl>
                                          <p:spTgt spid="35"/>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xit" presetSubtype="4" fill="hold" grpId="1" nodeType="clickEffect">
                                  <p:stCondLst>
                                    <p:cond delay="0"/>
                                  </p:stCondLst>
                                  <p:childTnLst>
                                    <p:animEffect transition="out" filter="wipe(down)">
                                      <p:cBhvr>
                                        <p:cTn id="202" dur="500"/>
                                        <p:tgtEl>
                                          <p:spTgt spid="31"/>
                                        </p:tgtEl>
                                      </p:cBhvr>
                                    </p:animEffect>
                                    <p:set>
                                      <p:cBhvr>
                                        <p:cTn id="203" dur="1" fill="hold">
                                          <p:stCondLst>
                                            <p:cond delay="499"/>
                                          </p:stCondLst>
                                        </p:cTn>
                                        <p:tgtEl>
                                          <p:spTgt spid="31"/>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36"/>
                                        </p:tgtEl>
                                        <p:attrNameLst>
                                          <p:attrName>style.visibility</p:attrName>
                                        </p:attrNameLst>
                                      </p:cBhvr>
                                      <p:to>
                                        <p:strVal val="visible"/>
                                      </p:to>
                                    </p:set>
                                    <p:animEffect transition="in" filter="fade">
                                      <p:cBhvr>
                                        <p:cTn id="208" dur="500"/>
                                        <p:tgtEl>
                                          <p:spTgt spid="36"/>
                                        </p:tgtEl>
                                      </p:cBhvr>
                                    </p:animEffect>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grpId="0" nodeType="clickEffect">
                                  <p:stCondLst>
                                    <p:cond delay="0"/>
                                  </p:stCondLst>
                                  <p:childTnLst>
                                    <p:set>
                                      <p:cBhvr>
                                        <p:cTn id="212" dur="1" fill="hold">
                                          <p:stCondLst>
                                            <p:cond delay="0"/>
                                          </p:stCondLst>
                                        </p:cTn>
                                        <p:tgtEl>
                                          <p:spTgt spid="37"/>
                                        </p:tgtEl>
                                        <p:attrNameLst>
                                          <p:attrName>style.visibility</p:attrName>
                                        </p:attrNameLst>
                                      </p:cBhvr>
                                      <p:to>
                                        <p:strVal val="visible"/>
                                      </p:to>
                                    </p:set>
                                    <p:animEffect transition="in" filter="fade">
                                      <p:cBhvr>
                                        <p:cTn id="213" dur="1000"/>
                                        <p:tgtEl>
                                          <p:spTgt spid="37"/>
                                        </p:tgtEl>
                                      </p:cBhvr>
                                    </p:animEffect>
                                    <p:anim calcmode="lin" valueType="num">
                                      <p:cBhvr>
                                        <p:cTn id="214" dur="1000" fill="hold"/>
                                        <p:tgtEl>
                                          <p:spTgt spid="37"/>
                                        </p:tgtEl>
                                        <p:attrNameLst>
                                          <p:attrName>ppt_x</p:attrName>
                                        </p:attrNameLst>
                                      </p:cBhvr>
                                      <p:tavLst>
                                        <p:tav tm="0">
                                          <p:val>
                                            <p:strVal val="#ppt_x"/>
                                          </p:val>
                                        </p:tav>
                                        <p:tav tm="100000">
                                          <p:val>
                                            <p:strVal val="#ppt_x"/>
                                          </p:val>
                                        </p:tav>
                                      </p:tavLst>
                                    </p:anim>
                                    <p:anim calcmode="lin" valueType="num">
                                      <p:cBhvr>
                                        <p:cTn id="21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42" presetClass="exit" presetSubtype="0" fill="hold" grpId="1" nodeType="clickEffect">
                                  <p:stCondLst>
                                    <p:cond delay="0"/>
                                  </p:stCondLst>
                                  <p:childTnLst>
                                    <p:animEffect transition="out" filter="fade">
                                      <p:cBhvr>
                                        <p:cTn id="219" dur="1000"/>
                                        <p:tgtEl>
                                          <p:spTgt spid="32"/>
                                        </p:tgtEl>
                                      </p:cBhvr>
                                    </p:animEffect>
                                    <p:anim calcmode="lin" valueType="num">
                                      <p:cBhvr>
                                        <p:cTn id="220" dur="1000"/>
                                        <p:tgtEl>
                                          <p:spTgt spid="32"/>
                                        </p:tgtEl>
                                        <p:attrNameLst>
                                          <p:attrName>ppt_x</p:attrName>
                                        </p:attrNameLst>
                                      </p:cBhvr>
                                      <p:tavLst>
                                        <p:tav tm="0">
                                          <p:val>
                                            <p:strVal val="ppt_x"/>
                                          </p:val>
                                        </p:tav>
                                        <p:tav tm="100000">
                                          <p:val>
                                            <p:strVal val="ppt_x"/>
                                          </p:val>
                                        </p:tav>
                                      </p:tavLst>
                                    </p:anim>
                                    <p:anim calcmode="lin" valueType="num">
                                      <p:cBhvr>
                                        <p:cTn id="221" dur="1000"/>
                                        <p:tgtEl>
                                          <p:spTgt spid="32"/>
                                        </p:tgtEl>
                                        <p:attrNameLst>
                                          <p:attrName>ppt_y</p:attrName>
                                        </p:attrNameLst>
                                      </p:cBhvr>
                                      <p:tavLst>
                                        <p:tav tm="0">
                                          <p:val>
                                            <p:strVal val="ppt_y"/>
                                          </p:val>
                                        </p:tav>
                                        <p:tav tm="100000">
                                          <p:val>
                                            <p:strVal val="ppt_y+.1"/>
                                          </p:val>
                                        </p:tav>
                                      </p:tavLst>
                                    </p:anim>
                                    <p:set>
                                      <p:cBhvr>
                                        <p:cTn id="222" dur="1" fill="hold">
                                          <p:stCondLst>
                                            <p:cond delay="999"/>
                                          </p:stCondLst>
                                        </p:cTn>
                                        <p:tgtEl>
                                          <p:spTgt spid="32"/>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42" presetClass="entr" presetSubtype="0" fill="hold" grpId="0" nodeType="clickEffect">
                                  <p:stCondLst>
                                    <p:cond delay="0"/>
                                  </p:stCondLst>
                                  <p:childTnLst>
                                    <p:set>
                                      <p:cBhvr>
                                        <p:cTn id="226" dur="1" fill="hold">
                                          <p:stCondLst>
                                            <p:cond delay="0"/>
                                          </p:stCondLst>
                                        </p:cTn>
                                        <p:tgtEl>
                                          <p:spTgt spid="38"/>
                                        </p:tgtEl>
                                        <p:attrNameLst>
                                          <p:attrName>style.visibility</p:attrName>
                                        </p:attrNameLst>
                                      </p:cBhvr>
                                      <p:to>
                                        <p:strVal val="visible"/>
                                      </p:to>
                                    </p:set>
                                    <p:animEffect transition="in" filter="fade">
                                      <p:cBhvr>
                                        <p:cTn id="227" dur="1000"/>
                                        <p:tgtEl>
                                          <p:spTgt spid="38"/>
                                        </p:tgtEl>
                                      </p:cBhvr>
                                    </p:animEffect>
                                    <p:anim calcmode="lin" valueType="num">
                                      <p:cBhvr>
                                        <p:cTn id="228" dur="1000" fill="hold"/>
                                        <p:tgtEl>
                                          <p:spTgt spid="38"/>
                                        </p:tgtEl>
                                        <p:attrNameLst>
                                          <p:attrName>ppt_x</p:attrName>
                                        </p:attrNameLst>
                                      </p:cBhvr>
                                      <p:tavLst>
                                        <p:tav tm="0">
                                          <p:val>
                                            <p:strVal val="#ppt_x"/>
                                          </p:val>
                                        </p:tav>
                                        <p:tav tm="100000">
                                          <p:val>
                                            <p:strVal val="#ppt_x"/>
                                          </p:val>
                                        </p:tav>
                                      </p:tavLst>
                                    </p:anim>
                                    <p:anim calcmode="lin" valueType="num">
                                      <p:cBhvr>
                                        <p:cTn id="22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42" presetClass="entr" presetSubtype="0" fill="hold" grpId="0" nodeType="clickEffect">
                                  <p:stCondLst>
                                    <p:cond delay="0"/>
                                  </p:stCondLst>
                                  <p:childTnLst>
                                    <p:set>
                                      <p:cBhvr>
                                        <p:cTn id="233" dur="1" fill="hold">
                                          <p:stCondLst>
                                            <p:cond delay="0"/>
                                          </p:stCondLst>
                                        </p:cTn>
                                        <p:tgtEl>
                                          <p:spTgt spid="39"/>
                                        </p:tgtEl>
                                        <p:attrNameLst>
                                          <p:attrName>style.visibility</p:attrName>
                                        </p:attrNameLst>
                                      </p:cBhvr>
                                      <p:to>
                                        <p:strVal val="visible"/>
                                      </p:to>
                                    </p:set>
                                    <p:animEffect transition="in" filter="fade">
                                      <p:cBhvr>
                                        <p:cTn id="234" dur="1000"/>
                                        <p:tgtEl>
                                          <p:spTgt spid="39"/>
                                        </p:tgtEl>
                                      </p:cBhvr>
                                    </p:animEffect>
                                    <p:anim calcmode="lin" valueType="num">
                                      <p:cBhvr>
                                        <p:cTn id="235" dur="1000" fill="hold"/>
                                        <p:tgtEl>
                                          <p:spTgt spid="39"/>
                                        </p:tgtEl>
                                        <p:attrNameLst>
                                          <p:attrName>ppt_x</p:attrName>
                                        </p:attrNameLst>
                                      </p:cBhvr>
                                      <p:tavLst>
                                        <p:tav tm="0">
                                          <p:val>
                                            <p:strVal val="#ppt_x"/>
                                          </p:val>
                                        </p:tav>
                                        <p:tav tm="100000">
                                          <p:val>
                                            <p:strVal val="#ppt_x"/>
                                          </p:val>
                                        </p:tav>
                                      </p:tavLst>
                                    </p:anim>
                                    <p:anim calcmode="lin" valueType="num">
                                      <p:cBhvr>
                                        <p:cTn id="23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1" grpId="0"/>
      <p:bldP spid="12" grpId="0"/>
      <p:bldP spid="15" grpId="0"/>
      <p:bldP spid="16" grpId="0"/>
      <p:bldP spid="16" grpId="1"/>
      <p:bldP spid="17" grpId="0"/>
      <p:bldP spid="17" grpId="1"/>
      <p:bldP spid="18" grpId="0"/>
      <p:bldP spid="18" grpId="1"/>
      <p:bldP spid="19" grpId="0"/>
      <p:bldP spid="19" grpId="1"/>
      <p:bldP spid="20" grpId="0"/>
      <p:bldP spid="21" grpId="0"/>
      <p:bldP spid="22" grpId="0"/>
      <p:bldP spid="23" grpId="0"/>
      <p:bldP spid="24" grpId="0" animBg="1"/>
      <p:bldP spid="25" grpId="0"/>
      <p:bldP spid="25" grpId="1"/>
      <p:bldP spid="26" grpId="0"/>
      <p:bldP spid="27" grpId="0"/>
      <p:bldP spid="27" grpId="1"/>
      <p:bldP spid="28" grpId="0"/>
      <p:bldP spid="29" grpId="0"/>
      <p:bldP spid="29" grpId="1"/>
      <p:bldP spid="30" grpId="0"/>
      <p:bldP spid="31" grpId="0"/>
      <p:bldP spid="31" grpId="1"/>
      <p:bldP spid="32" grpId="0"/>
      <p:bldP spid="32" grpId="1"/>
      <p:bldP spid="33" grpId="0"/>
      <p:bldP spid="34" grpId="0"/>
      <p:bldP spid="35" grpId="0"/>
      <p:bldP spid="36" grpId="0"/>
      <p:bldP spid="37" grpId="0"/>
      <p:bldP spid="38" grpId="0"/>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What is infix notation</a:t>
            </a:r>
            <a:r>
              <a:rPr lang="en-IN" dirty="0" smtClean="0"/>
              <a:t>?</a:t>
            </a:r>
            <a:endParaRPr lang="en-IN" dirty="0"/>
          </a:p>
        </p:txBody>
      </p:sp>
      <p:sp>
        <p:nvSpPr>
          <p:cNvPr id="3" name="Content Placeholder 2"/>
          <p:cNvSpPr>
            <a:spLocks noGrp="1"/>
          </p:cNvSpPr>
          <p:nvPr>
            <p:ph idx="1"/>
          </p:nvPr>
        </p:nvSpPr>
        <p:spPr>
          <a:xfrm>
            <a:off x="165100" y="931863"/>
            <a:ext cx="11899900" cy="1303337"/>
          </a:xfrm>
        </p:spPr>
        <p:txBody>
          <a:bodyPr>
            <a:noAutofit/>
          </a:bodyPr>
          <a:lstStyle/>
          <a:p>
            <a:pPr marL="0" indent="0" algn="just">
              <a:buNone/>
            </a:pPr>
            <a:r>
              <a:rPr lang="en-US" sz="1400" dirty="0"/>
              <a:t>When the operator is written in between the operands, then it is known as </a:t>
            </a:r>
            <a:r>
              <a:rPr lang="en-US" sz="1400" b="1" dirty="0"/>
              <a:t>infix notation</a:t>
            </a:r>
            <a:r>
              <a:rPr lang="en-US" sz="1400" dirty="0"/>
              <a:t>. Operand does not have to be always a constant or a variable; it can also be an expression itself</a:t>
            </a:r>
            <a:r>
              <a:rPr lang="en-US" sz="1400" dirty="0" smtClean="0"/>
              <a:t>.</a:t>
            </a:r>
          </a:p>
          <a:p>
            <a:pPr marL="0" indent="0" algn="just">
              <a:buNone/>
            </a:pPr>
            <a:r>
              <a:rPr lang="en-IN" sz="1400" b="1" dirty="0"/>
              <a:t>For example</a:t>
            </a:r>
            <a:r>
              <a:rPr lang="en-IN" sz="1400" b="1" dirty="0" smtClean="0"/>
              <a:t>,         </a:t>
            </a:r>
            <a:r>
              <a:rPr lang="en-IN" sz="1400" dirty="0" smtClean="0"/>
              <a:t>(</a:t>
            </a:r>
            <a:r>
              <a:rPr lang="en-IN" sz="1400" dirty="0"/>
              <a:t>p + q) * (r + s)</a:t>
            </a:r>
          </a:p>
          <a:p>
            <a:pPr marL="0" indent="0" algn="just">
              <a:buNone/>
            </a:pPr>
            <a:r>
              <a:rPr lang="en-US" sz="1400" dirty="0"/>
              <a:t>The above problem can be resolved by following the operator precedence rules. In the algebraic expression, the order of the operator precedence is given in the below table:</a:t>
            </a:r>
            <a:endParaRPr lang="en-IN" sz="1400" dirty="0"/>
          </a:p>
        </p:txBody>
      </p:sp>
      <p:graphicFrame>
        <p:nvGraphicFramePr>
          <p:cNvPr id="4" name="Table 3"/>
          <p:cNvGraphicFramePr>
            <a:graphicFrameLocks noGrp="1"/>
          </p:cNvGraphicFramePr>
          <p:nvPr>
            <p:extLst/>
          </p:nvPr>
        </p:nvGraphicFramePr>
        <p:xfrm>
          <a:off x="165100" y="2235200"/>
          <a:ext cx="11607800" cy="1905000"/>
        </p:xfrm>
        <a:graphic>
          <a:graphicData uri="http://schemas.openxmlformats.org/drawingml/2006/table">
            <a:tbl>
              <a:tblPr/>
              <a:tblGrid>
                <a:gridCol w="5803900">
                  <a:extLst>
                    <a:ext uri="{9D8B030D-6E8A-4147-A177-3AD203B41FA5}">
                      <a16:colId xmlns:a16="http://schemas.microsoft.com/office/drawing/2014/main" val="1143080545"/>
                    </a:ext>
                  </a:extLst>
                </a:gridCol>
                <a:gridCol w="5803900">
                  <a:extLst>
                    <a:ext uri="{9D8B030D-6E8A-4147-A177-3AD203B41FA5}">
                      <a16:colId xmlns:a16="http://schemas.microsoft.com/office/drawing/2014/main" val="3137523776"/>
                    </a:ext>
                  </a:extLst>
                </a:gridCol>
              </a:tblGrid>
              <a:tr h="395797">
                <a:tc>
                  <a:txBody>
                    <a:bodyPr/>
                    <a:lstStyle/>
                    <a:p>
                      <a:pPr algn="l" fontAlgn="t"/>
                      <a:r>
                        <a:rPr lang="en-IN" sz="1400" dirty="0">
                          <a:solidFill>
                            <a:srgbClr val="000000"/>
                          </a:solidFill>
                          <a:effectLst/>
                          <a:latin typeface="times new roman" panose="02020603050405020304" pitchFamily="18" charset="0"/>
                        </a:rPr>
                        <a:t>Operators</a:t>
                      </a:r>
                    </a:p>
                  </a:txBody>
                  <a:tcPr marL="114300" marR="114300" marT="114300" marB="114300">
                    <a:lnL w="9525" cap="flat" cmpd="sng" algn="ctr">
                      <a:solidFill>
                        <a:srgbClr val="206CA7"/>
                      </a:solidFill>
                      <a:prstDash val="solid"/>
                      <a:round/>
                      <a:headEnd type="none" w="med" len="med"/>
                      <a:tailEnd type="none" w="med" len="med"/>
                    </a:lnL>
                    <a:lnR w="9525" cap="flat" cmpd="sng" algn="ctr">
                      <a:solidFill>
                        <a:srgbClr val="206CA7"/>
                      </a:solidFill>
                      <a:prstDash val="solid"/>
                      <a:round/>
                      <a:headEnd type="none" w="med" len="med"/>
                      <a:tailEnd type="none" w="med" len="med"/>
                    </a:lnR>
                    <a:lnT w="9525" cap="flat" cmpd="sng" algn="ctr">
                      <a:solidFill>
                        <a:srgbClr val="206CA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Symbols</a:t>
                      </a:r>
                    </a:p>
                  </a:txBody>
                  <a:tcPr marL="114300" marR="114300" marT="114300" marB="114300">
                    <a:lnL w="9525" cap="flat" cmpd="sng" algn="ctr">
                      <a:solidFill>
                        <a:srgbClr val="206CA7"/>
                      </a:solidFill>
                      <a:prstDash val="solid"/>
                      <a:round/>
                      <a:headEnd type="none" w="med" len="med"/>
                      <a:tailEnd type="none" w="med" len="med"/>
                    </a:lnL>
                    <a:lnR w="9525" cap="flat" cmpd="sng" algn="ctr">
                      <a:solidFill>
                        <a:srgbClr val="206CA7"/>
                      </a:solidFill>
                      <a:prstDash val="solid"/>
                      <a:round/>
                      <a:headEnd type="none" w="med" len="med"/>
                      <a:tailEnd type="none" w="med" len="med"/>
                    </a:lnR>
                    <a:lnT w="9525" cap="flat" cmpd="sng" algn="ctr">
                      <a:solidFill>
                        <a:srgbClr val="206CA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74619645"/>
                  </a:ext>
                </a:extLst>
              </a:tr>
              <a:tr h="335827">
                <a:tc>
                  <a:txBody>
                    <a:bodyPr/>
                    <a:lstStyle/>
                    <a:p>
                      <a:pPr algn="l" fontAlgn="t"/>
                      <a:r>
                        <a:rPr lang="en-IN" sz="1400">
                          <a:solidFill>
                            <a:srgbClr val="000000"/>
                          </a:solidFill>
                          <a:effectLst/>
                          <a:latin typeface="verdana" panose="020B0604030504040204" pitchFamily="34" charset="0"/>
                        </a:rPr>
                        <a:t>Parenthesis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 ), {}, [ ]</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31527984"/>
                  </a:ext>
                </a:extLst>
              </a:tr>
              <a:tr h="335827">
                <a:tc>
                  <a:txBody>
                    <a:bodyPr/>
                    <a:lstStyle/>
                    <a:p>
                      <a:pPr algn="l" fontAlgn="t"/>
                      <a:r>
                        <a:rPr lang="en-IN" sz="1400" dirty="0">
                          <a:solidFill>
                            <a:srgbClr val="000000"/>
                          </a:solidFill>
                          <a:effectLst/>
                          <a:latin typeface="verdana" panose="020B0604030504040204" pitchFamily="34" charset="0"/>
                        </a:rPr>
                        <a:t>Exponents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50213951"/>
                  </a:ext>
                </a:extLst>
              </a:tr>
              <a:tr h="335827">
                <a:tc>
                  <a:txBody>
                    <a:bodyPr/>
                    <a:lstStyle/>
                    <a:p>
                      <a:pPr algn="l" fontAlgn="t"/>
                      <a:r>
                        <a:rPr lang="en-IN" sz="1400">
                          <a:solidFill>
                            <a:srgbClr val="000000"/>
                          </a:solidFill>
                          <a:effectLst/>
                          <a:latin typeface="verdana" panose="020B0604030504040204" pitchFamily="34" charset="0"/>
                        </a:rPr>
                        <a:t>Multiplication and Division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dirty="0">
                          <a:solidFill>
                            <a:srgbClr val="000000"/>
                          </a:solidFill>
                          <a:effectLst/>
                          <a:latin typeface="verdana" panose="020B0604030504040204" pitchFamily="34" charset="0"/>
                        </a:rPr>
                        <a:t>*, /</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34754681"/>
                  </a:ext>
                </a:extLst>
              </a:tr>
              <a:tr h="335827">
                <a:tc>
                  <a:txBody>
                    <a:bodyPr/>
                    <a:lstStyle/>
                    <a:p>
                      <a:pPr algn="l" fontAlgn="t"/>
                      <a:r>
                        <a:rPr lang="en-IN" sz="1400">
                          <a:solidFill>
                            <a:srgbClr val="000000"/>
                          </a:solidFill>
                          <a:effectLst/>
                          <a:latin typeface="verdana" panose="020B0604030504040204" pitchFamily="34" charset="0"/>
                        </a:rPr>
                        <a:t>Addition and Subtraction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dirty="0">
                          <a:solidFill>
                            <a:srgbClr val="000000"/>
                          </a:solidFill>
                          <a:effectLst/>
                          <a:latin typeface="verdana" panose="020B0604030504040204" pitchFamily="34" charset="0"/>
                        </a:rPr>
                        <a:t>+ , -</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97457606"/>
                  </a:ext>
                </a:extLst>
              </a:tr>
            </a:tbl>
          </a:graphicData>
        </a:graphic>
      </p:graphicFrame>
      <p:sp>
        <p:nvSpPr>
          <p:cNvPr id="5" name="Content Placeholder 2"/>
          <p:cNvSpPr txBox="1">
            <a:spLocks/>
          </p:cNvSpPr>
          <p:nvPr/>
        </p:nvSpPr>
        <p:spPr>
          <a:xfrm>
            <a:off x="165100" y="4205286"/>
            <a:ext cx="11899900" cy="26527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t>Problem with infix notation</a:t>
            </a:r>
          </a:p>
          <a:p>
            <a:pPr marL="0" indent="0" algn="just">
              <a:buNone/>
            </a:pPr>
            <a:r>
              <a:rPr lang="en-US" sz="2000" dirty="0"/>
              <a:t>To evaluate the infix expression, we should know about the </a:t>
            </a:r>
            <a:r>
              <a:rPr lang="en-US" sz="2000" b="1" dirty="0"/>
              <a:t>operator precedence</a:t>
            </a:r>
            <a:r>
              <a:rPr lang="en-US" sz="2000" dirty="0"/>
              <a:t> rules, and if the operators have the same precedence, then we should follow the </a:t>
            </a:r>
            <a:r>
              <a:rPr lang="en-US" sz="2000" b="1" dirty="0"/>
              <a:t>associativity</a:t>
            </a:r>
            <a:r>
              <a:rPr lang="en-US" sz="2000" dirty="0"/>
              <a:t> rules. The use of parenthesis is very important in infix notation to control the order in which the operation to be performed. Parenthesis improves the readability of the expression. An infix expression is the most common way of writing expression, but it is not easy to parse and evaluate the infix expression without ambiguity. So, mathematicians and logicians studied this problem and discovered two other ways of writing expressions which are prefix and postfix. Both expressions do not require any parenthesis and can be parsed without ambiguity. It does not require operator precedence and associativity rules.</a:t>
            </a:r>
          </a:p>
        </p:txBody>
      </p:sp>
    </p:spTree>
    <p:extLst>
      <p:ext uri="{BB962C8B-B14F-4D97-AF65-F5344CB8AC3E}">
        <p14:creationId xmlns:p14="http://schemas.microsoft.com/office/powerpoint/2010/main" val="223875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What is </a:t>
            </a:r>
            <a:r>
              <a:rPr lang="en-IN" dirty="0" smtClean="0"/>
              <a:t>Postfix </a:t>
            </a:r>
            <a:r>
              <a:rPr lang="en-IN" dirty="0"/>
              <a:t>notation</a:t>
            </a:r>
            <a:r>
              <a:rPr lang="en-IN" dirty="0" smtClean="0"/>
              <a:t>?</a:t>
            </a:r>
            <a:endParaRPr lang="en-IN" dirty="0"/>
          </a:p>
        </p:txBody>
      </p:sp>
      <p:sp>
        <p:nvSpPr>
          <p:cNvPr id="3" name="Content Placeholder 2"/>
          <p:cNvSpPr>
            <a:spLocks noGrp="1"/>
          </p:cNvSpPr>
          <p:nvPr>
            <p:ph idx="1"/>
          </p:nvPr>
        </p:nvSpPr>
        <p:spPr>
          <a:xfrm>
            <a:off x="165100" y="1325563"/>
            <a:ext cx="11899900" cy="799401"/>
          </a:xfrm>
        </p:spPr>
        <p:txBody>
          <a:bodyPr>
            <a:noAutofit/>
          </a:bodyPr>
          <a:lstStyle/>
          <a:p>
            <a:pPr marL="0" indent="0" algn="just">
              <a:buNone/>
            </a:pPr>
            <a:r>
              <a:rPr lang="en-US" sz="2000" dirty="0"/>
              <a:t>The postfix expression is an expression in which the operator is written after the operands. </a:t>
            </a:r>
            <a:endParaRPr lang="en-US" sz="2000" dirty="0" smtClean="0"/>
          </a:p>
          <a:p>
            <a:pPr marL="0" indent="0" algn="just">
              <a:buNone/>
            </a:pPr>
            <a:r>
              <a:rPr lang="en-US" sz="2000" dirty="0" smtClean="0"/>
              <a:t>For </a:t>
            </a:r>
            <a:r>
              <a:rPr lang="en-US" sz="2000" dirty="0"/>
              <a:t>example, the postfix expression of infix notation ( 2+3) can be written as 23+.</a:t>
            </a:r>
            <a:endParaRPr lang="en-IN" sz="1100" dirty="0"/>
          </a:p>
        </p:txBody>
      </p:sp>
      <p:sp>
        <p:nvSpPr>
          <p:cNvPr id="6" name="Content Placeholder 2"/>
          <p:cNvSpPr txBox="1">
            <a:spLocks/>
          </p:cNvSpPr>
          <p:nvPr/>
        </p:nvSpPr>
        <p:spPr>
          <a:xfrm>
            <a:off x="165100" y="2524664"/>
            <a:ext cx="11899900" cy="16215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Some key points regarding the postfix expression are:</a:t>
            </a:r>
          </a:p>
          <a:p>
            <a:r>
              <a:rPr lang="en-US" sz="2000" dirty="0"/>
              <a:t>In postfix expression, operations are performed in the order in which they have written from left to right.</a:t>
            </a:r>
          </a:p>
          <a:p>
            <a:r>
              <a:rPr lang="en-US" sz="2000" dirty="0"/>
              <a:t>It does not any require any parenthesis.</a:t>
            </a:r>
          </a:p>
          <a:p>
            <a:r>
              <a:rPr lang="en-US" sz="2000" dirty="0"/>
              <a:t>We do not need to apply operator precedence rules and associativity rules.</a:t>
            </a:r>
          </a:p>
        </p:txBody>
      </p:sp>
      <p:sp>
        <p:nvSpPr>
          <p:cNvPr id="7" name="Content Placeholder 2"/>
          <p:cNvSpPr txBox="1">
            <a:spLocks/>
          </p:cNvSpPr>
          <p:nvPr/>
        </p:nvSpPr>
        <p:spPr>
          <a:xfrm>
            <a:off x="165100" y="4545901"/>
            <a:ext cx="11899900" cy="26537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Evaluation of postfix expression using stack.</a:t>
            </a:r>
          </a:p>
          <a:p>
            <a:r>
              <a:rPr lang="en-US" sz="2000" dirty="0"/>
              <a:t>Scan the expression from left to right.</a:t>
            </a:r>
          </a:p>
          <a:p>
            <a:r>
              <a:rPr lang="en-US" sz="2000" dirty="0"/>
              <a:t>If we encounter any operand in the expression, then we push the operand in the stack.</a:t>
            </a:r>
          </a:p>
          <a:p>
            <a:r>
              <a:rPr lang="en-US" sz="2000" dirty="0"/>
              <a:t>When we encounter any operator in the expression, then we pop the corresponding operands from the stack.</a:t>
            </a:r>
          </a:p>
          <a:p>
            <a:r>
              <a:rPr lang="en-US" sz="2000" dirty="0"/>
              <a:t>When we finish with the scanning of the expression, the final value remains in the stack.</a:t>
            </a:r>
          </a:p>
        </p:txBody>
      </p:sp>
    </p:spTree>
    <p:extLst>
      <p:ext uri="{BB962C8B-B14F-4D97-AF65-F5344CB8AC3E}">
        <p14:creationId xmlns:p14="http://schemas.microsoft.com/office/powerpoint/2010/main" val="360379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fade">
                                      <p:cBhvr>
                                        <p:cTn id="37" dur="500"/>
                                        <p:tgtEl>
                                          <p:spTgt spid="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fade">
                                      <p:cBhvr>
                                        <p:cTn id="42" dur="500"/>
                                        <p:tgtEl>
                                          <p:spTgt spid="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3" end="3"/>
                                            </p:txEl>
                                          </p:spTgt>
                                        </p:tgtEl>
                                        <p:attrNameLst>
                                          <p:attrName>style.visibility</p:attrName>
                                        </p:attrNameLst>
                                      </p:cBhvr>
                                      <p:to>
                                        <p:strVal val="visible"/>
                                      </p:to>
                                    </p:set>
                                    <p:animEffect transition="in" filter="fade">
                                      <p:cBhvr>
                                        <p:cTn id="52" dur="500"/>
                                        <p:tgtEl>
                                          <p:spTgt spid="7">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4" end="4"/>
                                            </p:txEl>
                                          </p:spTgt>
                                        </p:tgtEl>
                                        <p:attrNameLst>
                                          <p:attrName>style.visibility</p:attrName>
                                        </p:attrNameLst>
                                      </p:cBhvr>
                                      <p:to>
                                        <p:strVal val="visible"/>
                                      </p:to>
                                    </p:set>
                                    <p:animEffect transition="in" filter="fade">
                                      <p:cBhvr>
                                        <p:cTn id="5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92175"/>
          </a:xfrm>
        </p:spPr>
        <p:txBody>
          <a:bodyPr/>
          <a:lstStyle/>
          <a:p>
            <a:r>
              <a:rPr lang="en-US" dirty="0"/>
              <a:t>Conversion of infix to </a:t>
            </a:r>
            <a:r>
              <a:rPr lang="en-US" dirty="0" smtClean="0"/>
              <a:t>postfix</a:t>
            </a:r>
            <a:endParaRPr lang="en-IN" dirty="0"/>
          </a:p>
        </p:txBody>
      </p:sp>
      <p:sp>
        <p:nvSpPr>
          <p:cNvPr id="3" name="Content Placeholder 2"/>
          <p:cNvSpPr>
            <a:spLocks noGrp="1"/>
          </p:cNvSpPr>
          <p:nvPr>
            <p:ph idx="1"/>
          </p:nvPr>
        </p:nvSpPr>
        <p:spPr>
          <a:xfrm>
            <a:off x="0" y="892176"/>
            <a:ext cx="12192000" cy="5965824"/>
          </a:xfrm>
        </p:spPr>
        <p:txBody>
          <a:bodyPr>
            <a:normAutofit fontScale="92500" lnSpcReduction="20000"/>
          </a:bodyPr>
          <a:lstStyle/>
          <a:p>
            <a:pPr marL="0" indent="0">
              <a:buNone/>
            </a:pPr>
            <a:r>
              <a:rPr lang="en-US" b="1" dirty="0"/>
              <a:t>Rules for the conversion from infix to postfix expression</a:t>
            </a:r>
            <a:endParaRPr lang="en-US" dirty="0"/>
          </a:p>
          <a:p>
            <a:r>
              <a:rPr lang="en-US" dirty="0"/>
              <a:t>Print the operand as they arrive.</a:t>
            </a:r>
          </a:p>
          <a:p>
            <a:r>
              <a:rPr lang="en-US" dirty="0"/>
              <a:t>If the stack is empty or contains a left parenthesis on top, push the incoming operator on to the stack.</a:t>
            </a:r>
          </a:p>
          <a:p>
            <a:r>
              <a:rPr lang="en-US" dirty="0"/>
              <a:t>If the incoming symbol is '(', push it on to the stack.</a:t>
            </a:r>
          </a:p>
          <a:p>
            <a:r>
              <a:rPr lang="en-US" dirty="0"/>
              <a:t>If the incoming symbol is ')', pop the stack and print the operators until the left parenthesis is found.</a:t>
            </a:r>
          </a:p>
          <a:p>
            <a:r>
              <a:rPr lang="en-US" dirty="0"/>
              <a:t>If the incoming symbol has higher precedence than the top of the stack, push it on the stack.</a:t>
            </a:r>
          </a:p>
          <a:p>
            <a:r>
              <a:rPr lang="en-US" dirty="0"/>
              <a:t>If the incoming symbol has lower precedence than the top of the stack, pop and print the top of the stack. Then test the incoming operator against the new top of the stack.</a:t>
            </a:r>
          </a:p>
          <a:p>
            <a:r>
              <a:rPr lang="en-US" dirty="0"/>
              <a:t>If the incoming operator has the same precedence with the top of the stack then use the associativity rules. If the associativity is from left to right then pop and print the top of the stack then push the incoming operator. If the associativity is from right to left then push the incoming operator.</a:t>
            </a:r>
          </a:p>
          <a:p>
            <a:r>
              <a:rPr lang="en-US" dirty="0"/>
              <a:t>At the end of the expression, pop and print all the operators of the stack.</a:t>
            </a:r>
          </a:p>
          <a:p>
            <a:pPr marL="0" indent="0">
              <a:buNone/>
            </a:pPr>
            <a:endParaRPr lang="en-IN" dirty="0"/>
          </a:p>
        </p:txBody>
      </p:sp>
    </p:spTree>
    <p:extLst>
      <p:ext uri="{BB962C8B-B14F-4D97-AF65-F5344CB8AC3E}">
        <p14:creationId xmlns:p14="http://schemas.microsoft.com/office/powerpoint/2010/main" val="363252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75995"/>
          </a:xfrm>
        </p:spPr>
        <p:txBody>
          <a:bodyPr/>
          <a:lstStyle/>
          <a:p>
            <a:r>
              <a:rPr lang="en-US" dirty="0" smtClean="0"/>
              <a:t>Infix to Postfix</a:t>
            </a:r>
            <a:endParaRPr lang="en-IN" dirty="0"/>
          </a:p>
        </p:txBody>
      </p:sp>
      <p:sp>
        <p:nvSpPr>
          <p:cNvPr id="3" name="TextBox 2"/>
          <p:cNvSpPr txBox="1"/>
          <p:nvPr/>
        </p:nvSpPr>
        <p:spPr>
          <a:xfrm>
            <a:off x="101600" y="853122"/>
            <a:ext cx="4394200" cy="400110"/>
          </a:xfrm>
          <a:prstGeom prst="rect">
            <a:avLst/>
          </a:prstGeom>
          <a:noFill/>
        </p:spPr>
        <p:txBody>
          <a:bodyPr wrap="square" rtlCol="0">
            <a:spAutoFit/>
          </a:bodyPr>
          <a:lstStyle/>
          <a:p>
            <a:r>
              <a:rPr lang="pl-PL" sz="2000" b="1" dirty="0">
                <a:solidFill>
                  <a:schemeClr val="accent2">
                    <a:lumMod val="60000"/>
                    <a:lumOff val="40000"/>
                  </a:schemeClr>
                </a:solidFill>
              </a:rPr>
              <a:t>K + L - M*N + (O^P) * W/U/V * T + Q</a:t>
            </a:r>
            <a:endParaRPr lang="en-IN" sz="2000" b="1" dirty="0">
              <a:solidFill>
                <a:schemeClr val="accent2">
                  <a:lumMod val="60000"/>
                  <a:lumOff val="40000"/>
                </a:schemeClr>
              </a:solidFill>
            </a:endParaRPr>
          </a:p>
        </p:txBody>
      </p:sp>
      <p:graphicFrame>
        <p:nvGraphicFramePr>
          <p:cNvPr id="4" name="Table 3"/>
          <p:cNvGraphicFramePr>
            <a:graphicFrameLocks noGrp="1"/>
          </p:cNvGraphicFramePr>
          <p:nvPr>
            <p:extLst/>
          </p:nvPr>
        </p:nvGraphicFramePr>
        <p:xfrm>
          <a:off x="101600" y="1253231"/>
          <a:ext cx="5892801" cy="5604773"/>
        </p:xfrm>
        <a:graphic>
          <a:graphicData uri="http://schemas.openxmlformats.org/drawingml/2006/table">
            <a:tbl>
              <a:tblPr/>
              <a:tblGrid>
                <a:gridCol w="1964267">
                  <a:extLst>
                    <a:ext uri="{9D8B030D-6E8A-4147-A177-3AD203B41FA5}">
                      <a16:colId xmlns:a16="http://schemas.microsoft.com/office/drawing/2014/main" val="1824172653"/>
                    </a:ext>
                  </a:extLst>
                </a:gridCol>
                <a:gridCol w="1964267">
                  <a:extLst>
                    <a:ext uri="{9D8B030D-6E8A-4147-A177-3AD203B41FA5}">
                      <a16:colId xmlns:a16="http://schemas.microsoft.com/office/drawing/2014/main" val="2306831442"/>
                    </a:ext>
                  </a:extLst>
                </a:gridCol>
                <a:gridCol w="1964267">
                  <a:extLst>
                    <a:ext uri="{9D8B030D-6E8A-4147-A177-3AD203B41FA5}">
                      <a16:colId xmlns:a16="http://schemas.microsoft.com/office/drawing/2014/main" val="2830306766"/>
                    </a:ext>
                  </a:extLst>
                </a:gridCol>
              </a:tblGrid>
              <a:tr h="484523">
                <a:tc>
                  <a:txBody>
                    <a:bodyPr/>
                    <a:lstStyle/>
                    <a:p>
                      <a:pPr algn="l" fontAlgn="t"/>
                      <a:r>
                        <a:rPr lang="en-IN" sz="1600" dirty="0">
                          <a:solidFill>
                            <a:srgbClr val="000000"/>
                          </a:solidFill>
                          <a:effectLst/>
                          <a:latin typeface="times new roman" panose="02020603050405020304" pitchFamily="18" charset="0"/>
                        </a:rPr>
                        <a:t>Input Expression</a:t>
                      </a:r>
                    </a:p>
                  </a:txBody>
                  <a:tcPr marL="36545" marR="36545" marT="36545" marB="36545">
                    <a:lnL w="9525" cap="flat" cmpd="sng" algn="ctr">
                      <a:solidFill>
                        <a:srgbClr val="B007DA"/>
                      </a:solidFill>
                      <a:prstDash val="solid"/>
                      <a:round/>
                      <a:headEnd type="none" w="med" len="med"/>
                      <a:tailEnd type="none" w="med" len="med"/>
                    </a:lnL>
                    <a:lnR w="9525" cap="flat" cmpd="sng" algn="ctr">
                      <a:solidFill>
                        <a:srgbClr val="B007DA"/>
                      </a:solidFill>
                      <a:prstDash val="solid"/>
                      <a:round/>
                      <a:headEnd type="none" w="med" len="med"/>
                      <a:tailEnd type="none" w="med" len="med"/>
                    </a:lnR>
                    <a:lnT w="9525" cap="flat" cmpd="sng" algn="ctr">
                      <a:solidFill>
                        <a:srgbClr val="B007D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dirty="0">
                          <a:solidFill>
                            <a:srgbClr val="000000"/>
                          </a:solidFill>
                          <a:effectLst/>
                          <a:latin typeface="times new roman" panose="02020603050405020304" pitchFamily="18" charset="0"/>
                        </a:rPr>
                        <a:t>Stack</a:t>
                      </a:r>
                    </a:p>
                  </a:txBody>
                  <a:tcPr marL="36545" marR="36545" marT="36545" marB="36545">
                    <a:lnL w="9525" cap="flat" cmpd="sng" algn="ctr">
                      <a:solidFill>
                        <a:srgbClr val="B007DA"/>
                      </a:solidFill>
                      <a:prstDash val="solid"/>
                      <a:round/>
                      <a:headEnd type="none" w="med" len="med"/>
                      <a:tailEnd type="none" w="med" len="med"/>
                    </a:lnL>
                    <a:lnR w="9525" cap="flat" cmpd="sng" algn="ctr">
                      <a:solidFill>
                        <a:srgbClr val="B007DA"/>
                      </a:solidFill>
                      <a:prstDash val="solid"/>
                      <a:round/>
                      <a:headEnd type="none" w="med" len="med"/>
                      <a:tailEnd type="none" w="med" len="med"/>
                    </a:lnR>
                    <a:lnT w="9525" cap="flat" cmpd="sng" algn="ctr">
                      <a:solidFill>
                        <a:srgbClr val="B007D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dirty="0">
                          <a:solidFill>
                            <a:srgbClr val="000000"/>
                          </a:solidFill>
                          <a:effectLst/>
                          <a:latin typeface="times new roman" panose="02020603050405020304" pitchFamily="18" charset="0"/>
                        </a:rPr>
                        <a:t>Postfix Expression</a:t>
                      </a:r>
                    </a:p>
                  </a:txBody>
                  <a:tcPr marL="36545" marR="36545" marT="36545" marB="36545">
                    <a:lnL w="9525" cap="flat" cmpd="sng" algn="ctr">
                      <a:solidFill>
                        <a:srgbClr val="B007DA"/>
                      </a:solidFill>
                      <a:prstDash val="solid"/>
                      <a:round/>
                      <a:headEnd type="none" w="med" len="med"/>
                      <a:tailEnd type="none" w="med" len="med"/>
                    </a:lnL>
                    <a:lnR w="9525" cap="flat" cmpd="sng" algn="ctr">
                      <a:solidFill>
                        <a:srgbClr val="B007DA"/>
                      </a:solidFill>
                      <a:prstDash val="solid"/>
                      <a:round/>
                      <a:headEnd type="none" w="med" len="med"/>
                      <a:tailEnd type="none" w="med" len="med"/>
                    </a:lnR>
                    <a:lnT w="9525" cap="flat" cmpd="sng" algn="ctr">
                      <a:solidFill>
                        <a:srgbClr val="B007D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76264915"/>
                  </a:ext>
                </a:extLst>
              </a:tr>
              <a:tr h="412779">
                <a:tc>
                  <a:txBody>
                    <a:bodyPr/>
                    <a:lstStyle/>
                    <a:p>
                      <a:pPr algn="l" fontAlgn="t"/>
                      <a:r>
                        <a:rPr lang="en-IN" sz="1600" dirty="0">
                          <a:solidFill>
                            <a:srgbClr val="000000"/>
                          </a:solidFill>
                          <a:effectLst/>
                          <a:latin typeface="verdana" panose="020B0604030504040204" pitchFamily="34" charset="0"/>
                        </a:rPr>
                        <a:t>K</a:t>
                      </a:r>
                    </a:p>
                  </a:txBody>
                  <a:tcPr marL="24364" marR="24364" marT="24364" marB="24364"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endParaRPr lang="en-IN" sz="1600">
                        <a:solidFill>
                          <a:srgbClr val="000000"/>
                        </a:solidFill>
                        <a:effectLst/>
                        <a:latin typeface="verdana" panose="020B0604030504040204" pitchFamily="34" charset="0"/>
                      </a:endParaRP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dirty="0">
                          <a:solidFill>
                            <a:srgbClr val="000000"/>
                          </a:solidFill>
                          <a:effectLst/>
                          <a:latin typeface="verdana" panose="020B0604030504040204" pitchFamily="34" charset="0"/>
                        </a:rPr>
                        <a:t>K</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32549436"/>
                  </a:ext>
                </a:extLst>
              </a:tr>
              <a:tr h="412779">
                <a:tc>
                  <a:txBody>
                    <a:bodyPr/>
                    <a:lstStyle/>
                    <a:p>
                      <a:pPr algn="l" fontAlgn="t"/>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endParaRPr lang="en-IN" sz="1600" dirty="0">
                        <a:solidFill>
                          <a:srgbClr val="000000"/>
                        </a:solidFill>
                        <a:effectLst/>
                        <a:latin typeface="verdana" panose="020B0604030504040204" pitchFamily="34" charset="0"/>
                      </a:endParaRP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87295013"/>
                  </a:ext>
                </a:extLst>
              </a:tr>
              <a:tr h="412779">
                <a:tc>
                  <a:txBody>
                    <a:bodyPr/>
                    <a:lstStyle/>
                    <a:p>
                      <a:pPr algn="l" fontAlgn="t"/>
                      <a:r>
                        <a:rPr lang="en-IN" sz="1600" dirty="0">
                          <a:solidFill>
                            <a:srgbClr val="000000"/>
                          </a:solidFill>
                          <a:effectLst/>
                          <a:latin typeface="verdana" panose="020B0604030504040204" pitchFamily="34" charset="0"/>
                        </a:rPr>
                        <a:t>L</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dirty="0">
                          <a:solidFill>
                            <a:srgbClr val="000000"/>
                          </a:solidFill>
                          <a:effectLst/>
                          <a:latin typeface="verdana" panose="020B0604030504040204" pitchFamily="34" charset="0"/>
                        </a:rPr>
                        <a:t>K L</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55180804"/>
                  </a:ext>
                </a:extLst>
              </a:tr>
              <a:tr h="412779">
                <a:tc>
                  <a:txBody>
                    <a:bodyPr/>
                    <a:lstStyle/>
                    <a:p>
                      <a:pPr algn="l" fontAlgn="t"/>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dirty="0">
                          <a:solidFill>
                            <a:srgbClr val="000000"/>
                          </a:solidFill>
                          <a:effectLst/>
                          <a:latin typeface="verdana" panose="020B0604030504040204" pitchFamily="34" charset="0"/>
                        </a:rPr>
                        <a:t>K L+</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46900973"/>
                  </a:ext>
                </a:extLst>
              </a:tr>
              <a:tr h="412779">
                <a:tc>
                  <a:txBody>
                    <a:bodyPr/>
                    <a:lstStyle/>
                    <a:p>
                      <a:pPr algn="l" fontAlgn="t"/>
                      <a:r>
                        <a:rPr lang="en-IN" sz="1600">
                          <a:solidFill>
                            <a:srgbClr val="000000"/>
                          </a:solidFill>
                          <a:effectLst/>
                          <a:latin typeface="verdana" panose="020B0604030504040204" pitchFamily="34" charset="0"/>
                        </a:rPr>
                        <a:t>M</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dirty="0">
                          <a:solidFill>
                            <a:srgbClr val="000000"/>
                          </a:solidFill>
                          <a:effectLst/>
                          <a:latin typeface="verdana" panose="020B0604030504040204" pitchFamily="34" charset="0"/>
                        </a:rPr>
                        <a:t>K L+ M</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692968854"/>
                  </a:ext>
                </a:extLst>
              </a:tr>
              <a:tr h="412779">
                <a:tc>
                  <a:txBody>
                    <a:bodyPr/>
                    <a:lstStyle/>
                    <a:p>
                      <a:pPr algn="l" fontAlgn="t"/>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dirty="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dirty="0">
                          <a:solidFill>
                            <a:srgbClr val="000000"/>
                          </a:solidFill>
                          <a:effectLst/>
                          <a:latin typeface="verdana" panose="020B0604030504040204" pitchFamily="34" charset="0"/>
                        </a:rPr>
                        <a:t>K L+ M</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33414065"/>
                  </a:ext>
                </a:extLst>
              </a:tr>
              <a:tr h="412779">
                <a:tc>
                  <a:txBody>
                    <a:bodyPr/>
                    <a:lstStyle/>
                    <a:p>
                      <a:pPr algn="l" fontAlgn="t"/>
                      <a:r>
                        <a:rPr lang="en-IN" sz="1600">
                          <a:solidFill>
                            <a:srgbClr val="000000"/>
                          </a:solidFill>
                          <a:effectLst/>
                          <a:latin typeface="verdana" panose="020B0604030504040204" pitchFamily="34" charset="0"/>
                        </a:rPr>
                        <a:t>N</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dirty="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dirty="0">
                          <a:solidFill>
                            <a:srgbClr val="000000"/>
                          </a:solidFill>
                          <a:effectLst/>
                          <a:latin typeface="verdana" panose="020B0604030504040204" pitchFamily="34" charset="0"/>
                        </a:rPr>
                        <a:t>K L + M N</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70626594"/>
                  </a:ext>
                </a:extLst>
              </a:tr>
              <a:tr h="579681">
                <a:tc>
                  <a:txBody>
                    <a:bodyPr/>
                    <a:lstStyle/>
                    <a:p>
                      <a:pPr algn="l" fontAlgn="t"/>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pt-BR" sz="1600" dirty="0">
                          <a:solidFill>
                            <a:srgbClr val="000000"/>
                          </a:solidFill>
                          <a:effectLst/>
                          <a:latin typeface="verdana" panose="020B0604030504040204" pitchFamily="34" charset="0"/>
                        </a:rPr>
                        <a:t>K L + M N*</a:t>
                      </a:r>
                      <a:br>
                        <a:rPr lang="pt-BR" sz="1600" dirty="0">
                          <a:solidFill>
                            <a:srgbClr val="000000"/>
                          </a:solidFill>
                          <a:effectLst/>
                          <a:latin typeface="verdana" panose="020B0604030504040204" pitchFamily="34" charset="0"/>
                        </a:rPr>
                      </a:br>
                      <a:r>
                        <a:rPr lang="pt-BR" sz="1600" dirty="0">
                          <a:solidFill>
                            <a:srgbClr val="000000"/>
                          </a:solidFill>
                          <a:effectLst/>
                          <a:latin typeface="verdana" panose="020B0604030504040204" pitchFamily="34" charset="0"/>
                        </a:rPr>
                        <a:t>K L + M N*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57757819"/>
                  </a:ext>
                </a:extLst>
              </a:tr>
              <a:tr h="412779">
                <a:tc>
                  <a:txBody>
                    <a:bodyPr/>
                    <a:lstStyle/>
                    <a:p>
                      <a:pPr algn="l" fontAlgn="t"/>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dirty="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dirty="0">
                          <a:solidFill>
                            <a:srgbClr val="000000"/>
                          </a:solidFill>
                          <a:effectLst/>
                          <a:latin typeface="verdana" panose="020B0604030504040204" pitchFamily="34" charset="0"/>
                        </a:rPr>
                        <a:t>K L + M N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12752876"/>
                  </a:ext>
                </a:extLst>
              </a:tr>
              <a:tr h="412779">
                <a:tc>
                  <a:txBody>
                    <a:bodyPr/>
                    <a:lstStyle/>
                    <a:p>
                      <a:pPr algn="l" fontAlgn="t"/>
                      <a:r>
                        <a:rPr lang="en-IN" sz="1600">
                          <a:solidFill>
                            <a:srgbClr val="000000"/>
                          </a:solidFill>
                          <a:effectLst/>
                          <a:latin typeface="verdana" panose="020B0604030504040204" pitchFamily="34" charset="0"/>
                        </a:rPr>
                        <a:t>O</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pt-BR" sz="1600" dirty="0">
                          <a:solidFill>
                            <a:srgbClr val="000000"/>
                          </a:solidFill>
                          <a:effectLst/>
                          <a:latin typeface="verdana" panose="020B0604030504040204" pitchFamily="34" charset="0"/>
                        </a:rPr>
                        <a:t>K L + M N * - O</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92886811"/>
                  </a:ext>
                </a:extLst>
              </a:tr>
              <a:tr h="412779">
                <a:tc>
                  <a:txBody>
                    <a:bodyPr/>
                    <a:lstStyle/>
                    <a:p>
                      <a:pPr algn="l" fontAlgn="t"/>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latin typeface="verdana" panose="020B0604030504040204" pitchFamily="34" charset="0"/>
                        </a:rPr>
                        <a:t>+ (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pt-BR" sz="1600" dirty="0">
                          <a:solidFill>
                            <a:srgbClr val="000000"/>
                          </a:solidFill>
                          <a:effectLst/>
                          <a:latin typeface="verdana" panose="020B0604030504040204" pitchFamily="34" charset="0"/>
                        </a:rPr>
                        <a:t>K L + M N* - O</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10380438"/>
                  </a:ext>
                </a:extLst>
              </a:tr>
              <a:tr h="412779">
                <a:tc>
                  <a:txBody>
                    <a:bodyPr/>
                    <a:lstStyle/>
                    <a:p>
                      <a:pPr algn="l" fontAlgn="t"/>
                      <a:r>
                        <a:rPr lang="en-IN" sz="1600" dirty="0">
                          <a:solidFill>
                            <a:srgbClr val="000000"/>
                          </a:solidFill>
                          <a:effectLst/>
                          <a:latin typeface="verdana" panose="020B0604030504040204" pitchFamily="34" charset="0"/>
                        </a:rPr>
                        <a:t>P</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dirty="0">
                          <a:solidFill>
                            <a:srgbClr val="000000"/>
                          </a:solidFill>
                          <a:effectLst/>
                          <a:latin typeface="verdana" panose="020B0604030504040204" pitchFamily="34" charset="0"/>
                        </a:rPr>
                        <a:t>+ (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pt-BR" sz="1600" dirty="0">
                          <a:solidFill>
                            <a:srgbClr val="000000"/>
                          </a:solidFill>
                          <a:effectLst/>
                          <a:latin typeface="verdana" panose="020B0604030504040204" pitchFamily="34" charset="0"/>
                        </a:rPr>
                        <a:t>K L + M N* - O P</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41906203"/>
                  </a:ext>
                </a:extLst>
              </a:tr>
            </a:tbl>
          </a:graphicData>
        </a:graphic>
      </p:graphicFrame>
      <p:graphicFrame>
        <p:nvGraphicFramePr>
          <p:cNvPr id="5" name="Table 4"/>
          <p:cNvGraphicFramePr>
            <a:graphicFrameLocks noGrp="1"/>
          </p:cNvGraphicFramePr>
          <p:nvPr>
            <p:extLst/>
          </p:nvPr>
        </p:nvGraphicFramePr>
        <p:xfrm>
          <a:off x="5994402" y="1714500"/>
          <a:ext cx="6197598" cy="4710560"/>
        </p:xfrm>
        <a:graphic>
          <a:graphicData uri="http://schemas.openxmlformats.org/drawingml/2006/table">
            <a:tbl>
              <a:tblPr/>
              <a:tblGrid>
                <a:gridCol w="1643641">
                  <a:extLst>
                    <a:ext uri="{9D8B030D-6E8A-4147-A177-3AD203B41FA5}">
                      <a16:colId xmlns:a16="http://schemas.microsoft.com/office/drawing/2014/main" val="425718781"/>
                    </a:ext>
                  </a:extLst>
                </a:gridCol>
                <a:gridCol w="1679055">
                  <a:extLst>
                    <a:ext uri="{9D8B030D-6E8A-4147-A177-3AD203B41FA5}">
                      <a16:colId xmlns:a16="http://schemas.microsoft.com/office/drawing/2014/main" val="1153405420"/>
                    </a:ext>
                  </a:extLst>
                </a:gridCol>
                <a:gridCol w="2874902">
                  <a:extLst>
                    <a:ext uri="{9D8B030D-6E8A-4147-A177-3AD203B41FA5}">
                      <a16:colId xmlns:a16="http://schemas.microsoft.com/office/drawing/2014/main" val="3946384459"/>
                    </a:ext>
                  </a:extLst>
                </a:gridCol>
              </a:tblGrid>
              <a:tr h="431800">
                <a:tc>
                  <a:txBody>
                    <a:bodyPr/>
                    <a:lstStyle/>
                    <a:p>
                      <a:pPr algn="l" fontAlgn="t">
                        <a:lnSpc>
                          <a:spcPct val="100000"/>
                        </a:lnSpc>
                      </a:pPr>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pt-BR" sz="1600" dirty="0">
                          <a:solidFill>
                            <a:srgbClr val="000000"/>
                          </a:solidFill>
                          <a:effectLst/>
                          <a:latin typeface="verdana" panose="020B0604030504040204" pitchFamily="34" charset="0"/>
                        </a:rPr>
                        <a:t>K L + M N* - O P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25977910"/>
                  </a:ext>
                </a:extLst>
              </a:tr>
              <a:tr h="431800">
                <a:tc>
                  <a:txBody>
                    <a:bodyPr/>
                    <a:lstStyle/>
                    <a:p>
                      <a:pPr algn="l" fontAlgn="t">
                        <a:lnSpc>
                          <a:spcPct val="100000"/>
                        </a:lnSpc>
                      </a:pPr>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en-IN" sz="160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pt-BR" sz="1600" dirty="0">
                          <a:solidFill>
                            <a:srgbClr val="000000"/>
                          </a:solidFill>
                          <a:effectLst/>
                          <a:latin typeface="verdana" panose="020B0604030504040204" pitchFamily="34" charset="0"/>
                        </a:rPr>
                        <a:t>K L + M N* - O P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4310781"/>
                  </a:ext>
                </a:extLst>
              </a:tr>
              <a:tr h="393700">
                <a:tc>
                  <a:txBody>
                    <a:bodyPr/>
                    <a:lstStyle/>
                    <a:p>
                      <a:pPr algn="l" fontAlgn="t">
                        <a:lnSpc>
                          <a:spcPct val="100000"/>
                        </a:lnSpc>
                      </a:pPr>
                      <a:r>
                        <a:rPr lang="en-IN" sz="1600" dirty="0">
                          <a:solidFill>
                            <a:srgbClr val="000000"/>
                          </a:solidFill>
                          <a:effectLst/>
                          <a:latin typeface="verdana" panose="020B0604030504040204" pitchFamily="34" charset="0"/>
                        </a:rPr>
                        <a:t>W</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en-IN" sz="160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pl-PL" sz="1600" dirty="0">
                          <a:solidFill>
                            <a:srgbClr val="000000"/>
                          </a:solidFill>
                          <a:effectLst/>
                          <a:latin typeface="verdana" panose="020B0604030504040204" pitchFamily="34" charset="0"/>
                        </a:rPr>
                        <a:t>K L + M N* - O P ^ W</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41621626"/>
                  </a:ext>
                </a:extLst>
              </a:tr>
              <a:tr h="419100">
                <a:tc>
                  <a:txBody>
                    <a:bodyPr/>
                    <a:lstStyle/>
                    <a:p>
                      <a:pPr algn="l" fontAlgn="t">
                        <a:lnSpc>
                          <a:spcPct val="100000"/>
                        </a:lnSpc>
                      </a:pPr>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en-IN" sz="1600" dirty="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pl-PL" sz="1600" dirty="0">
                          <a:solidFill>
                            <a:srgbClr val="000000"/>
                          </a:solidFill>
                          <a:effectLst/>
                          <a:latin typeface="verdana" panose="020B0604030504040204" pitchFamily="34" charset="0"/>
                        </a:rPr>
                        <a:t>K L + M N* - O P ^ W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81649220"/>
                  </a:ext>
                </a:extLst>
              </a:tr>
              <a:tr h="431800">
                <a:tc>
                  <a:txBody>
                    <a:bodyPr/>
                    <a:lstStyle/>
                    <a:p>
                      <a:pPr algn="l" fontAlgn="t">
                        <a:lnSpc>
                          <a:spcPct val="100000"/>
                        </a:lnSpc>
                      </a:pPr>
                      <a:r>
                        <a:rPr lang="en-IN" sz="1600" dirty="0">
                          <a:solidFill>
                            <a:srgbClr val="000000"/>
                          </a:solidFill>
                          <a:effectLst/>
                          <a:latin typeface="verdana" panose="020B0604030504040204" pitchFamily="34" charset="0"/>
                        </a:rPr>
                        <a:t>U</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en-IN" sz="160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pl-PL" sz="1600" dirty="0">
                          <a:solidFill>
                            <a:srgbClr val="000000"/>
                          </a:solidFill>
                          <a:effectLst/>
                          <a:latin typeface="verdana" panose="020B0604030504040204" pitchFamily="34" charset="0"/>
                        </a:rPr>
                        <a:t>K L + M N* - O P ^W*U</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59673611"/>
                  </a:ext>
                </a:extLst>
              </a:tr>
              <a:tr h="390543">
                <a:tc>
                  <a:txBody>
                    <a:bodyPr/>
                    <a:lstStyle/>
                    <a:p>
                      <a:pPr algn="l" fontAlgn="t">
                        <a:lnSpc>
                          <a:spcPct val="100000"/>
                        </a:lnSpc>
                      </a:pPr>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en-IN" sz="160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pl-PL" sz="1600" dirty="0">
                          <a:solidFill>
                            <a:srgbClr val="000000"/>
                          </a:solidFill>
                          <a:effectLst/>
                          <a:latin typeface="verdana" panose="020B0604030504040204" pitchFamily="34" charset="0"/>
                        </a:rPr>
                        <a:t>K L + M N* - O P ^W*U/</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27111123"/>
                  </a:ext>
                </a:extLst>
              </a:tr>
              <a:tr h="434957">
                <a:tc>
                  <a:txBody>
                    <a:bodyPr/>
                    <a:lstStyle/>
                    <a:p>
                      <a:pPr algn="l" fontAlgn="t">
                        <a:lnSpc>
                          <a:spcPct val="100000"/>
                        </a:lnSpc>
                      </a:pPr>
                      <a:r>
                        <a:rPr lang="en-IN" sz="1600" dirty="0">
                          <a:solidFill>
                            <a:srgbClr val="000000"/>
                          </a:solidFill>
                          <a:effectLst/>
                          <a:latin typeface="verdana" panose="020B0604030504040204" pitchFamily="34" charset="0"/>
                        </a:rPr>
                        <a:t>V</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en-IN" sz="160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en-IN" sz="1600" dirty="0">
                          <a:solidFill>
                            <a:srgbClr val="000000"/>
                          </a:solidFill>
                          <a:effectLst/>
                          <a:latin typeface="verdana" panose="020B0604030504040204" pitchFamily="34" charset="0"/>
                        </a:rPr>
                        <a:t>KL + MN*-OP^W*U/V</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22339570"/>
                  </a:ext>
                </a:extLst>
              </a:tr>
              <a:tr h="279400">
                <a:tc>
                  <a:txBody>
                    <a:bodyPr/>
                    <a:lstStyle/>
                    <a:p>
                      <a:pPr algn="l" fontAlgn="t">
                        <a:lnSpc>
                          <a:spcPct val="100000"/>
                        </a:lnSpc>
                      </a:pPr>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en-IN" sz="160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en-IN" sz="1600" dirty="0">
                          <a:solidFill>
                            <a:srgbClr val="000000"/>
                          </a:solidFill>
                          <a:effectLst/>
                          <a:latin typeface="verdana" panose="020B0604030504040204" pitchFamily="34" charset="0"/>
                        </a:rPr>
                        <a:t>KL+MN*-OP^W*U/V/</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63542771"/>
                  </a:ext>
                </a:extLst>
              </a:tr>
              <a:tr h="253532">
                <a:tc>
                  <a:txBody>
                    <a:bodyPr/>
                    <a:lstStyle/>
                    <a:p>
                      <a:pPr algn="l" fontAlgn="t">
                        <a:lnSpc>
                          <a:spcPct val="100000"/>
                        </a:lnSpc>
                      </a:pPr>
                      <a:r>
                        <a:rPr lang="en-IN" sz="1600" dirty="0">
                          <a:solidFill>
                            <a:srgbClr val="000000"/>
                          </a:solidFill>
                          <a:effectLst/>
                          <a:latin typeface="verdana" panose="020B0604030504040204" pitchFamily="34" charset="0"/>
                        </a:rPr>
                        <a:t>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en-IN" sz="1600" dirty="0">
                          <a:solidFill>
                            <a:srgbClr val="000000"/>
                          </a:solidFill>
                          <a:effectLst/>
                          <a:latin typeface="verdana" panose="020B0604030504040204" pitchFamily="34" charset="0"/>
                        </a:rPr>
                        <a:t>+ *</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en-IN" sz="1600">
                          <a:solidFill>
                            <a:srgbClr val="000000"/>
                          </a:solidFill>
                          <a:effectLst/>
                          <a:latin typeface="verdana" panose="020B0604030504040204" pitchFamily="34" charset="0"/>
                        </a:rPr>
                        <a:t>KL+MN*-OP^W*U/V/T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98779828"/>
                  </a:ext>
                </a:extLst>
              </a:tr>
              <a:tr h="811864">
                <a:tc>
                  <a:txBody>
                    <a:bodyPr/>
                    <a:lstStyle/>
                    <a:p>
                      <a:pPr algn="l" fontAlgn="t">
                        <a:lnSpc>
                          <a:spcPct val="100000"/>
                        </a:lnSpc>
                      </a:pPr>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en-IN" sz="160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lnSpc>
                          <a:spcPct val="100000"/>
                        </a:lnSpc>
                      </a:pPr>
                      <a:r>
                        <a:rPr lang="en-IN" sz="1600" dirty="0">
                          <a:solidFill>
                            <a:srgbClr val="000000"/>
                          </a:solidFill>
                          <a:effectLst/>
                          <a:latin typeface="verdana" panose="020B0604030504040204" pitchFamily="34" charset="0"/>
                        </a:rPr>
                        <a:t>KL+MN*-OP^W*U/V/T*</a:t>
                      </a:r>
                      <a:br>
                        <a:rPr lang="en-IN" sz="1600" dirty="0">
                          <a:solidFill>
                            <a:srgbClr val="000000"/>
                          </a:solidFill>
                          <a:effectLst/>
                          <a:latin typeface="verdana" panose="020B0604030504040204" pitchFamily="34" charset="0"/>
                        </a:rPr>
                      </a:br>
                      <a:r>
                        <a:rPr lang="en-IN" sz="1600" dirty="0">
                          <a:solidFill>
                            <a:srgbClr val="000000"/>
                          </a:solidFill>
                          <a:effectLst/>
                          <a:latin typeface="verdana" panose="020B0604030504040204" pitchFamily="34" charset="0"/>
                        </a:rPr>
                        <a:t>KL+MN*-OP^W*U/V/T*+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2574986"/>
                  </a:ext>
                </a:extLst>
              </a:tr>
              <a:tr h="379860">
                <a:tc>
                  <a:txBody>
                    <a:bodyPr/>
                    <a:lstStyle/>
                    <a:p>
                      <a:pPr algn="l" fontAlgn="t">
                        <a:lnSpc>
                          <a:spcPct val="100000"/>
                        </a:lnSpc>
                      </a:pPr>
                      <a:r>
                        <a:rPr lang="en-IN" sz="1600" dirty="0">
                          <a:solidFill>
                            <a:srgbClr val="000000"/>
                          </a:solidFill>
                          <a:effectLst/>
                          <a:latin typeface="verdana" panose="020B0604030504040204" pitchFamily="34" charset="0"/>
                        </a:rPr>
                        <a:t>Q</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en-IN" sz="1600" dirty="0">
                          <a:solidFill>
                            <a:srgbClr val="000000"/>
                          </a:solidFill>
                          <a:effectLst/>
                          <a:latin typeface="verdana" panose="020B0604030504040204" pitchFamily="34" charset="0"/>
                        </a:rPr>
                        <a:t>+</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lnSpc>
                          <a:spcPct val="100000"/>
                        </a:lnSpc>
                      </a:pPr>
                      <a:r>
                        <a:rPr lang="en-IN" sz="1600" dirty="0">
                          <a:solidFill>
                            <a:srgbClr val="000000"/>
                          </a:solidFill>
                          <a:effectLst/>
                          <a:latin typeface="verdana" panose="020B0604030504040204" pitchFamily="34" charset="0"/>
                        </a:rPr>
                        <a:t>KL+MN*-OP^W*U/V/T*Q</a:t>
                      </a:r>
                    </a:p>
                  </a:txBody>
                  <a:tcPr marL="24364" marR="24364" marT="24364" marB="2436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52306203"/>
                  </a:ext>
                </a:extLst>
              </a:tr>
            </a:tbl>
          </a:graphicData>
        </a:graphic>
      </p:graphicFrame>
      <p:sp>
        <p:nvSpPr>
          <p:cNvPr id="7" name="TextBox 6"/>
          <p:cNvSpPr txBox="1"/>
          <p:nvPr/>
        </p:nvSpPr>
        <p:spPr>
          <a:xfrm>
            <a:off x="7277100" y="853121"/>
            <a:ext cx="4394200" cy="400110"/>
          </a:xfrm>
          <a:prstGeom prst="rect">
            <a:avLst/>
          </a:prstGeom>
          <a:noFill/>
        </p:spPr>
        <p:txBody>
          <a:bodyPr wrap="square" rtlCol="0">
            <a:spAutoFit/>
          </a:bodyPr>
          <a:lstStyle/>
          <a:p>
            <a:r>
              <a:rPr lang="en-IN" sz="2000" b="1" dirty="0" smtClean="0">
                <a:solidFill>
                  <a:schemeClr val="accent6">
                    <a:lumMod val="60000"/>
                    <a:lumOff val="40000"/>
                  </a:schemeClr>
                </a:solidFill>
              </a:rPr>
              <a:t> KL+MN</a:t>
            </a:r>
            <a:r>
              <a:rPr lang="en-IN" sz="2000" b="1" dirty="0">
                <a:solidFill>
                  <a:schemeClr val="accent6">
                    <a:lumMod val="60000"/>
                    <a:lumOff val="40000"/>
                  </a:schemeClr>
                </a:solidFill>
              </a:rPr>
              <a:t>*-OP^W*U/V/T*Q+</a:t>
            </a:r>
          </a:p>
        </p:txBody>
      </p:sp>
    </p:spTree>
    <p:extLst>
      <p:ext uri="{BB962C8B-B14F-4D97-AF65-F5344CB8AC3E}">
        <p14:creationId xmlns:p14="http://schemas.microsoft.com/office/powerpoint/2010/main" val="260310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Infix to Prefix</a:t>
            </a:r>
            <a:endParaRPr lang="en-IN" dirty="0"/>
          </a:p>
        </p:txBody>
      </p:sp>
      <p:sp>
        <p:nvSpPr>
          <p:cNvPr id="3" name="Content Placeholder 2"/>
          <p:cNvSpPr>
            <a:spLocks noGrp="1"/>
          </p:cNvSpPr>
          <p:nvPr>
            <p:ph idx="1"/>
          </p:nvPr>
        </p:nvSpPr>
        <p:spPr/>
        <p:txBody>
          <a:bodyPr/>
          <a:lstStyle/>
          <a:p>
            <a:r>
              <a:rPr lang="en-IN" dirty="0"/>
              <a:t>R</a:t>
            </a:r>
            <a:r>
              <a:rPr lang="en-IN" dirty="0" smtClean="0"/>
              <a:t>everse </a:t>
            </a:r>
            <a:r>
              <a:rPr lang="en-IN" dirty="0"/>
              <a:t>the infix </a:t>
            </a:r>
            <a:r>
              <a:rPr lang="en-IN" dirty="0" smtClean="0"/>
              <a:t>expression.</a:t>
            </a:r>
          </a:p>
          <a:p>
            <a:r>
              <a:rPr lang="en-US" dirty="0" smtClean="0"/>
              <a:t>Find the postfix of reverse expression.</a:t>
            </a:r>
          </a:p>
          <a:p>
            <a:r>
              <a:rPr lang="en-US" dirty="0" smtClean="0"/>
              <a:t>Once you get Postfix output.</a:t>
            </a:r>
          </a:p>
          <a:p>
            <a:r>
              <a:rPr lang="en-US" dirty="0" smtClean="0"/>
              <a:t>Again reverse the output.</a:t>
            </a:r>
          </a:p>
          <a:p>
            <a:r>
              <a:rPr lang="en-US" dirty="0" smtClean="0"/>
              <a:t>You will get Prefix expression.</a:t>
            </a:r>
            <a:endParaRPr lang="en-IN" dirty="0"/>
          </a:p>
        </p:txBody>
      </p:sp>
    </p:spTree>
    <p:extLst>
      <p:ext uri="{BB962C8B-B14F-4D97-AF65-F5344CB8AC3E}">
        <p14:creationId xmlns:p14="http://schemas.microsoft.com/office/powerpoint/2010/main" val="40030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a:t>
            </a:r>
            <a:endParaRPr lang="en-IN" dirty="0"/>
          </a:p>
        </p:txBody>
      </p:sp>
      <p:sp>
        <p:nvSpPr>
          <p:cNvPr id="3" name="Content Placeholder 2"/>
          <p:cNvSpPr>
            <a:spLocks noGrp="1"/>
          </p:cNvSpPr>
          <p:nvPr>
            <p:ph idx="1"/>
          </p:nvPr>
        </p:nvSpPr>
        <p:spPr/>
        <p:txBody>
          <a:bodyPr>
            <a:normAutofit fontScale="85000" lnSpcReduction="20000"/>
          </a:bodyPr>
          <a:lstStyle/>
          <a:p>
            <a:r>
              <a:rPr lang="en-US" dirty="0"/>
              <a:t>a </a:t>
            </a:r>
            <a:r>
              <a:rPr lang="en-US" b="1" dirty="0"/>
              <a:t>queue</a:t>
            </a:r>
            <a:r>
              <a:rPr lang="en-US" dirty="0"/>
              <a:t> is a collection of entities that are maintained in a sequence and can be modified by the addition of entities at one end of the sequence and removal from the other end of the sequence</a:t>
            </a:r>
            <a:r>
              <a:rPr lang="en-US" dirty="0" smtClean="0"/>
              <a:t>.</a:t>
            </a:r>
          </a:p>
          <a:p>
            <a:r>
              <a:rPr lang="en-US" dirty="0" smtClean="0"/>
              <a:t>It is often referred as </a:t>
            </a:r>
            <a:r>
              <a:rPr lang="en-US" dirty="0"/>
              <a:t>First In First Out (FIFO</a:t>
            </a:r>
            <a:r>
              <a:rPr lang="en-US" dirty="0" smtClean="0"/>
              <a:t>).</a:t>
            </a:r>
          </a:p>
          <a:p>
            <a:r>
              <a:rPr lang="en-US" dirty="0" smtClean="0"/>
              <a:t>Terminology associated with is </a:t>
            </a:r>
            <a:r>
              <a:rPr lang="en-US" dirty="0"/>
              <a:t> </a:t>
            </a:r>
            <a:endParaRPr lang="en-US" dirty="0" smtClean="0"/>
          </a:p>
          <a:p>
            <a:pPr lvl="1"/>
            <a:r>
              <a:rPr lang="en-US" b="1" dirty="0" smtClean="0"/>
              <a:t>Rear</a:t>
            </a:r>
            <a:r>
              <a:rPr lang="en-US" dirty="0" smtClean="0"/>
              <a:t>, means from where data is added to collection.</a:t>
            </a:r>
          </a:p>
          <a:p>
            <a:pPr lvl="1"/>
            <a:r>
              <a:rPr lang="en-US" b="1" dirty="0" smtClean="0"/>
              <a:t>Front</a:t>
            </a:r>
            <a:r>
              <a:rPr lang="en-US" dirty="0" smtClean="0"/>
              <a:t>, means from where data is removed from collection.</a:t>
            </a:r>
            <a:endParaRPr lang="en-US" dirty="0"/>
          </a:p>
          <a:p>
            <a:r>
              <a:rPr lang="en-US" dirty="0" smtClean="0"/>
              <a:t>Operation perform on queue are</a:t>
            </a:r>
          </a:p>
          <a:p>
            <a:pPr lvl="1"/>
            <a:r>
              <a:rPr lang="en-US" b="1" dirty="0" err="1" smtClean="0"/>
              <a:t>Enqueue</a:t>
            </a:r>
            <a:r>
              <a:rPr lang="en-US" dirty="0" smtClean="0"/>
              <a:t>, means adding data</a:t>
            </a:r>
          </a:p>
          <a:p>
            <a:pPr lvl="1"/>
            <a:r>
              <a:rPr lang="en-US" b="1" dirty="0" err="1" smtClean="0"/>
              <a:t>Dequeue</a:t>
            </a:r>
            <a:r>
              <a:rPr lang="en-US" dirty="0" smtClean="0"/>
              <a:t>, means deleting data.</a:t>
            </a:r>
          </a:p>
          <a:p>
            <a:r>
              <a:rPr lang="en-US" dirty="0" smtClean="0"/>
              <a:t>Queue commonly used in </a:t>
            </a:r>
          </a:p>
          <a:p>
            <a:pPr lvl="1"/>
            <a:r>
              <a:rPr lang="en-US" dirty="0" smtClean="0"/>
              <a:t>Level wise tree traversal</a:t>
            </a:r>
          </a:p>
          <a:p>
            <a:pPr lvl="1"/>
            <a:r>
              <a:rPr lang="en-US" dirty="0"/>
              <a:t>Breadth First Traversal or BFS for a </a:t>
            </a:r>
            <a:r>
              <a:rPr lang="en-US" dirty="0" smtClean="0"/>
              <a:t>Graph</a:t>
            </a:r>
          </a:p>
          <a:p>
            <a:pPr lvl="1"/>
            <a:r>
              <a:rPr lang="en-US" dirty="0" smtClean="0"/>
              <a:t>Page replacement algorithm program </a:t>
            </a:r>
          </a:p>
          <a:p>
            <a:pPr lvl="1"/>
            <a:endParaRPr lang="en-IN" dirty="0"/>
          </a:p>
        </p:txBody>
      </p:sp>
      <p:sp>
        <p:nvSpPr>
          <p:cNvPr id="4" name="AutoShape 2" descr="Queuing Etiquette: Is this really what defines the British?"/>
          <p:cNvSpPr>
            <a:spLocks noChangeAspect="1" noChangeArrowheads="1"/>
          </p:cNvSpPr>
          <p:nvPr/>
        </p:nvSpPr>
        <p:spPr bwMode="auto">
          <a:xfrm>
            <a:off x="1541461" y="4584699"/>
            <a:ext cx="5888039" cy="2016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Queuing Etiquette: Is this really what defines the Briti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761" y="4785386"/>
            <a:ext cx="3859213" cy="18154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a:stCxn id="8" idx="2"/>
          </p:cNvCxnSpPr>
          <p:nvPr/>
        </p:nvCxnSpPr>
        <p:spPr>
          <a:xfrm flipH="1">
            <a:off x="11152637" y="4682025"/>
            <a:ext cx="620263" cy="845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11353800" y="4312693"/>
            <a:ext cx="838200" cy="369332"/>
          </a:xfrm>
          <a:prstGeom prst="rect">
            <a:avLst/>
          </a:prstGeom>
          <a:noFill/>
          <a:ln>
            <a:solidFill>
              <a:schemeClr val="tx1"/>
            </a:solidFill>
          </a:ln>
        </p:spPr>
        <p:txBody>
          <a:bodyPr wrap="square" rtlCol="0">
            <a:spAutoFit/>
          </a:bodyPr>
          <a:lstStyle/>
          <a:p>
            <a:r>
              <a:rPr lang="en-US" dirty="0" smtClean="0"/>
              <a:t>Rear</a:t>
            </a:r>
            <a:endParaRPr lang="en-IN" dirty="0"/>
          </a:p>
        </p:txBody>
      </p:sp>
      <p:cxnSp>
        <p:nvCxnSpPr>
          <p:cNvPr id="11" name="Straight Arrow Connector 10"/>
          <p:cNvCxnSpPr>
            <a:stCxn id="12" idx="2"/>
          </p:cNvCxnSpPr>
          <p:nvPr/>
        </p:nvCxnSpPr>
        <p:spPr>
          <a:xfrm>
            <a:off x="8972548" y="4683621"/>
            <a:ext cx="376168" cy="843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8553448" y="4314289"/>
            <a:ext cx="838200" cy="369332"/>
          </a:xfrm>
          <a:prstGeom prst="rect">
            <a:avLst/>
          </a:prstGeom>
          <a:noFill/>
          <a:ln>
            <a:solidFill>
              <a:schemeClr val="tx1"/>
            </a:solidFill>
          </a:ln>
        </p:spPr>
        <p:txBody>
          <a:bodyPr wrap="square" rtlCol="0">
            <a:spAutoFit/>
          </a:bodyPr>
          <a:lstStyle/>
          <a:p>
            <a:r>
              <a:rPr lang="en-US" dirty="0" smtClean="0"/>
              <a:t>Front</a:t>
            </a:r>
            <a:endParaRPr lang="en-IN" dirty="0"/>
          </a:p>
        </p:txBody>
      </p:sp>
      <p:sp>
        <p:nvSpPr>
          <p:cNvPr id="5" name="Footer Placeholder 4"/>
          <p:cNvSpPr>
            <a:spLocks noGrp="1"/>
          </p:cNvSpPr>
          <p:nvPr>
            <p:ph type="ftr" sz="quarter" idx="11"/>
          </p:nvPr>
        </p:nvSpPr>
        <p:spPr/>
        <p:txBody>
          <a:bodyPr/>
          <a:lstStyle/>
          <a:p>
            <a:r>
              <a:rPr lang="en-IN" smtClean="0"/>
              <a:t>Ashutosh Sonawane</a:t>
            </a:r>
            <a:endParaRPr lang="en-IN" dirty="0"/>
          </a:p>
        </p:txBody>
      </p:sp>
      <p:sp>
        <p:nvSpPr>
          <p:cNvPr id="6" name="Slide Number Placeholder 5"/>
          <p:cNvSpPr>
            <a:spLocks noGrp="1"/>
          </p:cNvSpPr>
          <p:nvPr>
            <p:ph type="sldNum" sz="quarter" idx="12"/>
          </p:nvPr>
        </p:nvSpPr>
        <p:spPr/>
        <p:txBody>
          <a:bodyPr/>
          <a:lstStyle/>
          <a:p>
            <a:fld id="{B80CADA0-E01C-459D-AB8F-6AC03931BC5C}" type="slidenum">
              <a:rPr lang="en-IN" smtClean="0"/>
              <a:t>59</a:t>
            </a:fld>
            <a:endParaRPr lang="en-IN"/>
          </a:p>
        </p:txBody>
      </p:sp>
    </p:spTree>
    <p:extLst>
      <p:ext uri="{BB962C8B-B14F-4D97-AF65-F5344CB8AC3E}">
        <p14:creationId xmlns:p14="http://schemas.microsoft.com/office/powerpoint/2010/main" val="146941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circle(in)">
                                      <p:cBhvr>
                                        <p:cTn id="14" dur="2000"/>
                                        <p:tgtEl>
                                          <p:spTgt spid="205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1000"/>
                                        <p:tgtEl>
                                          <p:spTgt spid="3">
                                            <p:txEl>
                                              <p:pRg st="4" end="4"/>
                                            </p:txEl>
                                          </p:spTgt>
                                        </p:tgtEl>
                                      </p:cBhvr>
                                    </p:animEffect>
                                    <p:anim calcmode="lin" valueType="num">
                                      <p:cBhvr>
                                        <p:cTn id="4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Effect transition="in" filter="fade">
                                      <p:cBhvr>
                                        <p:cTn id="63" dur="1000"/>
                                        <p:tgtEl>
                                          <p:spTgt spid="3">
                                            <p:txEl>
                                              <p:pRg st="5" end="5"/>
                                            </p:txEl>
                                          </p:spTgt>
                                        </p:tgtEl>
                                      </p:cBhvr>
                                    </p:animEffect>
                                    <p:anim calcmode="lin" valueType="num">
                                      <p:cBhvr>
                                        <p:cTn id="6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1000"/>
                                        <p:tgtEl>
                                          <p:spTgt spid="3">
                                            <p:txEl>
                                              <p:pRg st="6" end="6"/>
                                            </p:txEl>
                                          </p:spTgt>
                                        </p:tgtEl>
                                      </p:cBhvr>
                                    </p:animEffect>
                                    <p:anim calcmode="lin" valueType="num">
                                      <p:cBhvr>
                                        <p:cTn id="7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Effect transition="in" filter="fade">
                                      <p:cBhvr>
                                        <p:cTn id="77" dur="1000"/>
                                        <p:tgtEl>
                                          <p:spTgt spid="3">
                                            <p:txEl>
                                              <p:pRg st="7" end="7"/>
                                            </p:txEl>
                                          </p:spTgt>
                                        </p:tgtEl>
                                      </p:cBhvr>
                                    </p:animEffect>
                                    <p:anim calcmode="lin" valueType="num">
                                      <p:cBhvr>
                                        <p:cTn id="7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
                                            <p:txEl>
                                              <p:pRg st="8" end="8"/>
                                            </p:txEl>
                                          </p:spTgt>
                                        </p:tgtEl>
                                        <p:attrNameLst>
                                          <p:attrName>style.visibility</p:attrName>
                                        </p:attrNameLst>
                                      </p:cBhvr>
                                      <p:to>
                                        <p:strVal val="visible"/>
                                      </p:to>
                                    </p:set>
                                    <p:animEffect transition="in" filter="fade">
                                      <p:cBhvr>
                                        <p:cTn id="84" dur="1000"/>
                                        <p:tgtEl>
                                          <p:spTgt spid="3">
                                            <p:txEl>
                                              <p:pRg st="8" end="8"/>
                                            </p:txEl>
                                          </p:spTgt>
                                        </p:tgtEl>
                                      </p:cBhvr>
                                    </p:animEffect>
                                    <p:anim calcmode="lin" valueType="num">
                                      <p:cBhvr>
                                        <p:cTn id="8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
                                            <p:txEl>
                                              <p:pRg st="9" end="9"/>
                                            </p:txEl>
                                          </p:spTgt>
                                        </p:tgtEl>
                                        <p:attrNameLst>
                                          <p:attrName>style.visibility</p:attrName>
                                        </p:attrNameLst>
                                      </p:cBhvr>
                                      <p:to>
                                        <p:strVal val="visible"/>
                                      </p:to>
                                    </p:set>
                                    <p:animEffect transition="in" filter="fade">
                                      <p:cBhvr>
                                        <p:cTn id="91" dur="1000"/>
                                        <p:tgtEl>
                                          <p:spTgt spid="3">
                                            <p:txEl>
                                              <p:pRg st="9" end="9"/>
                                            </p:txEl>
                                          </p:spTgt>
                                        </p:tgtEl>
                                      </p:cBhvr>
                                    </p:animEffect>
                                    <p:anim calcmode="lin" valueType="num">
                                      <p:cBhvr>
                                        <p:cTn id="9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
                                            <p:txEl>
                                              <p:pRg st="10" end="10"/>
                                            </p:txEl>
                                          </p:spTgt>
                                        </p:tgtEl>
                                        <p:attrNameLst>
                                          <p:attrName>style.visibility</p:attrName>
                                        </p:attrNameLst>
                                      </p:cBhvr>
                                      <p:to>
                                        <p:strVal val="visible"/>
                                      </p:to>
                                    </p:set>
                                    <p:animEffect transition="in" filter="fade">
                                      <p:cBhvr>
                                        <p:cTn id="98" dur="1000"/>
                                        <p:tgtEl>
                                          <p:spTgt spid="3">
                                            <p:txEl>
                                              <p:pRg st="10" end="10"/>
                                            </p:txEl>
                                          </p:spTgt>
                                        </p:tgtEl>
                                      </p:cBhvr>
                                    </p:animEffect>
                                    <p:anim calcmode="lin" valueType="num">
                                      <p:cBhvr>
                                        <p:cTn id="9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
                                            <p:txEl>
                                              <p:pRg st="11" end="11"/>
                                            </p:txEl>
                                          </p:spTgt>
                                        </p:tgtEl>
                                        <p:attrNameLst>
                                          <p:attrName>style.visibility</p:attrName>
                                        </p:attrNameLst>
                                      </p:cBhvr>
                                      <p:to>
                                        <p:strVal val="visible"/>
                                      </p:to>
                                    </p:set>
                                    <p:animEffect transition="in" filter="fade">
                                      <p:cBhvr>
                                        <p:cTn id="105" dur="1000"/>
                                        <p:tgtEl>
                                          <p:spTgt spid="3">
                                            <p:txEl>
                                              <p:pRg st="11" end="11"/>
                                            </p:txEl>
                                          </p:spTgt>
                                        </p:tgtEl>
                                      </p:cBhvr>
                                    </p:animEffect>
                                    <p:anim calcmode="lin" valueType="num">
                                      <p:cBhvr>
                                        <p:cTn id="10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73458"/>
          </a:xfrm>
        </p:spPr>
        <p:txBody>
          <a:bodyPr>
            <a:normAutofit/>
          </a:bodyPr>
          <a:lstStyle/>
          <a:p>
            <a:pPr algn="ctr"/>
            <a:r>
              <a:rPr lang="en-US" dirty="0" smtClean="0"/>
              <a:t>More Symbols used in flowchart</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7883086"/>
              </p:ext>
            </p:extLst>
          </p:nvPr>
        </p:nvGraphicFramePr>
        <p:xfrm>
          <a:off x="0" y="714373"/>
          <a:ext cx="12192000" cy="6143626"/>
        </p:xfrm>
        <a:graphic>
          <a:graphicData uri="http://schemas.openxmlformats.org/drawingml/2006/table">
            <a:tbl>
              <a:tblPr firstRow="1" bandRow="1">
                <a:tableStyleId>{5C22544A-7EE6-4342-B048-85BDC9FD1C3A}</a:tableStyleId>
              </a:tblPr>
              <a:tblGrid>
                <a:gridCol w="2292824">
                  <a:extLst>
                    <a:ext uri="{9D8B030D-6E8A-4147-A177-3AD203B41FA5}">
                      <a16:colId xmlns:a16="http://schemas.microsoft.com/office/drawing/2014/main" val="2450754003"/>
                    </a:ext>
                  </a:extLst>
                </a:gridCol>
                <a:gridCol w="2047164">
                  <a:extLst>
                    <a:ext uri="{9D8B030D-6E8A-4147-A177-3AD203B41FA5}">
                      <a16:colId xmlns:a16="http://schemas.microsoft.com/office/drawing/2014/main" val="790254373"/>
                    </a:ext>
                  </a:extLst>
                </a:gridCol>
                <a:gridCol w="7852012">
                  <a:extLst>
                    <a:ext uri="{9D8B030D-6E8A-4147-A177-3AD203B41FA5}">
                      <a16:colId xmlns:a16="http://schemas.microsoft.com/office/drawing/2014/main" val="860065670"/>
                    </a:ext>
                  </a:extLst>
                </a:gridCol>
              </a:tblGrid>
              <a:tr h="397865">
                <a:tc>
                  <a:txBody>
                    <a:bodyPr/>
                    <a:lstStyle/>
                    <a:p>
                      <a:pPr algn="ctr"/>
                      <a:r>
                        <a:rPr lang="en-IN" sz="1800" b="1" i="0" kern="1200" dirty="0" smtClean="0">
                          <a:solidFill>
                            <a:schemeClr val="lt1"/>
                          </a:solidFill>
                          <a:effectLst/>
                          <a:latin typeface="+mn-lt"/>
                          <a:ea typeface="+mn-ea"/>
                          <a:cs typeface="+mn-cs"/>
                        </a:rPr>
                        <a:t>Shape</a:t>
                      </a:r>
                      <a:endParaRPr lang="en-IN" dirty="0"/>
                    </a:p>
                  </a:txBody>
                  <a:tcPr/>
                </a:tc>
                <a:tc>
                  <a:txBody>
                    <a:bodyPr/>
                    <a:lstStyle/>
                    <a:p>
                      <a:pPr algn="ctr"/>
                      <a:r>
                        <a:rPr lang="en-IN" sz="1800" b="1" i="0" kern="1200" dirty="0" smtClean="0">
                          <a:solidFill>
                            <a:schemeClr val="lt1"/>
                          </a:solidFill>
                          <a:effectLst/>
                          <a:latin typeface="+mn-lt"/>
                          <a:ea typeface="+mn-ea"/>
                          <a:cs typeface="+mn-cs"/>
                        </a:rPr>
                        <a:t>Name</a:t>
                      </a:r>
                      <a:endParaRPr lang="en-IN" dirty="0"/>
                    </a:p>
                  </a:txBody>
                  <a:tcPr/>
                </a:tc>
                <a:tc>
                  <a:txBody>
                    <a:bodyPr/>
                    <a:lstStyle/>
                    <a:p>
                      <a:pPr algn="ctr"/>
                      <a:r>
                        <a:rPr lang="en-IN" sz="1800" b="1" i="0" kern="1200" dirty="0" smtClean="0">
                          <a:solidFill>
                            <a:schemeClr val="lt1"/>
                          </a:solidFill>
                          <a:effectLst/>
                          <a:latin typeface="+mn-lt"/>
                          <a:ea typeface="+mn-ea"/>
                          <a:cs typeface="+mn-cs"/>
                        </a:rPr>
                        <a:t>Description</a:t>
                      </a:r>
                      <a:endParaRPr lang="en-IN" dirty="0"/>
                    </a:p>
                  </a:txBody>
                  <a:tcPr/>
                </a:tc>
                <a:extLst>
                  <a:ext uri="{0D108BD9-81ED-4DB2-BD59-A6C34878D82A}">
                    <a16:rowId xmlns:a16="http://schemas.microsoft.com/office/drawing/2014/main" val="3251611119"/>
                  </a:ext>
                </a:extLst>
              </a:tr>
              <a:tr h="853773">
                <a:tc>
                  <a:txBody>
                    <a:bodyPr/>
                    <a:lstStyle/>
                    <a:p>
                      <a:endParaRPr lang="en-IN" dirty="0"/>
                    </a:p>
                  </a:txBody>
                  <a:tcPr/>
                </a:tc>
                <a:tc>
                  <a:txBody>
                    <a:bodyPr/>
                    <a:lstStyle/>
                    <a:p>
                      <a:pPr algn="ctr"/>
                      <a:r>
                        <a:rPr lang="en-IN" sz="1800" b="0" i="0" kern="1200" dirty="0" smtClean="0">
                          <a:solidFill>
                            <a:schemeClr val="dk1"/>
                          </a:solidFill>
                          <a:effectLst/>
                          <a:latin typeface="+mn-lt"/>
                          <a:ea typeface="+mn-ea"/>
                          <a:cs typeface="+mn-cs"/>
                        </a:rPr>
                        <a:t>Data File or Database</a:t>
                      </a:r>
                      <a:endParaRPr lang="en-IN" b="1" dirty="0"/>
                    </a:p>
                  </a:txBody>
                  <a:tcPr anchor="ctr"/>
                </a:tc>
                <a:tc>
                  <a:txBody>
                    <a:bodyPr/>
                    <a:lstStyle/>
                    <a:p>
                      <a:r>
                        <a:rPr lang="en-US" sz="1800" b="0" i="0" kern="1200" dirty="0" smtClean="0">
                          <a:solidFill>
                            <a:schemeClr val="dk1"/>
                          </a:solidFill>
                          <a:effectLst/>
                          <a:latin typeface="+mn-lt"/>
                          <a:ea typeface="+mn-ea"/>
                          <a:cs typeface="+mn-cs"/>
                        </a:rPr>
                        <a:t>Data represented by a cylinder (disk drive).</a:t>
                      </a:r>
                      <a:endParaRPr lang="en-IN" dirty="0"/>
                    </a:p>
                  </a:txBody>
                  <a:tcPr/>
                </a:tc>
                <a:extLst>
                  <a:ext uri="{0D108BD9-81ED-4DB2-BD59-A6C34878D82A}">
                    <a16:rowId xmlns:a16="http://schemas.microsoft.com/office/drawing/2014/main" val="680678283"/>
                  </a:ext>
                </a:extLst>
              </a:tr>
              <a:tr h="853773">
                <a:tc>
                  <a:txBody>
                    <a:bodyPr/>
                    <a:lstStyle/>
                    <a:p>
                      <a:endParaRPr lang="en-IN" dirty="0"/>
                    </a:p>
                  </a:txBody>
                  <a:tcPr/>
                </a:tc>
                <a:tc rowSpan="2">
                  <a:txBody>
                    <a:bodyPr/>
                    <a:lstStyle/>
                    <a:p>
                      <a:pPr algn="ctr"/>
                      <a:r>
                        <a:rPr lang="en-IN" sz="1800" b="0" i="0" kern="1200" dirty="0" smtClean="0">
                          <a:solidFill>
                            <a:schemeClr val="dk1"/>
                          </a:solidFill>
                          <a:effectLst/>
                          <a:latin typeface="+mn-lt"/>
                          <a:ea typeface="+mn-ea"/>
                          <a:cs typeface="+mn-cs"/>
                        </a:rPr>
                        <a:t>Document</a:t>
                      </a:r>
                      <a:endParaRPr lang="en-IN" b="1" dirty="0"/>
                    </a:p>
                  </a:txBody>
                  <a:tcPr anchor="ctr"/>
                </a:tc>
                <a:tc>
                  <a:txBody>
                    <a:bodyPr/>
                    <a:lstStyle/>
                    <a:p>
                      <a:r>
                        <a:rPr lang="en-US" sz="1800" b="0" i="0" kern="1200" dirty="0" smtClean="0">
                          <a:solidFill>
                            <a:schemeClr val="dk1"/>
                          </a:solidFill>
                          <a:effectLst/>
                          <a:latin typeface="+mn-lt"/>
                          <a:ea typeface="+mn-ea"/>
                          <a:cs typeface="+mn-cs"/>
                        </a:rPr>
                        <a:t>Single documents represented a </a:t>
                      </a:r>
                      <a:r>
                        <a:rPr lang="en-US" sz="1800" b="0" i="0" u="none" strike="noStrike" kern="1200" dirty="0" smtClean="0">
                          <a:solidFill>
                            <a:schemeClr val="dk1"/>
                          </a:solidFill>
                          <a:effectLst/>
                          <a:latin typeface="+mn-lt"/>
                          <a:ea typeface="+mn-ea"/>
                          <a:cs typeface="+mn-cs"/>
                        </a:rPr>
                        <a:t>rectangle</a:t>
                      </a:r>
                      <a:r>
                        <a:rPr lang="en-US" sz="1800" b="0" i="0" kern="1200" dirty="0" smtClean="0">
                          <a:solidFill>
                            <a:schemeClr val="dk1"/>
                          </a:solidFill>
                          <a:effectLst/>
                          <a:latin typeface="+mn-lt"/>
                          <a:ea typeface="+mn-ea"/>
                          <a:cs typeface="+mn-cs"/>
                        </a:rPr>
                        <a:t> with a wavy base.</a:t>
                      </a:r>
                      <a:endParaRPr lang="en-IN" dirty="0"/>
                    </a:p>
                  </a:txBody>
                  <a:tcPr/>
                </a:tc>
                <a:extLst>
                  <a:ext uri="{0D108BD9-81ED-4DB2-BD59-A6C34878D82A}">
                    <a16:rowId xmlns:a16="http://schemas.microsoft.com/office/drawing/2014/main" val="3997047210"/>
                  </a:ext>
                </a:extLst>
              </a:tr>
              <a:tr h="1109905">
                <a:tc>
                  <a:txBody>
                    <a:bodyPr/>
                    <a:lstStyle/>
                    <a:p>
                      <a:endParaRPr lang="en-IN" dirty="0"/>
                    </a:p>
                  </a:txBody>
                  <a:tcPr/>
                </a:tc>
                <a:tc vMerge="1">
                  <a:txBody>
                    <a:bodyPr/>
                    <a:lstStyle/>
                    <a:p>
                      <a:pPr algn="ctr"/>
                      <a:endParaRPr lang="en-IN" b="1" dirty="0"/>
                    </a:p>
                  </a:txBody>
                  <a:tcPr anchor="ctr"/>
                </a:tc>
                <a:tc>
                  <a:txBody>
                    <a:bodyPr/>
                    <a:lstStyle/>
                    <a:p>
                      <a:r>
                        <a:rPr lang="en-US" sz="1800" b="0" i="0" kern="1200" dirty="0" smtClean="0">
                          <a:solidFill>
                            <a:schemeClr val="dk1"/>
                          </a:solidFill>
                          <a:effectLst/>
                          <a:latin typeface="+mn-lt"/>
                          <a:ea typeface="+mn-ea"/>
                          <a:cs typeface="+mn-cs"/>
                        </a:rPr>
                        <a:t>Multiple documents represented stacked </a:t>
                      </a:r>
                      <a:r>
                        <a:rPr lang="en-US" sz="1800" b="0" i="0" u="none" strike="noStrike" kern="1200" dirty="0" smtClean="0">
                          <a:solidFill>
                            <a:schemeClr val="dk1"/>
                          </a:solidFill>
                          <a:effectLst/>
                          <a:latin typeface="+mn-lt"/>
                          <a:ea typeface="+mn-ea"/>
                          <a:cs typeface="+mn-cs"/>
                        </a:rPr>
                        <a:t>rectangle</a:t>
                      </a:r>
                      <a:r>
                        <a:rPr lang="en-US" sz="1800" b="0" i="0" kern="1200" dirty="0" smtClean="0">
                          <a:solidFill>
                            <a:schemeClr val="dk1"/>
                          </a:solidFill>
                          <a:effectLst/>
                          <a:latin typeface="+mn-lt"/>
                          <a:ea typeface="+mn-ea"/>
                          <a:cs typeface="+mn-cs"/>
                        </a:rPr>
                        <a:t> with a wavy base.</a:t>
                      </a:r>
                      <a:endParaRPr lang="en-IN" dirty="0"/>
                    </a:p>
                  </a:txBody>
                  <a:tcPr/>
                </a:tc>
                <a:extLst>
                  <a:ext uri="{0D108BD9-81ED-4DB2-BD59-A6C34878D82A}">
                    <a16:rowId xmlns:a16="http://schemas.microsoft.com/office/drawing/2014/main" val="881009280"/>
                  </a:ext>
                </a:extLst>
              </a:tr>
              <a:tr h="880530">
                <a:tc>
                  <a:txBody>
                    <a:bodyPr/>
                    <a:lstStyle/>
                    <a:p>
                      <a:endParaRPr lang="en-IN" dirty="0"/>
                    </a:p>
                  </a:txBody>
                  <a:tcPr/>
                </a:tc>
                <a:tc>
                  <a:txBody>
                    <a:bodyPr/>
                    <a:lstStyle/>
                    <a:p>
                      <a:pPr algn="ctr"/>
                      <a:r>
                        <a:rPr lang="en-IN" sz="1800" b="0" i="0" kern="1200" dirty="0" smtClean="0">
                          <a:solidFill>
                            <a:schemeClr val="dk1"/>
                          </a:solidFill>
                          <a:effectLst/>
                          <a:latin typeface="+mn-lt"/>
                          <a:ea typeface="+mn-ea"/>
                          <a:cs typeface="+mn-cs"/>
                        </a:rPr>
                        <a:t>Manual operation</a:t>
                      </a:r>
                      <a:endParaRPr lang="en-IN" b="1" dirty="0"/>
                    </a:p>
                  </a:txBody>
                  <a:tcPr anchor="ctr"/>
                </a:tc>
                <a:tc>
                  <a:txBody>
                    <a:bodyPr/>
                    <a:lstStyle/>
                    <a:p>
                      <a:r>
                        <a:rPr lang="en-US" sz="1800" b="0" i="0" kern="1200" dirty="0" smtClean="0">
                          <a:solidFill>
                            <a:schemeClr val="dk1"/>
                          </a:solidFill>
                          <a:effectLst/>
                          <a:latin typeface="+mn-lt"/>
                          <a:ea typeface="+mn-ea"/>
                          <a:cs typeface="+mn-cs"/>
                        </a:rPr>
                        <a:t>Represented by a </a:t>
                      </a:r>
                      <a:r>
                        <a:rPr lang="en-US" sz="1800" b="0" i="0" u="none" strike="noStrike" kern="1200" dirty="0" smtClean="0">
                          <a:solidFill>
                            <a:schemeClr val="dk1"/>
                          </a:solidFill>
                          <a:effectLst/>
                          <a:latin typeface="+mn-lt"/>
                          <a:ea typeface="+mn-ea"/>
                          <a:cs typeface="+mn-cs"/>
                        </a:rPr>
                        <a:t>trapezoid</a:t>
                      </a:r>
                      <a:r>
                        <a:rPr lang="en-US" sz="1800" b="0" i="0" kern="1200" dirty="0" smtClean="0">
                          <a:solidFill>
                            <a:schemeClr val="dk1"/>
                          </a:solidFill>
                          <a:effectLst/>
                          <a:latin typeface="+mn-lt"/>
                          <a:ea typeface="+mn-ea"/>
                          <a:cs typeface="+mn-cs"/>
                        </a:rPr>
                        <a:t> with the longest parallel side at the top, to represent an operation or adjustment to process that can only be made manually.</a:t>
                      </a:r>
                      <a:endParaRPr lang="en-IN" dirty="0"/>
                    </a:p>
                  </a:txBody>
                  <a:tcPr/>
                </a:tc>
                <a:extLst>
                  <a:ext uri="{0D108BD9-81ED-4DB2-BD59-A6C34878D82A}">
                    <a16:rowId xmlns:a16="http://schemas.microsoft.com/office/drawing/2014/main" val="385530985"/>
                  </a:ext>
                </a:extLst>
              </a:tr>
              <a:tr h="930230">
                <a:tc>
                  <a:txBody>
                    <a:bodyPr/>
                    <a:lstStyle/>
                    <a:p>
                      <a:endParaRPr lang="en-IN" dirty="0"/>
                    </a:p>
                  </a:txBody>
                  <a:tcPr/>
                </a:tc>
                <a:tc>
                  <a:txBody>
                    <a:bodyPr/>
                    <a:lstStyle/>
                    <a:p>
                      <a:pPr algn="ctr"/>
                      <a:r>
                        <a:rPr lang="en-IN" sz="1800" b="0" i="0" kern="1200" dirty="0" smtClean="0">
                          <a:solidFill>
                            <a:schemeClr val="dk1"/>
                          </a:solidFill>
                          <a:effectLst/>
                          <a:latin typeface="+mn-lt"/>
                          <a:ea typeface="+mn-ea"/>
                          <a:cs typeface="+mn-cs"/>
                        </a:rPr>
                        <a:t>Manual input</a:t>
                      </a:r>
                      <a:endParaRPr lang="en-IN" b="1" dirty="0"/>
                    </a:p>
                  </a:txBody>
                  <a:tcPr anchor="ctr"/>
                </a:tc>
                <a:tc>
                  <a:txBody>
                    <a:bodyPr/>
                    <a:lstStyle/>
                    <a:p>
                      <a:r>
                        <a:rPr lang="en-US" sz="1800" b="0" i="0" kern="1200" dirty="0" smtClean="0">
                          <a:solidFill>
                            <a:schemeClr val="dk1"/>
                          </a:solidFill>
                          <a:effectLst/>
                          <a:latin typeface="+mn-lt"/>
                          <a:ea typeface="+mn-ea"/>
                          <a:cs typeface="+mn-cs"/>
                        </a:rPr>
                        <a:t>Represented by </a:t>
                      </a:r>
                      <a:r>
                        <a:rPr lang="en-US" sz="1800" b="0" i="0" u="none" strike="noStrike" kern="1200" dirty="0" smtClean="0">
                          <a:solidFill>
                            <a:schemeClr val="dk1"/>
                          </a:solidFill>
                          <a:effectLst/>
                          <a:latin typeface="+mn-lt"/>
                          <a:ea typeface="+mn-ea"/>
                          <a:cs typeface="+mn-cs"/>
                        </a:rPr>
                        <a:t>quadrilateral</a:t>
                      </a:r>
                      <a:r>
                        <a:rPr lang="en-US" sz="1800" b="0" i="0" kern="1200" dirty="0" smtClean="0">
                          <a:solidFill>
                            <a:schemeClr val="dk1"/>
                          </a:solidFill>
                          <a:effectLst/>
                          <a:latin typeface="+mn-lt"/>
                          <a:ea typeface="+mn-ea"/>
                          <a:cs typeface="+mn-cs"/>
                        </a:rPr>
                        <a:t>, with the top irregularly sloping up from left to right, like the side view of a </a:t>
                      </a:r>
                      <a:r>
                        <a:rPr lang="en-US" sz="1800" b="0" i="0" u="none" strike="noStrike" kern="1200" dirty="0" smtClean="0">
                          <a:solidFill>
                            <a:schemeClr val="dk1"/>
                          </a:solidFill>
                          <a:effectLst/>
                          <a:latin typeface="+mn-lt"/>
                          <a:ea typeface="+mn-ea"/>
                          <a:cs typeface="+mn-cs"/>
                        </a:rPr>
                        <a:t>keyboard</a:t>
                      </a:r>
                      <a:r>
                        <a:rPr lang="en-US" sz="1800" b="0" i="0" kern="1200" dirty="0" smtClean="0">
                          <a:solidFill>
                            <a:schemeClr val="dk1"/>
                          </a:solidFill>
                          <a:effectLst/>
                          <a:latin typeface="+mn-lt"/>
                          <a:ea typeface="+mn-ea"/>
                          <a:cs typeface="+mn-cs"/>
                        </a:rPr>
                        <a:t>.</a:t>
                      </a:r>
                      <a:endParaRPr lang="en-IN" dirty="0"/>
                    </a:p>
                  </a:txBody>
                  <a:tcPr/>
                </a:tc>
                <a:extLst>
                  <a:ext uri="{0D108BD9-81ED-4DB2-BD59-A6C34878D82A}">
                    <a16:rowId xmlns:a16="http://schemas.microsoft.com/office/drawing/2014/main" val="1185840276"/>
                  </a:ext>
                </a:extLst>
              </a:tr>
              <a:tr h="1117550">
                <a:tc>
                  <a:txBody>
                    <a:bodyPr/>
                    <a:lstStyle/>
                    <a:p>
                      <a:endParaRPr lang="en-IN" dirty="0"/>
                    </a:p>
                  </a:txBody>
                  <a:tcPr/>
                </a:tc>
                <a:tc>
                  <a:txBody>
                    <a:bodyPr/>
                    <a:lstStyle/>
                    <a:p>
                      <a:pPr algn="ctr"/>
                      <a:r>
                        <a:rPr lang="en-IN" sz="1800" b="0" i="0" kern="1200" dirty="0" smtClean="0">
                          <a:solidFill>
                            <a:schemeClr val="dk1"/>
                          </a:solidFill>
                          <a:effectLst/>
                          <a:latin typeface="+mn-lt"/>
                          <a:ea typeface="+mn-ea"/>
                          <a:cs typeface="+mn-cs"/>
                        </a:rPr>
                        <a:t>Preparation or Initialization</a:t>
                      </a:r>
                      <a:endParaRPr lang="en-IN" b="1" dirty="0"/>
                    </a:p>
                  </a:txBody>
                  <a:tcPr anchor="ctr"/>
                </a:tc>
                <a:tc>
                  <a:txBody>
                    <a:bodyPr/>
                    <a:lstStyle/>
                    <a:p>
                      <a:r>
                        <a:rPr lang="en-US" sz="1800" b="0" i="0" kern="1200" dirty="0" smtClean="0">
                          <a:solidFill>
                            <a:schemeClr val="dk1"/>
                          </a:solidFill>
                          <a:effectLst/>
                          <a:latin typeface="+mn-lt"/>
                          <a:ea typeface="+mn-ea"/>
                          <a:cs typeface="+mn-cs"/>
                        </a:rPr>
                        <a:t>Represented by an elongated </a:t>
                      </a:r>
                      <a:r>
                        <a:rPr lang="en-US" sz="1800" b="0" i="0" u="none" strike="noStrike" kern="1200" dirty="0" smtClean="0">
                          <a:solidFill>
                            <a:schemeClr val="dk1"/>
                          </a:solidFill>
                          <a:effectLst/>
                          <a:latin typeface="+mn-lt"/>
                          <a:ea typeface="+mn-ea"/>
                          <a:cs typeface="+mn-cs"/>
                        </a:rPr>
                        <a:t>hexagon</a:t>
                      </a:r>
                      <a:r>
                        <a:rPr lang="en-US" sz="1800" b="0" i="0" kern="1200" dirty="0" smtClean="0">
                          <a:solidFill>
                            <a:schemeClr val="dk1"/>
                          </a:solidFill>
                          <a:effectLst/>
                          <a:latin typeface="+mn-lt"/>
                          <a:ea typeface="+mn-ea"/>
                          <a:cs typeface="+mn-cs"/>
                        </a:rPr>
                        <a:t>, originally used for steps like setting a switch or initializing a routine.</a:t>
                      </a:r>
                      <a:endParaRPr lang="en-IN" dirty="0"/>
                    </a:p>
                  </a:txBody>
                  <a:tcPr/>
                </a:tc>
                <a:extLst>
                  <a:ext uri="{0D108BD9-81ED-4DB2-BD59-A6C34878D82A}">
                    <a16:rowId xmlns:a16="http://schemas.microsoft.com/office/drawing/2014/main" val="3488871945"/>
                  </a:ext>
                </a:extLst>
              </a:tr>
            </a:tbl>
          </a:graphicData>
        </a:graphic>
      </p:graphicFrame>
      <p:sp>
        <p:nvSpPr>
          <p:cNvPr id="3" name="Flowchart: Magnetic Disk 2"/>
          <p:cNvSpPr/>
          <p:nvPr/>
        </p:nvSpPr>
        <p:spPr>
          <a:xfrm>
            <a:off x="354842" y="1181098"/>
            <a:ext cx="1195316" cy="668741"/>
          </a:xfrm>
          <a:prstGeom prst="flowChartMagneticDisk">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Flowchart: Document 3"/>
          <p:cNvSpPr/>
          <p:nvPr/>
        </p:nvSpPr>
        <p:spPr>
          <a:xfrm>
            <a:off x="354842" y="2060812"/>
            <a:ext cx="1201003" cy="655092"/>
          </a:xfrm>
          <a:prstGeom prst="flowChartDocumen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Flowchart: Multidocument 5"/>
          <p:cNvSpPr/>
          <p:nvPr/>
        </p:nvSpPr>
        <p:spPr>
          <a:xfrm>
            <a:off x="354842" y="2925241"/>
            <a:ext cx="1296537" cy="860945"/>
          </a:xfrm>
          <a:prstGeom prst="flowChartMultidocumen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Flowchart: Manual Operation 11"/>
          <p:cNvSpPr/>
          <p:nvPr/>
        </p:nvSpPr>
        <p:spPr>
          <a:xfrm>
            <a:off x="354842" y="3985146"/>
            <a:ext cx="1405719" cy="709684"/>
          </a:xfrm>
          <a:prstGeom prst="flowChartManualOperat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Flowchart: Manual Input 12"/>
          <p:cNvSpPr/>
          <p:nvPr/>
        </p:nvSpPr>
        <p:spPr>
          <a:xfrm>
            <a:off x="354842" y="4967250"/>
            <a:ext cx="1501254" cy="696571"/>
          </a:xfrm>
          <a:prstGeom prst="flowChartManualInpu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Hexagon 13"/>
          <p:cNvSpPr/>
          <p:nvPr/>
        </p:nvSpPr>
        <p:spPr>
          <a:xfrm>
            <a:off x="354842" y="5854890"/>
            <a:ext cx="1501254" cy="846161"/>
          </a:xfrm>
          <a:prstGeom prst="hexag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Footer Placeholder 6"/>
          <p:cNvSpPr>
            <a:spLocks noGrp="1"/>
          </p:cNvSpPr>
          <p:nvPr>
            <p:ph type="ftr" sz="quarter" idx="11"/>
          </p:nvPr>
        </p:nvSpPr>
        <p:spPr/>
        <p:txBody>
          <a:bodyPr/>
          <a:lstStyle/>
          <a:p>
            <a:r>
              <a:rPr lang="en-IN" smtClean="0"/>
              <a:t>Ashutosh Sonawane</a:t>
            </a:r>
            <a:endParaRPr lang="en-IN" dirty="0"/>
          </a:p>
        </p:txBody>
      </p:sp>
      <p:sp>
        <p:nvSpPr>
          <p:cNvPr id="8" name="Slide Number Placeholder 7"/>
          <p:cNvSpPr>
            <a:spLocks noGrp="1"/>
          </p:cNvSpPr>
          <p:nvPr>
            <p:ph type="sldNum" sz="quarter" idx="12"/>
          </p:nvPr>
        </p:nvSpPr>
        <p:spPr/>
        <p:txBody>
          <a:bodyPr/>
          <a:lstStyle/>
          <a:p>
            <a:fld id="{B80CADA0-E01C-459D-AB8F-6AC03931BC5C}" type="slidenum">
              <a:rPr lang="en-IN" smtClean="0"/>
              <a:t>6</a:t>
            </a:fld>
            <a:endParaRPr lang="en-IN"/>
          </a:p>
        </p:txBody>
      </p:sp>
    </p:spTree>
    <p:extLst>
      <p:ext uri="{BB962C8B-B14F-4D97-AF65-F5344CB8AC3E}">
        <p14:creationId xmlns:p14="http://schemas.microsoft.com/office/powerpoint/2010/main" val="7378050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891" y="115826"/>
            <a:ext cx="10515600" cy="1034184"/>
          </a:xfrm>
        </p:spPr>
        <p:txBody>
          <a:bodyPr/>
          <a:lstStyle/>
          <a:p>
            <a:r>
              <a:rPr lang="en-US" dirty="0" smtClean="0"/>
              <a:t>Queue using array(</a:t>
            </a:r>
            <a:r>
              <a:rPr lang="en-US" dirty="0" err="1" smtClean="0"/>
              <a:t>Enqueue</a:t>
            </a:r>
            <a:r>
              <a:rPr lang="en-US" dirty="0" smtClean="0"/>
              <a:t>)</a:t>
            </a:r>
            <a:endParaRPr lang="en-IN" dirty="0"/>
          </a:p>
        </p:txBody>
      </p:sp>
      <p:sp>
        <p:nvSpPr>
          <p:cNvPr id="3" name="TextBox 2"/>
          <p:cNvSpPr txBox="1"/>
          <p:nvPr/>
        </p:nvSpPr>
        <p:spPr>
          <a:xfrm>
            <a:off x="277091" y="1122221"/>
            <a:ext cx="1427018" cy="369332"/>
          </a:xfrm>
          <a:prstGeom prst="rect">
            <a:avLst/>
          </a:prstGeom>
          <a:noFill/>
        </p:spPr>
        <p:txBody>
          <a:bodyPr wrap="square" rtlCol="0">
            <a:spAutoFit/>
          </a:bodyPr>
          <a:lstStyle/>
          <a:p>
            <a:r>
              <a:rPr lang="en-US" dirty="0" smtClean="0"/>
              <a:t>Queue q(5);</a:t>
            </a:r>
            <a:endParaRPr lang="en-IN" dirty="0"/>
          </a:p>
        </p:txBody>
      </p:sp>
      <p:sp>
        <p:nvSpPr>
          <p:cNvPr id="4" name="Oval 3"/>
          <p:cNvSpPr/>
          <p:nvPr/>
        </p:nvSpPr>
        <p:spPr>
          <a:xfrm>
            <a:off x="6567055" y="1122221"/>
            <a:ext cx="1510145" cy="14131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Table 4"/>
          <p:cNvGraphicFramePr>
            <a:graphicFrameLocks noGrp="1"/>
          </p:cNvGraphicFramePr>
          <p:nvPr>
            <p:extLst>
              <p:ext uri="{D42A27DB-BD31-4B8C-83A1-F6EECF244321}">
                <p14:modId xmlns:p14="http://schemas.microsoft.com/office/powerpoint/2010/main" val="4119925005"/>
              </p:ext>
            </p:extLst>
          </p:nvPr>
        </p:nvGraphicFramePr>
        <p:xfrm>
          <a:off x="8672944" y="1643383"/>
          <a:ext cx="3519055" cy="370840"/>
        </p:xfrm>
        <a:graphic>
          <a:graphicData uri="http://schemas.openxmlformats.org/drawingml/2006/table">
            <a:tbl>
              <a:tblPr firstRow="1" bandRow="1">
                <a:tableStyleId>{5940675A-B579-460E-94D1-54222C63F5DA}</a:tableStyleId>
              </a:tblPr>
              <a:tblGrid>
                <a:gridCol w="703811">
                  <a:extLst>
                    <a:ext uri="{9D8B030D-6E8A-4147-A177-3AD203B41FA5}">
                      <a16:colId xmlns:a16="http://schemas.microsoft.com/office/drawing/2014/main" val="3995019005"/>
                    </a:ext>
                  </a:extLst>
                </a:gridCol>
                <a:gridCol w="703811">
                  <a:extLst>
                    <a:ext uri="{9D8B030D-6E8A-4147-A177-3AD203B41FA5}">
                      <a16:colId xmlns:a16="http://schemas.microsoft.com/office/drawing/2014/main" val="2356424485"/>
                    </a:ext>
                  </a:extLst>
                </a:gridCol>
                <a:gridCol w="703811">
                  <a:extLst>
                    <a:ext uri="{9D8B030D-6E8A-4147-A177-3AD203B41FA5}">
                      <a16:colId xmlns:a16="http://schemas.microsoft.com/office/drawing/2014/main" val="1112553130"/>
                    </a:ext>
                  </a:extLst>
                </a:gridCol>
                <a:gridCol w="703811">
                  <a:extLst>
                    <a:ext uri="{9D8B030D-6E8A-4147-A177-3AD203B41FA5}">
                      <a16:colId xmlns:a16="http://schemas.microsoft.com/office/drawing/2014/main" val="2325462217"/>
                    </a:ext>
                  </a:extLst>
                </a:gridCol>
                <a:gridCol w="703811">
                  <a:extLst>
                    <a:ext uri="{9D8B030D-6E8A-4147-A177-3AD203B41FA5}">
                      <a16:colId xmlns:a16="http://schemas.microsoft.com/office/drawing/2014/main" val="4280170949"/>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77734292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06644"/>
              </p:ext>
            </p:extLst>
          </p:nvPr>
        </p:nvGraphicFramePr>
        <p:xfrm>
          <a:off x="8672939" y="1989753"/>
          <a:ext cx="3519055" cy="370840"/>
        </p:xfrm>
        <a:graphic>
          <a:graphicData uri="http://schemas.openxmlformats.org/drawingml/2006/table">
            <a:tbl>
              <a:tblPr firstRow="1" bandRow="1">
                <a:tableStyleId>{2D5ABB26-0587-4C30-8999-92F81FD0307C}</a:tableStyleId>
              </a:tblPr>
              <a:tblGrid>
                <a:gridCol w="703811">
                  <a:extLst>
                    <a:ext uri="{9D8B030D-6E8A-4147-A177-3AD203B41FA5}">
                      <a16:colId xmlns:a16="http://schemas.microsoft.com/office/drawing/2014/main" val="3995019005"/>
                    </a:ext>
                  </a:extLst>
                </a:gridCol>
                <a:gridCol w="703811">
                  <a:extLst>
                    <a:ext uri="{9D8B030D-6E8A-4147-A177-3AD203B41FA5}">
                      <a16:colId xmlns:a16="http://schemas.microsoft.com/office/drawing/2014/main" val="2356424485"/>
                    </a:ext>
                  </a:extLst>
                </a:gridCol>
                <a:gridCol w="703811">
                  <a:extLst>
                    <a:ext uri="{9D8B030D-6E8A-4147-A177-3AD203B41FA5}">
                      <a16:colId xmlns:a16="http://schemas.microsoft.com/office/drawing/2014/main" val="1112553130"/>
                    </a:ext>
                  </a:extLst>
                </a:gridCol>
                <a:gridCol w="703811">
                  <a:extLst>
                    <a:ext uri="{9D8B030D-6E8A-4147-A177-3AD203B41FA5}">
                      <a16:colId xmlns:a16="http://schemas.microsoft.com/office/drawing/2014/main" val="2325462217"/>
                    </a:ext>
                  </a:extLst>
                </a:gridCol>
                <a:gridCol w="703811">
                  <a:extLst>
                    <a:ext uri="{9D8B030D-6E8A-4147-A177-3AD203B41FA5}">
                      <a16:colId xmlns:a16="http://schemas.microsoft.com/office/drawing/2014/main" val="4280170949"/>
                    </a:ext>
                  </a:extLst>
                </a:gridCol>
              </a:tblGrid>
              <a:tr h="370840">
                <a:tc>
                  <a:txBody>
                    <a:bodyPr/>
                    <a:lstStyle/>
                    <a:p>
                      <a:r>
                        <a:rPr lang="en-US" dirty="0" smtClean="0"/>
                        <a:t>2000</a:t>
                      </a:r>
                      <a:endParaRPr lang="en-IN" dirty="0"/>
                    </a:p>
                  </a:txBody>
                  <a:tcPr/>
                </a:tc>
                <a:tc>
                  <a:txBody>
                    <a:bodyPr/>
                    <a:lstStyle/>
                    <a:p>
                      <a:r>
                        <a:rPr lang="en-US" dirty="0" smtClean="0"/>
                        <a:t>2004</a:t>
                      </a:r>
                      <a:endParaRPr lang="en-IN" dirty="0"/>
                    </a:p>
                  </a:txBody>
                  <a:tcPr/>
                </a:tc>
                <a:tc>
                  <a:txBody>
                    <a:bodyPr/>
                    <a:lstStyle/>
                    <a:p>
                      <a:r>
                        <a:rPr lang="en-US" dirty="0" smtClean="0"/>
                        <a:t>2008</a:t>
                      </a:r>
                      <a:endParaRPr lang="en-IN" dirty="0"/>
                    </a:p>
                  </a:txBody>
                  <a:tcPr/>
                </a:tc>
                <a:tc>
                  <a:txBody>
                    <a:bodyPr/>
                    <a:lstStyle/>
                    <a:p>
                      <a:r>
                        <a:rPr lang="en-US" dirty="0" smtClean="0"/>
                        <a:t>2012</a:t>
                      </a:r>
                      <a:endParaRPr lang="en-IN" dirty="0"/>
                    </a:p>
                  </a:txBody>
                  <a:tcPr/>
                </a:tc>
                <a:tc>
                  <a:txBody>
                    <a:bodyPr/>
                    <a:lstStyle/>
                    <a:p>
                      <a:r>
                        <a:rPr lang="en-US" dirty="0" smtClean="0"/>
                        <a:t>2016</a:t>
                      </a:r>
                      <a:endParaRPr lang="en-IN" dirty="0"/>
                    </a:p>
                  </a:txBody>
                  <a:tcPr/>
                </a:tc>
                <a:extLst>
                  <a:ext uri="{0D108BD9-81ED-4DB2-BD59-A6C34878D82A}">
                    <a16:rowId xmlns:a16="http://schemas.microsoft.com/office/drawing/2014/main" val="3777342928"/>
                  </a:ext>
                </a:extLst>
              </a:tr>
            </a:tbl>
          </a:graphicData>
        </a:graphic>
      </p:graphicFrame>
      <p:cxnSp>
        <p:nvCxnSpPr>
          <p:cNvPr id="8" name="Straight Arrow Connector 7"/>
          <p:cNvCxnSpPr>
            <a:stCxn id="4" idx="6"/>
          </p:cNvCxnSpPr>
          <p:nvPr/>
        </p:nvCxnSpPr>
        <p:spPr>
          <a:xfrm flipV="1">
            <a:off x="8077200" y="1828800"/>
            <a:ext cx="595744"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781800" y="1198421"/>
            <a:ext cx="1080654" cy="369332"/>
          </a:xfrm>
          <a:prstGeom prst="rect">
            <a:avLst/>
          </a:prstGeom>
          <a:noFill/>
        </p:spPr>
        <p:txBody>
          <a:bodyPr wrap="square" rtlCol="0">
            <a:spAutoFit/>
          </a:bodyPr>
          <a:lstStyle/>
          <a:p>
            <a:r>
              <a:rPr lang="en-US" dirty="0" err="1" smtClean="0"/>
              <a:t>ptr</a:t>
            </a:r>
            <a:r>
              <a:rPr lang="en-US" dirty="0" smtClean="0"/>
              <a:t>=2000</a:t>
            </a:r>
            <a:endParaRPr lang="en-IN" dirty="0"/>
          </a:p>
        </p:txBody>
      </p:sp>
      <p:sp>
        <p:nvSpPr>
          <p:cNvPr id="10" name="TextBox 9"/>
          <p:cNvSpPr txBox="1"/>
          <p:nvPr/>
        </p:nvSpPr>
        <p:spPr>
          <a:xfrm>
            <a:off x="6795650" y="1475516"/>
            <a:ext cx="1080654" cy="369332"/>
          </a:xfrm>
          <a:prstGeom prst="rect">
            <a:avLst/>
          </a:prstGeom>
          <a:noFill/>
        </p:spPr>
        <p:txBody>
          <a:bodyPr wrap="square" rtlCol="0">
            <a:spAutoFit/>
          </a:bodyPr>
          <a:lstStyle/>
          <a:p>
            <a:r>
              <a:rPr lang="en-US" dirty="0" smtClean="0"/>
              <a:t>size=5</a:t>
            </a:r>
            <a:endParaRPr lang="en-IN" dirty="0"/>
          </a:p>
        </p:txBody>
      </p:sp>
      <p:sp>
        <p:nvSpPr>
          <p:cNvPr id="11" name="TextBox 10"/>
          <p:cNvSpPr txBox="1"/>
          <p:nvPr/>
        </p:nvSpPr>
        <p:spPr>
          <a:xfrm>
            <a:off x="6795650" y="1875450"/>
            <a:ext cx="1080654" cy="369332"/>
          </a:xfrm>
          <a:prstGeom prst="rect">
            <a:avLst/>
          </a:prstGeom>
          <a:noFill/>
        </p:spPr>
        <p:txBody>
          <a:bodyPr wrap="square" rtlCol="0">
            <a:spAutoFit/>
          </a:bodyPr>
          <a:lstStyle/>
          <a:p>
            <a:r>
              <a:rPr lang="en-US" dirty="0" smtClean="0"/>
              <a:t>index=-1</a:t>
            </a:r>
            <a:endParaRPr lang="en-IN" dirty="0"/>
          </a:p>
        </p:txBody>
      </p:sp>
      <p:sp>
        <p:nvSpPr>
          <p:cNvPr id="12" name="TextBox 11"/>
          <p:cNvSpPr txBox="1"/>
          <p:nvPr/>
        </p:nvSpPr>
        <p:spPr>
          <a:xfrm>
            <a:off x="6795650" y="1723055"/>
            <a:ext cx="824350" cy="369332"/>
          </a:xfrm>
          <a:prstGeom prst="rect">
            <a:avLst/>
          </a:prstGeom>
          <a:noFill/>
        </p:spPr>
        <p:txBody>
          <a:bodyPr wrap="square" rtlCol="0">
            <a:spAutoFit/>
          </a:bodyPr>
          <a:lstStyle/>
          <a:p>
            <a:r>
              <a:rPr lang="en-US" dirty="0" smtClean="0"/>
              <a:t>Rear =</a:t>
            </a:r>
            <a:endParaRPr lang="en-IN" dirty="0"/>
          </a:p>
        </p:txBody>
      </p:sp>
      <p:sp>
        <p:nvSpPr>
          <p:cNvPr id="13" name="TextBox 12"/>
          <p:cNvSpPr txBox="1"/>
          <p:nvPr/>
        </p:nvSpPr>
        <p:spPr>
          <a:xfrm>
            <a:off x="6795650" y="2073275"/>
            <a:ext cx="824350" cy="369332"/>
          </a:xfrm>
          <a:prstGeom prst="rect">
            <a:avLst/>
          </a:prstGeom>
          <a:noFill/>
        </p:spPr>
        <p:txBody>
          <a:bodyPr wrap="square" rtlCol="0">
            <a:spAutoFit/>
          </a:bodyPr>
          <a:lstStyle/>
          <a:p>
            <a:r>
              <a:rPr lang="en-US" dirty="0" smtClean="0"/>
              <a:t>front=</a:t>
            </a:r>
            <a:endParaRPr lang="en-IN" dirty="0"/>
          </a:p>
        </p:txBody>
      </p:sp>
      <p:sp>
        <p:nvSpPr>
          <p:cNvPr id="14" name="TextBox 13"/>
          <p:cNvSpPr txBox="1"/>
          <p:nvPr/>
        </p:nvSpPr>
        <p:spPr>
          <a:xfrm>
            <a:off x="7426032" y="1709200"/>
            <a:ext cx="554178" cy="369332"/>
          </a:xfrm>
          <a:prstGeom prst="rect">
            <a:avLst/>
          </a:prstGeom>
          <a:noFill/>
        </p:spPr>
        <p:txBody>
          <a:bodyPr wrap="square" rtlCol="0">
            <a:spAutoFit/>
          </a:bodyPr>
          <a:lstStyle/>
          <a:p>
            <a:r>
              <a:rPr lang="en-US" dirty="0" smtClean="0"/>
              <a:t>-1</a:t>
            </a:r>
            <a:endParaRPr lang="en-IN" dirty="0"/>
          </a:p>
        </p:txBody>
      </p:sp>
      <p:sp>
        <p:nvSpPr>
          <p:cNvPr id="15" name="TextBox 14"/>
          <p:cNvSpPr txBox="1"/>
          <p:nvPr/>
        </p:nvSpPr>
        <p:spPr>
          <a:xfrm>
            <a:off x="7426033" y="2069417"/>
            <a:ext cx="554178" cy="369332"/>
          </a:xfrm>
          <a:prstGeom prst="rect">
            <a:avLst/>
          </a:prstGeom>
          <a:noFill/>
        </p:spPr>
        <p:txBody>
          <a:bodyPr wrap="square" rtlCol="0">
            <a:spAutoFit/>
          </a:bodyPr>
          <a:lstStyle/>
          <a:p>
            <a:r>
              <a:rPr lang="en-US" dirty="0" smtClean="0"/>
              <a:t>-1</a:t>
            </a:r>
            <a:endParaRPr lang="en-IN" dirty="0"/>
          </a:p>
        </p:txBody>
      </p:sp>
      <p:sp>
        <p:nvSpPr>
          <p:cNvPr id="16" name="TextBox 15"/>
          <p:cNvSpPr txBox="1"/>
          <p:nvPr/>
        </p:nvSpPr>
        <p:spPr>
          <a:xfrm>
            <a:off x="277091" y="1475516"/>
            <a:ext cx="1773382" cy="369332"/>
          </a:xfrm>
          <a:prstGeom prst="rect">
            <a:avLst/>
          </a:prstGeom>
          <a:noFill/>
        </p:spPr>
        <p:txBody>
          <a:bodyPr wrap="square" rtlCol="0">
            <a:spAutoFit/>
          </a:bodyPr>
          <a:lstStyle/>
          <a:p>
            <a:r>
              <a:rPr lang="en-US" dirty="0" err="1" smtClean="0"/>
              <a:t>q.enqueue</a:t>
            </a:r>
            <a:r>
              <a:rPr lang="en-US" dirty="0" smtClean="0"/>
              <a:t>(10);</a:t>
            </a:r>
            <a:endParaRPr lang="en-IN" dirty="0"/>
          </a:p>
        </p:txBody>
      </p:sp>
      <p:sp>
        <p:nvSpPr>
          <p:cNvPr id="17" name="TextBox 16"/>
          <p:cNvSpPr txBox="1"/>
          <p:nvPr/>
        </p:nvSpPr>
        <p:spPr>
          <a:xfrm>
            <a:off x="277088" y="1711046"/>
            <a:ext cx="1773382" cy="369332"/>
          </a:xfrm>
          <a:prstGeom prst="rect">
            <a:avLst/>
          </a:prstGeom>
          <a:noFill/>
        </p:spPr>
        <p:txBody>
          <a:bodyPr wrap="square" rtlCol="0">
            <a:spAutoFit/>
          </a:bodyPr>
          <a:lstStyle/>
          <a:p>
            <a:r>
              <a:rPr lang="en-US" dirty="0" err="1" smtClean="0"/>
              <a:t>q.enqueue</a:t>
            </a:r>
            <a:r>
              <a:rPr lang="en-US" dirty="0" smtClean="0"/>
              <a:t>(20);</a:t>
            </a:r>
            <a:endParaRPr lang="en-IN" dirty="0"/>
          </a:p>
        </p:txBody>
      </p:sp>
      <p:sp>
        <p:nvSpPr>
          <p:cNvPr id="18" name="TextBox 17"/>
          <p:cNvSpPr txBox="1"/>
          <p:nvPr/>
        </p:nvSpPr>
        <p:spPr>
          <a:xfrm>
            <a:off x="277084" y="1932721"/>
            <a:ext cx="1773382" cy="369332"/>
          </a:xfrm>
          <a:prstGeom prst="rect">
            <a:avLst/>
          </a:prstGeom>
          <a:noFill/>
        </p:spPr>
        <p:txBody>
          <a:bodyPr wrap="square" rtlCol="0">
            <a:spAutoFit/>
          </a:bodyPr>
          <a:lstStyle/>
          <a:p>
            <a:r>
              <a:rPr lang="en-US" dirty="0" err="1" smtClean="0"/>
              <a:t>q.enqueue</a:t>
            </a:r>
            <a:r>
              <a:rPr lang="en-US" dirty="0" smtClean="0"/>
              <a:t>(30);</a:t>
            </a:r>
            <a:endParaRPr lang="en-IN" dirty="0"/>
          </a:p>
        </p:txBody>
      </p:sp>
      <p:sp>
        <p:nvSpPr>
          <p:cNvPr id="19" name="TextBox 18"/>
          <p:cNvSpPr txBox="1"/>
          <p:nvPr/>
        </p:nvSpPr>
        <p:spPr>
          <a:xfrm>
            <a:off x="7481455" y="1719197"/>
            <a:ext cx="401789" cy="369332"/>
          </a:xfrm>
          <a:prstGeom prst="rect">
            <a:avLst/>
          </a:prstGeom>
          <a:noFill/>
        </p:spPr>
        <p:txBody>
          <a:bodyPr wrap="square" rtlCol="0">
            <a:spAutoFit/>
          </a:bodyPr>
          <a:lstStyle/>
          <a:p>
            <a:r>
              <a:rPr lang="en-US" dirty="0" smtClean="0"/>
              <a:t>0</a:t>
            </a:r>
            <a:endParaRPr lang="en-IN" dirty="0"/>
          </a:p>
        </p:txBody>
      </p:sp>
      <p:sp>
        <p:nvSpPr>
          <p:cNvPr id="20" name="TextBox 19"/>
          <p:cNvSpPr txBox="1"/>
          <p:nvPr/>
        </p:nvSpPr>
        <p:spPr>
          <a:xfrm>
            <a:off x="7495289" y="2078532"/>
            <a:ext cx="401789" cy="369332"/>
          </a:xfrm>
          <a:prstGeom prst="rect">
            <a:avLst/>
          </a:prstGeom>
          <a:noFill/>
        </p:spPr>
        <p:txBody>
          <a:bodyPr wrap="square" rtlCol="0">
            <a:spAutoFit/>
          </a:bodyPr>
          <a:lstStyle/>
          <a:p>
            <a:r>
              <a:rPr lang="en-US" dirty="0" smtClean="0"/>
              <a:t>0</a:t>
            </a:r>
            <a:endParaRPr lang="en-IN" dirty="0"/>
          </a:p>
        </p:txBody>
      </p:sp>
      <p:sp>
        <p:nvSpPr>
          <p:cNvPr id="21" name="TextBox 20"/>
          <p:cNvSpPr txBox="1"/>
          <p:nvPr/>
        </p:nvSpPr>
        <p:spPr>
          <a:xfrm>
            <a:off x="8769934" y="1643383"/>
            <a:ext cx="498750" cy="370840"/>
          </a:xfrm>
          <a:prstGeom prst="rect">
            <a:avLst/>
          </a:prstGeom>
          <a:noFill/>
        </p:spPr>
        <p:txBody>
          <a:bodyPr wrap="square" rtlCol="0">
            <a:spAutoFit/>
          </a:bodyPr>
          <a:lstStyle/>
          <a:p>
            <a:r>
              <a:rPr lang="en-US" dirty="0" smtClean="0"/>
              <a:t>10</a:t>
            </a:r>
            <a:endParaRPr lang="en-IN" dirty="0"/>
          </a:p>
        </p:txBody>
      </p:sp>
      <p:sp>
        <p:nvSpPr>
          <p:cNvPr id="22" name="TextBox 21"/>
          <p:cNvSpPr txBox="1"/>
          <p:nvPr/>
        </p:nvSpPr>
        <p:spPr>
          <a:xfrm>
            <a:off x="7481433" y="1717798"/>
            <a:ext cx="498777" cy="374072"/>
          </a:xfrm>
          <a:prstGeom prst="rect">
            <a:avLst/>
          </a:prstGeom>
          <a:noFill/>
        </p:spPr>
        <p:txBody>
          <a:bodyPr wrap="square" rtlCol="0">
            <a:spAutoFit/>
          </a:bodyPr>
          <a:lstStyle/>
          <a:p>
            <a:r>
              <a:rPr lang="en-US" dirty="0" smtClean="0"/>
              <a:t>1</a:t>
            </a:r>
            <a:endParaRPr lang="en-IN" dirty="0"/>
          </a:p>
        </p:txBody>
      </p:sp>
      <p:sp>
        <p:nvSpPr>
          <p:cNvPr id="23" name="TextBox 22"/>
          <p:cNvSpPr txBox="1"/>
          <p:nvPr/>
        </p:nvSpPr>
        <p:spPr>
          <a:xfrm>
            <a:off x="9514609" y="1660666"/>
            <a:ext cx="526472" cy="369332"/>
          </a:xfrm>
          <a:prstGeom prst="rect">
            <a:avLst/>
          </a:prstGeom>
          <a:noFill/>
        </p:spPr>
        <p:txBody>
          <a:bodyPr wrap="square" rtlCol="0">
            <a:spAutoFit/>
          </a:bodyPr>
          <a:lstStyle/>
          <a:p>
            <a:r>
              <a:rPr lang="en-US" dirty="0" smtClean="0"/>
              <a:t>20</a:t>
            </a:r>
            <a:endParaRPr lang="en-IN" dirty="0"/>
          </a:p>
        </p:txBody>
      </p:sp>
      <p:sp>
        <p:nvSpPr>
          <p:cNvPr id="24" name="TextBox 23"/>
          <p:cNvSpPr txBox="1"/>
          <p:nvPr/>
        </p:nvSpPr>
        <p:spPr>
          <a:xfrm>
            <a:off x="7481441" y="1703943"/>
            <a:ext cx="471061" cy="369332"/>
          </a:xfrm>
          <a:prstGeom prst="rect">
            <a:avLst/>
          </a:prstGeom>
          <a:noFill/>
        </p:spPr>
        <p:txBody>
          <a:bodyPr wrap="square" rtlCol="0">
            <a:spAutoFit/>
          </a:bodyPr>
          <a:lstStyle/>
          <a:p>
            <a:r>
              <a:rPr lang="en-US" dirty="0" smtClean="0"/>
              <a:t>2</a:t>
            </a:r>
            <a:endParaRPr lang="en-IN" dirty="0"/>
          </a:p>
        </p:txBody>
      </p:sp>
      <p:sp>
        <p:nvSpPr>
          <p:cNvPr id="25" name="TextBox 24"/>
          <p:cNvSpPr txBox="1"/>
          <p:nvPr/>
        </p:nvSpPr>
        <p:spPr>
          <a:xfrm>
            <a:off x="10196945" y="1643383"/>
            <a:ext cx="471055" cy="369332"/>
          </a:xfrm>
          <a:prstGeom prst="rect">
            <a:avLst/>
          </a:prstGeom>
          <a:noFill/>
        </p:spPr>
        <p:txBody>
          <a:bodyPr wrap="square" rtlCol="0">
            <a:spAutoFit/>
          </a:bodyPr>
          <a:lstStyle/>
          <a:p>
            <a:r>
              <a:rPr lang="en-US" dirty="0" smtClean="0"/>
              <a:t>30</a:t>
            </a:r>
            <a:endParaRPr lang="en-IN" dirty="0"/>
          </a:p>
        </p:txBody>
      </p:sp>
      <p:sp>
        <p:nvSpPr>
          <p:cNvPr id="26" name="TextBox 25"/>
          <p:cNvSpPr txBox="1"/>
          <p:nvPr/>
        </p:nvSpPr>
        <p:spPr>
          <a:xfrm>
            <a:off x="277084" y="2535385"/>
            <a:ext cx="5527971" cy="3693319"/>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smtClean="0"/>
              <a:t>void </a:t>
            </a:r>
            <a:r>
              <a:rPr lang="en-US" dirty="0" err="1" smtClean="0"/>
              <a:t>enqueue</a:t>
            </a:r>
            <a:r>
              <a:rPr lang="en-US" dirty="0" smtClean="0"/>
              <a:t>(</a:t>
            </a:r>
            <a:r>
              <a:rPr lang="en-US" dirty="0" err="1" smtClean="0"/>
              <a:t>int</a:t>
            </a:r>
            <a:r>
              <a:rPr lang="en-US" dirty="0" smtClean="0"/>
              <a:t> data){</a:t>
            </a:r>
          </a:p>
          <a:p>
            <a:r>
              <a:rPr lang="en-US" dirty="0" smtClean="0"/>
              <a:t>		if(!</a:t>
            </a:r>
            <a:r>
              <a:rPr lang="en-US" dirty="0" err="1" smtClean="0"/>
              <a:t>isFull</a:t>
            </a:r>
            <a:r>
              <a:rPr lang="en-US" dirty="0" smtClean="0"/>
              <a:t>()){</a:t>
            </a:r>
          </a:p>
          <a:p>
            <a:r>
              <a:rPr lang="en-US" dirty="0" smtClean="0"/>
              <a:t>			if(front == -1 )</a:t>
            </a:r>
          </a:p>
          <a:p>
            <a:r>
              <a:rPr lang="en-US" dirty="0"/>
              <a:t>	</a:t>
            </a:r>
            <a:r>
              <a:rPr lang="en-US" dirty="0" smtClean="0"/>
              <a:t>			front=0;</a:t>
            </a:r>
          </a:p>
          <a:p>
            <a:r>
              <a:rPr lang="en-US" dirty="0"/>
              <a:t>	</a:t>
            </a:r>
            <a:r>
              <a:rPr lang="en-US" dirty="0" smtClean="0"/>
              <a:t>		rear++;</a:t>
            </a:r>
          </a:p>
          <a:p>
            <a:r>
              <a:rPr lang="en-US" dirty="0"/>
              <a:t>	</a:t>
            </a:r>
            <a:r>
              <a:rPr lang="en-US" dirty="0" smtClean="0"/>
              <a:t>		</a:t>
            </a:r>
            <a:r>
              <a:rPr lang="en-US" dirty="0" err="1" smtClean="0"/>
              <a:t>ptr</a:t>
            </a:r>
            <a:r>
              <a:rPr lang="en-US" dirty="0" smtClean="0"/>
              <a:t>[rear]=data;</a:t>
            </a:r>
            <a:endParaRPr lang="en-US" dirty="0"/>
          </a:p>
          <a:p>
            <a:r>
              <a:rPr lang="en-US" dirty="0" smtClean="0"/>
              <a:t>		}else{</a:t>
            </a:r>
          </a:p>
          <a:p>
            <a:r>
              <a:rPr lang="en-US" dirty="0" smtClean="0"/>
              <a:t>			throw “Queue is full…”;</a:t>
            </a:r>
            <a:endParaRPr lang="en-US" dirty="0"/>
          </a:p>
          <a:p>
            <a:r>
              <a:rPr lang="en-US" dirty="0" smtClean="0"/>
              <a:t>		}</a:t>
            </a:r>
            <a:endParaRPr lang="en-US" dirty="0"/>
          </a:p>
          <a:p>
            <a:r>
              <a:rPr lang="en-US" dirty="0" smtClean="0"/>
              <a:t>	}</a:t>
            </a:r>
            <a:endParaRPr lang="en-US" dirty="0"/>
          </a:p>
          <a:p>
            <a:r>
              <a:rPr lang="en-US" dirty="0" smtClean="0"/>
              <a:t>};</a:t>
            </a:r>
            <a:endParaRPr lang="en-IN" dirty="0"/>
          </a:p>
        </p:txBody>
      </p:sp>
      <p:sp>
        <p:nvSpPr>
          <p:cNvPr id="27" name="TextBox 26"/>
          <p:cNvSpPr txBox="1"/>
          <p:nvPr/>
        </p:nvSpPr>
        <p:spPr>
          <a:xfrm>
            <a:off x="6795650" y="3034145"/>
            <a:ext cx="3969332" cy="1754326"/>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smtClean="0"/>
              <a:t>bool </a:t>
            </a:r>
            <a:r>
              <a:rPr lang="en-US" dirty="0" err="1" smtClean="0"/>
              <a:t>isFull</a:t>
            </a:r>
            <a:r>
              <a:rPr lang="en-US" dirty="0" smtClean="0"/>
              <a:t>(){</a:t>
            </a:r>
          </a:p>
          <a:p>
            <a:r>
              <a:rPr lang="en-US" dirty="0" smtClean="0"/>
              <a:t>		return rear==size-1;</a:t>
            </a:r>
            <a:endParaRPr lang="en-US" dirty="0"/>
          </a:p>
          <a:p>
            <a:r>
              <a:rPr lang="en-US" dirty="0" smtClean="0"/>
              <a:t>	}</a:t>
            </a:r>
            <a:endParaRPr lang="en-US" dirty="0"/>
          </a:p>
          <a:p>
            <a:r>
              <a:rPr lang="en-US" dirty="0" smtClean="0"/>
              <a:t>};</a:t>
            </a:r>
            <a:endParaRPr lang="en-IN" dirty="0"/>
          </a:p>
        </p:txBody>
      </p:sp>
      <p:sp>
        <p:nvSpPr>
          <p:cNvPr id="7" name="Footer Placeholder 6"/>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28" name="Slide Number Placeholder 27"/>
          <p:cNvSpPr>
            <a:spLocks noGrp="1"/>
          </p:cNvSpPr>
          <p:nvPr>
            <p:ph type="sldNum" sz="quarter" idx="12"/>
          </p:nvPr>
        </p:nvSpPr>
        <p:spPr/>
        <p:txBody>
          <a:bodyPr/>
          <a:lstStyle/>
          <a:p>
            <a:fld id="{B80CADA0-E01C-459D-AB8F-6AC03931BC5C}" type="slidenum">
              <a:rPr lang="en-IN" smtClean="0"/>
              <a:t>60</a:t>
            </a:fld>
            <a:endParaRPr lang="en-IN"/>
          </a:p>
        </p:txBody>
      </p:sp>
    </p:spTree>
    <p:extLst>
      <p:ext uri="{BB962C8B-B14F-4D97-AF65-F5344CB8AC3E}">
        <p14:creationId xmlns:p14="http://schemas.microsoft.com/office/powerpoint/2010/main" val="182103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grpId="1" nodeType="clickEffect">
                                  <p:stCondLst>
                                    <p:cond delay="0"/>
                                  </p:stCondLst>
                                  <p:childTnLst>
                                    <p:animEffect transition="out" filter="fade">
                                      <p:cBhvr>
                                        <p:cTn id="50" dur="1000"/>
                                        <p:tgtEl>
                                          <p:spTgt spid="11"/>
                                        </p:tgtEl>
                                      </p:cBhvr>
                                    </p:animEffect>
                                    <p:anim calcmode="lin" valueType="num">
                                      <p:cBhvr>
                                        <p:cTn id="51" dur="1000"/>
                                        <p:tgtEl>
                                          <p:spTgt spid="11"/>
                                        </p:tgtEl>
                                        <p:attrNameLst>
                                          <p:attrName>ppt_x</p:attrName>
                                        </p:attrNameLst>
                                      </p:cBhvr>
                                      <p:tavLst>
                                        <p:tav tm="0">
                                          <p:val>
                                            <p:strVal val="ppt_x"/>
                                          </p:val>
                                        </p:tav>
                                        <p:tav tm="100000">
                                          <p:val>
                                            <p:strVal val="ppt_x"/>
                                          </p:val>
                                        </p:tav>
                                      </p:tavLst>
                                    </p:anim>
                                    <p:anim calcmode="lin" valueType="num">
                                      <p:cBhvr>
                                        <p:cTn id="52" dur="1000"/>
                                        <p:tgtEl>
                                          <p:spTgt spid="11"/>
                                        </p:tgtEl>
                                        <p:attrNameLst>
                                          <p:attrName>ppt_y</p:attrName>
                                        </p:attrNameLst>
                                      </p:cBhvr>
                                      <p:tavLst>
                                        <p:tav tm="0">
                                          <p:val>
                                            <p:strVal val="ppt_y"/>
                                          </p:val>
                                        </p:tav>
                                        <p:tav tm="100000">
                                          <p:val>
                                            <p:strVal val="ppt_y+.1"/>
                                          </p:val>
                                        </p:tav>
                                      </p:tavLst>
                                    </p:anim>
                                    <p:set>
                                      <p:cBhvr>
                                        <p:cTn id="53" dur="1" fill="hold">
                                          <p:stCondLst>
                                            <p:cond delay="999"/>
                                          </p:stCondLst>
                                        </p:cTn>
                                        <p:tgtEl>
                                          <p:spTgt spid="1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xit" presetSubtype="4" fill="hold" grpId="1" nodeType="clickEffect">
                                  <p:stCondLst>
                                    <p:cond delay="0"/>
                                  </p:stCondLst>
                                  <p:childTnLst>
                                    <p:animEffect transition="out" filter="wipe(down)">
                                      <p:cBhvr>
                                        <p:cTn id="78" dur="500"/>
                                        <p:tgtEl>
                                          <p:spTgt spid="15"/>
                                        </p:tgtEl>
                                      </p:cBhvr>
                                    </p:animEffect>
                                    <p:set>
                                      <p:cBhvr>
                                        <p:cTn id="79" dur="1" fill="hold">
                                          <p:stCondLst>
                                            <p:cond delay="499"/>
                                          </p:stCondLst>
                                        </p:cTn>
                                        <p:tgtEl>
                                          <p:spTgt spid="15"/>
                                        </p:tgtEl>
                                        <p:attrNameLst>
                                          <p:attrName>style.visibility</p:attrName>
                                        </p:attrNameLst>
                                      </p:cBhvr>
                                      <p:to>
                                        <p:strVal val="hidden"/>
                                      </p:to>
                                    </p:set>
                                  </p:childTnLst>
                                </p:cTn>
                              </p:par>
                              <p:par>
                                <p:cTn id="80" presetID="22" presetClass="exit" presetSubtype="4" fill="hold" grpId="1" nodeType="withEffect">
                                  <p:stCondLst>
                                    <p:cond delay="0"/>
                                  </p:stCondLst>
                                  <p:childTnLst>
                                    <p:animEffect transition="out" filter="wipe(down)">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1000"/>
                                        <p:tgtEl>
                                          <p:spTgt spid="17"/>
                                        </p:tgtEl>
                                      </p:cBhvr>
                                    </p:animEffect>
                                    <p:anim calcmode="lin" valueType="num">
                                      <p:cBhvr>
                                        <p:cTn id="101" dur="1000" fill="hold"/>
                                        <p:tgtEl>
                                          <p:spTgt spid="17"/>
                                        </p:tgtEl>
                                        <p:attrNameLst>
                                          <p:attrName>ppt_x</p:attrName>
                                        </p:attrNameLst>
                                      </p:cBhvr>
                                      <p:tavLst>
                                        <p:tav tm="0">
                                          <p:val>
                                            <p:strVal val="#ppt_x"/>
                                          </p:val>
                                        </p:tav>
                                        <p:tav tm="100000">
                                          <p:val>
                                            <p:strVal val="#ppt_x"/>
                                          </p:val>
                                        </p:tav>
                                      </p:tavLst>
                                    </p:anim>
                                    <p:anim calcmode="lin" valueType="num">
                                      <p:cBhvr>
                                        <p:cTn id="10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xit" presetSubtype="4" fill="hold" grpId="1" nodeType="clickEffect">
                                  <p:stCondLst>
                                    <p:cond delay="0"/>
                                  </p:stCondLst>
                                  <p:childTnLst>
                                    <p:animEffect transition="out" filter="wipe(down)">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fade">
                                      <p:cBhvr>
                                        <p:cTn id="112" dur="5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1000"/>
                                        <p:tgtEl>
                                          <p:spTgt spid="18"/>
                                        </p:tgtEl>
                                      </p:cBhvr>
                                    </p:animEffect>
                                    <p:anim calcmode="lin" valueType="num">
                                      <p:cBhvr>
                                        <p:cTn id="123" dur="1000" fill="hold"/>
                                        <p:tgtEl>
                                          <p:spTgt spid="18"/>
                                        </p:tgtEl>
                                        <p:attrNameLst>
                                          <p:attrName>ppt_x</p:attrName>
                                        </p:attrNameLst>
                                      </p:cBhvr>
                                      <p:tavLst>
                                        <p:tav tm="0">
                                          <p:val>
                                            <p:strVal val="#ppt_x"/>
                                          </p:val>
                                        </p:tav>
                                        <p:tav tm="100000">
                                          <p:val>
                                            <p:strVal val="#ppt_x"/>
                                          </p:val>
                                        </p:tav>
                                      </p:tavLst>
                                    </p:anim>
                                    <p:anim calcmode="lin" valueType="num">
                                      <p:cBhvr>
                                        <p:cTn id="1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xit" presetSubtype="4" fill="hold" grpId="1" nodeType="clickEffect">
                                  <p:stCondLst>
                                    <p:cond delay="0"/>
                                  </p:stCondLst>
                                  <p:childTnLst>
                                    <p:animEffect transition="out" filter="wipe(down)">
                                      <p:cBhvr>
                                        <p:cTn id="128" dur="500"/>
                                        <p:tgtEl>
                                          <p:spTgt spid="22"/>
                                        </p:tgtEl>
                                      </p:cBhvr>
                                    </p:animEffect>
                                    <p:set>
                                      <p:cBhvr>
                                        <p:cTn id="129" dur="1" fill="hold">
                                          <p:stCondLst>
                                            <p:cond delay="499"/>
                                          </p:stCondLst>
                                        </p:cTn>
                                        <p:tgtEl>
                                          <p:spTgt spid="22"/>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500"/>
                                        <p:tgtEl>
                                          <p:spTgt spid="2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fade">
                                      <p:cBhvr>
                                        <p:cTn id="139" dur="500"/>
                                        <p:tgtEl>
                                          <p:spTgt spid="25"/>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26"/>
                                        </p:tgtEl>
                                        <p:attrNameLst>
                                          <p:attrName>style.visibility</p:attrName>
                                        </p:attrNameLst>
                                      </p:cBhvr>
                                      <p:to>
                                        <p:strVal val="visible"/>
                                      </p:to>
                                    </p:set>
                                    <p:animEffect transition="in" filter="fade">
                                      <p:cBhvr>
                                        <p:cTn id="144" dur="1000"/>
                                        <p:tgtEl>
                                          <p:spTgt spid="26"/>
                                        </p:tgtEl>
                                      </p:cBhvr>
                                    </p:animEffect>
                                    <p:anim calcmode="lin" valueType="num">
                                      <p:cBhvr>
                                        <p:cTn id="145" dur="1000" fill="hold"/>
                                        <p:tgtEl>
                                          <p:spTgt spid="26"/>
                                        </p:tgtEl>
                                        <p:attrNameLst>
                                          <p:attrName>ppt_x</p:attrName>
                                        </p:attrNameLst>
                                      </p:cBhvr>
                                      <p:tavLst>
                                        <p:tav tm="0">
                                          <p:val>
                                            <p:strVal val="#ppt_x"/>
                                          </p:val>
                                        </p:tav>
                                        <p:tav tm="100000">
                                          <p:val>
                                            <p:strVal val="#ppt_x"/>
                                          </p:val>
                                        </p:tav>
                                      </p:tavLst>
                                    </p:anim>
                                    <p:anim calcmode="lin" valueType="num">
                                      <p:cBhvr>
                                        <p:cTn id="1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fade">
                                      <p:cBhvr>
                                        <p:cTn id="151" dur="1000"/>
                                        <p:tgtEl>
                                          <p:spTgt spid="27"/>
                                        </p:tgtEl>
                                      </p:cBhvr>
                                    </p:animEffect>
                                    <p:anim calcmode="lin" valueType="num">
                                      <p:cBhvr>
                                        <p:cTn id="152" dur="1000" fill="hold"/>
                                        <p:tgtEl>
                                          <p:spTgt spid="27"/>
                                        </p:tgtEl>
                                        <p:attrNameLst>
                                          <p:attrName>ppt_x</p:attrName>
                                        </p:attrNameLst>
                                      </p:cBhvr>
                                      <p:tavLst>
                                        <p:tav tm="0">
                                          <p:val>
                                            <p:strVal val="#ppt_x"/>
                                          </p:val>
                                        </p:tav>
                                        <p:tav tm="100000">
                                          <p:val>
                                            <p:strVal val="#ppt_x"/>
                                          </p:val>
                                        </p:tav>
                                      </p:tavLst>
                                    </p:anim>
                                    <p:anim calcmode="lin" valueType="num">
                                      <p:cBhvr>
                                        <p:cTn id="15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0" grpId="0"/>
      <p:bldP spid="11" grpId="0"/>
      <p:bldP spid="11" grpId="1"/>
      <p:bldP spid="12" grpId="0"/>
      <p:bldP spid="13" grpId="0"/>
      <p:bldP spid="14" grpId="0"/>
      <p:bldP spid="14" grpId="1"/>
      <p:bldP spid="15" grpId="0"/>
      <p:bldP spid="15" grpId="1"/>
      <p:bldP spid="16" grpId="0"/>
      <p:bldP spid="17" grpId="0"/>
      <p:bldP spid="18" grpId="0"/>
      <p:bldP spid="19" grpId="0"/>
      <p:bldP spid="19" grpId="1"/>
      <p:bldP spid="20" grpId="0"/>
      <p:bldP spid="21" grpId="0"/>
      <p:bldP spid="22" grpId="0"/>
      <p:bldP spid="22" grpId="1"/>
      <p:bldP spid="23" grpId="0"/>
      <p:bldP spid="24" grpId="0"/>
      <p:bldP spid="25" grpId="0"/>
      <p:bldP spid="26" grpId="0"/>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891" y="115826"/>
            <a:ext cx="10515600" cy="1034184"/>
          </a:xfrm>
        </p:spPr>
        <p:txBody>
          <a:bodyPr/>
          <a:lstStyle/>
          <a:p>
            <a:r>
              <a:rPr lang="en-US" dirty="0" smtClean="0"/>
              <a:t>Queue using array(</a:t>
            </a:r>
            <a:r>
              <a:rPr lang="en-US" dirty="0" err="1" smtClean="0"/>
              <a:t>Dequeue</a:t>
            </a:r>
            <a:r>
              <a:rPr lang="en-US" dirty="0" smtClean="0"/>
              <a:t>)</a:t>
            </a:r>
            <a:endParaRPr lang="en-IN" dirty="0"/>
          </a:p>
        </p:txBody>
      </p:sp>
      <p:sp>
        <p:nvSpPr>
          <p:cNvPr id="3" name="TextBox 2"/>
          <p:cNvSpPr txBox="1"/>
          <p:nvPr/>
        </p:nvSpPr>
        <p:spPr>
          <a:xfrm>
            <a:off x="277091" y="1122221"/>
            <a:ext cx="1427018" cy="369332"/>
          </a:xfrm>
          <a:prstGeom prst="rect">
            <a:avLst/>
          </a:prstGeom>
          <a:noFill/>
        </p:spPr>
        <p:txBody>
          <a:bodyPr wrap="square" rtlCol="0">
            <a:spAutoFit/>
          </a:bodyPr>
          <a:lstStyle/>
          <a:p>
            <a:r>
              <a:rPr lang="en-US" dirty="0" smtClean="0"/>
              <a:t>Queue q(5);</a:t>
            </a:r>
            <a:endParaRPr lang="en-IN" dirty="0"/>
          </a:p>
        </p:txBody>
      </p:sp>
      <p:sp>
        <p:nvSpPr>
          <p:cNvPr id="4" name="Oval 3"/>
          <p:cNvSpPr/>
          <p:nvPr/>
        </p:nvSpPr>
        <p:spPr>
          <a:xfrm>
            <a:off x="6567055" y="1122221"/>
            <a:ext cx="1510145" cy="14131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Table 4"/>
          <p:cNvGraphicFramePr>
            <a:graphicFrameLocks noGrp="1"/>
          </p:cNvGraphicFramePr>
          <p:nvPr>
            <p:extLst>
              <p:ext uri="{D42A27DB-BD31-4B8C-83A1-F6EECF244321}">
                <p14:modId xmlns:p14="http://schemas.microsoft.com/office/powerpoint/2010/main" val="4119925005"/>
              </p:ext>
            </p:extLst>
          </p:nvPr>
        </p:nvGraphicFramePr>
        <p:xfrm>
          <a:off x="8672944" y="1643383"/>
          <a:ext cx="3519055" cy="370840"/>
        </p:xfrm>
        <a:graphic>
          <a:graphicData uri="http://schemas.openxmlformats.org/drawingml/2006/table">
            <a:tbl>
              <a:tblPr firstRow="1" bandRow="1">
                <a:tableStyleId>{5940675A-B579-460E-94D1-54222C63F5DA}</a:tableStyleId>
              </a:tblPr>
              <a:tblGrid>
                <a:gridCol w="703811">
                  <a:extLst>
                    <a:ext uri="{9D8B030D-6E8A-4147-A177-3AD203B41FA5}">
                      <a16:colId xmlns:a16="http://schemas.microsoft.com/office/drawing/2014/main" val="3995019005"/>
                    </a:ext>
                  </a:extLst>
                </a:gridCol>
                <a:gridCol w="703811">
                  <a:extLst>
                    <a:ext uri="{9D8B030D-6E8A-4147-A177-3AD203B41FA5}">
                      <a16:colId xmlns:a16="http://schemas.microsoft.com/office/drawing/2014/main" val="2356424485"/>
                    </a:ext>
                  </a:extLst>
                </a:gridCol>
                <a:gridCol w="703811">
                  <a:extLst>
                    <a:ext uri="{9D8B030D-6E8A-4147-A177-3AD203B41FA5}">
                      <a16:colId xmlns:a16="http://schemas.microsoft.com/office/drawing/2014/main" val="1112553130"/>
                    </a:ext>
                  </a:extLst>
                </a:gridCol>
                <a:gridCol w="703811">
                  <a:extLst>
                    <a:ext uri="{9D8B030D-6E8A-4147-A177-3AD203B41FA5}">
                      <a16:colId xmlns:a16="http://schemas.microsoft.com/office/drawing/2014/main" val="2325462217"/>
                    </a:ext>
                  </a:extLst>
                </a:gridCol>
                <a:gridCol w="703811">
                  <a:extLst>
                    <a:ext uri="{9D8B030D-6E8A-4147-A177-3AD203B41FA5}">
                      <a16:colId xmlns:a16="http://schemas.microsoft.com/office/drawing/2014/main" val="4280170949"/>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77734292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955774010"/>
              </p:ext>
            </p:extLst>
          </p:nvPr>
        </p:nvGraphicFramePr>
        <p:xfrm>
          <a:off x="8672939" y="1989753"/>
          <a:ext cx="3519055" cy="370840"/>
        </p:xfrm>
        <a:graphic>
          <a:graphicData uri="http://schemas.openxmlformats.org/drawingml/2006/table">
            <a:tbl>
              <a:tblPr firstRow="1" bandRow="1">
                <a:tableStyleId>{2D5ABB26-0587-4C30-8999-92F81FD0307C}</a:tableStyleId>
              </a:tblPr>
              <a:tblGrid>
                <a:gridCol w="703811">
                  <a:extLst>
                    <a:ext uri="{9D8B030D-6E8A-4147-A177-3AD203B41FA5}">
                      <a16:colId xmlns:a16="http://schemas.microsoft.com/office/drawing/2014/main" val="3995019005"/>
                    </a:ext>
                  </a:extLst>
                </a:gridCol>
                <a:gridCol w="703811">
                  <a:extLst>
                    <a:ext uri="{9D8B030D-6E8A-4147-A177-3AD203B41FA5}">
                      <a16:colId xmlns:a16="http://schemas.microsoft.com/office/drawing/2014/main" val="2356424485"/>
                    </a:ext>
                  </a:extLst>
                </a:gridCol>
                <a:gridCol w="703811">
                  <a:extLst>
                    <a:ext uri="{9D8B030D-6E8A-4147-A177-3AD203B41FA5}">
                      <a16:colId xmlns:a16="http://schemas.microsoft.com/office/drawing/2014/main" val="1112553130"/>
                    </a:ext>
                  </a:extLst>
                </a:gridCol>
                <a:gridCol w="703811">
                  <a:extLst>
                    <a:ext uri="{9D8B030D-6E8A-4147-A177-3AD203B41FA5}">
                      <a16:colId xmlns:a16="http://schemas.microsoft.com/office/drawing/2014/main" val="2325462217"/>
                    </a:ext>
                  </a:extLst>
                </a:gridCol>
                <a:gridCol w="703811">
                  <a:extLst>
                    <a:ext uri="{9D8B030D-6E8A-4147-A177-3AD203B41FA5}">
                      <a16:colId xmlns:a16="http://schemas.microsoft.com/office/drawing/2014/main" val="4280170949"/>
                    </a:ext>
                  </a:extLst>
                </a:gridCol>
              </a:tblGrid>
              <a:tr h="370840">
                <a:tc>
                  <a:txBody>
                    <a:bodyPr/>
                    <a:lstStyle/>
                    <a:p>
                      <a:r>
                        <a:rPr lang="en-US" dirty="0" smtClean="0"/>
                        <a:t>2000</a:t>
                      </a:r>
                      <a:endParaRPr lang="en-IN" dirty="0"/>
                    </a:p>
                  </a:txBody>
                  <a:tcPr/>
                </a:tc>
                <a:tc>
                  <a:txBody>
                    <a:bodyPr/>
                    <a:lstStyle/>
                    <a:p>
                      <a:r>
                        <a:rPr lang="en-US" dirty="0" smtClean="0"/>
                        <a:t>2004</a:t>
                      </a:r>
                      <a:endParaRPr lang="en-IN" dirty="0"/>
                    </a:p>
                  </a:txBody>
                  <a:tcPr/>
                </a:tc>
                <a:tc>
                  <a:txBody>
                    <a:bodyPr/>
                    <a:lstStyle/>
                    <a:p>
                      <a:r>
                        <a:rPr lang="en-US" dirty="0" smtClean="0"/>
                        <a:t>2008</a:t>
                      </a:r>
                      <a:endParaRPr lang="en-IN" dirty="0"/>
                    </a:p>
                  </a:txBody>
                  <a:tcPr/>
                </a:tc>
                <a:tc>
                  <a:txBody>
                    <a:bodyPr/>
                    <a:lstStyle/>
                    <a:p>
                      <a:r>
                        <a:rPr lang="en-US" dirty="0" smtClean="0"/>
                        <a:t>2012</a:t>
                      </a:r>
                      <a:endParaRPr lang="en-IN" dirty="0"/>
                    </a:p>
                  </a:txBody>
                  <a:tcPr/>
                </a:tc>
                <a:tc>
                  <a:txBody>
                    <a:bodyPr/>
                    <a:lstStyle/>
                    <a:p>
                      <a:r>
                        <a:rPr lang="en-US" dirty="0" smtClean="0"/>
                        <a:t>2016</a:t>
                      </a:r>
                      <a:endParaRPr lang="en-IN" dirty="0"/>
                    </a:p>
                  </a:txBody>
                  <a:tcPr/>
                </a:tc>
                <a:extLst>
                  <a:ext uri="{0D108BD9-81ED-4DB2-BD59-A6C34878D82A}">
                    <a16:rowId xmlns:a16="http://schemas.microsoft.com/office/drawing/2014/main" val="3777342928"/>
                  </a:ext>
                </a:extLst>
              </a:tr>
            </a:tbl>
          </a:graphicData>
        </a:graphic>
      </p:graphicFrame>
      <p:cxnSp>
        <p:nvCxnSpPr>
          <p:cNvPr id="8" name="Straight Arrow Connector 7"/>
          <p:cNvCxnSpPr>
            <a:stCxn id="4" idx="6"/>
          </p:cNvCxnSpPr>
          <p:nvPr/>
        </p:nvCxnSpPr>
        <p:spPr>
          <a:xfrm flipV="1">
            <a:off x="8077200" y="1828800"/>
            <a:ext cx="595744"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781800" y="1198421"/>
            <a:ext cx="1080654" cy="369332"/>
          </a:xfrm>
          <a:prstGeom prst="rect">
            <a:avLst/>
          </a:prstGeom>
          <a:noFill/>
        </p:spPr>
        <p:txBody>
          <a:bodyPr wrap="square" rtlCol="0">
            <a:spAutoFit/>
          </a:bodyPr>
          <a:lstStyle/>
          <a:p>
            <a:r>
              <a:rPr lang="en-US" dirty="0" err="1" smtClean="0"/>
              <a:t>ptr</a:t>
            </a:r>
            <a:r>
              <a:rPr lang="en-US" dirty="0" smtClean="0"/>
              <a:t>=2000</a:t>
            </a:r>
            <a:endParaRPr lang="en-IN" dirty="0"/>
          </a:p>
        </p:txBody>
      </p:sp>
      <p:sp>
        <p:nvSpPr>
          <p:cNvPr id="10" name="TextBox 9"/>
          <p:cNvSpPr txBox="1"/>
          <p:nvPr/>
        </p:nvSpPr>
        <p:spPr>
          <a:xfrm>
            <a:off x="6795650" y="1475516"/>
            <a:ext cx="1080654" cy="369332"/>
          </a:xfrm>
          <a:prstGeom prst="rect">
            <a:avLst/>
          </a:prstGeom>
          <a:noFill/>
        </p:spPr>
        <p:txBody>
          <a:bodyPr wrap="square" rtlCol="0">
            <a:spAutoFit/>
          </a:bodyPr>
          <a:lstStyle/>
          <a:p>
            <a:r>
              <a:rPr lang="en-US" dirty="0" smtClean="0"/>
              <a:t>size=5</a:t>
            </a:r>
            <a:endParaRPr lang="en-IN" dirty="0"/>
          </a:p>
        </p:txBody>
      </p:sp>
      <p:sp>
        <p:nvSpPr>
          <p:cNvPr id="11" name="TextBox 10"/>
          <p:cNvSpPr txBox="1"/>
          <p:nvPr/>
        </p:nvSpPr>
        <p:spPr>
          <a:xfrm>
            <a:off x="6795650" y="1875450"/>
            <a:ext cx="1080654" cy="369332"/>
          </a:xfrm>
          <a:prstGeom prst="rect">
            <a:avLst/>
          </a:prstGeom>
          <a:noFill/>
        </p:spPr>
        <p:txBody>
          <a:bodyPr wrap="square" rtlCol="0">
            <a:spAutoFit/>
          </a:bodyPr>
          <a:lstStyle/>
          <a:p>
            <a:r>
              <a:rPr lang="en-US" dirty="0" smtClean="0"/>
              <a:t>index=-1</a:t>
            </a:r>
            <a:endParaRPr lang="en-IN" dirty="0"/>
          </a:p>
        </p:txBody>
      </p:sp>
      <p:sp>
        <p:nvSpPr>
          <p:cNvPr id="12" name="TextBox 11"/>
          <p:cNvSpPr txBox="1"/>
          <p:nvPr/>
        </p:nvSpPr>
        <p:spPr>
          <a:xfrm>
            <a:off x="6795650" y="1723055"/>
            <a:ext cx="824350" cy="369332"/>
          </a:xfrm>
          <a:prstGeom prst="rect">
            <a:avLst/>
          </a:prstGeom>
          <a:noFill/>
        </p:spPr>
        <p:txBody>
          <a:bodyPr wrap="square" rtlCol="0">
            <a:spAutoFit/>
          </a:bodyPr>
          <a:lstStyle/>
          <a:p>
            <a:r>
              <a:rPr lang="en-US" dirty="0" smtClean="0"/>
              <a:t>Rear =</a:t>
            </a:r>
            <a:endParaRPr lang="en-IN" dirty="0"/>
          </a:p>
        </p:txBody>
      </p:sp>
      <p:sp>
        <p:nvSpPr>
          <p:cNvPr id="13" name="TextBox 12"/>
          <p:cNvSpPr txBox="1"/>
          <p:nvPr/>
        </p:nvSpPr>
        <p:spPr>
          <a:xfrm>
            <a:off x="6795650" y="2073275"/>
            <a:ext cx="824350" cy="369332"/>
          </a:xfrm>
          <a:prstGeom prst="rect">
            <a:avLst/>
          </a:prstGeom>
          <a:noFill/>
        </p:spPr>
        <p:txBody>
          <a:bodyPr wrap="square" rtlCol="0">
            <a:spAutoFit/>
          </a:bodyPr>
          <a:lstStyle/>
          <a:p>
            <a:r>
              <a:rPr lang="en-US" dirty="0" smtClean="0"/>
              <a:t>front=</a:t>
            </a:r>
            <a:endParaRPr lang="en-IN" dirty="0"/>
          </a:p>
        </p:txBody>
      </p:sp>
      <p:sp>
        <p:nvSpPr>
          <p:cNvPr id="14" name="TextBox 13"/>
          <p:cNvSpPr txBox="1"/>
          <p:nvPr/>
        </p:nvSpPr>
        <p:spPr>
          <a:xfrm>
            <a:off x="7426032" y="1709200"/>
            <a:ext cx="554178" cy="369332"/>
          </a:xfrm>
          <a:prstGeom prst="rect">
            <a:avLst/>
          </a:prstGeom>
          <a:noFill/>
        </p:spPr>
        <p:txBody>
          <a:bodyPr wrap="square" rtlCol="0">
            <a:spAutoFit/>
          </a:bodyPr>
          <a:lstStyle/>
          <a:p>
            <a:r>
              <a:rPr lang="en-US" dirty="0" smtClean="0"/>
              <a:t>-1</a:t>
            </a:r>
            <a:endParaRPr lang="en-IN" dirty="0"/>
          </a:p>
        </p:txBody>
      </p:sp>
      <p:sp>
        <p:nvSpPr>
          <p:cNvPr id="15" name="TextBox 14"/>
          <p:cNvSpPr txBox="1"/>
          <p:nvPr/>
        </p:nvSpPr>
        <p:spPr>
          <a:xfrm>
            <a:off x="7426033" y="2069417"/>
            <a:ext cx="554178" cy="369332"/>
          </a:xfrm>
          <a:prstGeom prst="rect">
            <a:avLst/>
          </a:prstGeom>
          <a:noFill/>
        </p:spPr>
        <p:txBody>
          <a:bodyPr wrap="square" rtlCol="0">
            <a:spAutoFit/>
          </a:bodyPr>
          <a:lstStyle/>
          <a:p>
            <a:r>
              <a:rPr lang="en-US" dirty="0" smtClean="0"/>
              <a:t>-1</a:t>
            </a:r>
            <a:endParaRPr lang="en-IN" dirty="0"/>
          </a:p>
        </p:txBody>
      </p:sp>
      <p:sp>
        <p:nvSpPr>
          <p:cNvPr id="16" name="TextBox 15"/>
          <p:cNvSpPr txBox="1"/>
          <p:nvPr/>
        </p:nvSpPr>
        <p:spPr>
          <a:xfrm>
            <a:off x="277091" y="1309256"/>
            <a:ext cx="1773382" cy="369332"/>
          </a:xfrm>
          <a:prstGeom prst="rect">
            <a:avLst/>
          </a:prstGeom>
          <a:noFill/>
        </p:spPr>
        <p:txBody>
          <a:bodyPr wrap="square" rtlCol="0">
            <a:spAutoFit/>
          </a:bodyPr>
          <a:lstStyle/>
          <a:p>
            <a:r>
              <a:rPr lang="en-US" dirty="0" err="1" smtClean="0"/>
              <a:t>q.enqueue</a:t>
            </a:r>
            <a:r>
              <a:rPr lang="en-US" dirty="0" smtClean="0"/>
              <a:t>(10);</a:t>
            </a:r>
            <a:endParaRPr lang="en-IN" dirty="0"/>
          </a:p>
        </p:txBody>
      </p:sp>
      <p:sp>
        <p:nvSpPr>
          <p:cNvPr id="17" name="TextBox 16"/>
          <p:cNvSpPr txBox="1"/>
          <p:nvPr/>
        </p:nvSpPr>
        <p:spPr>
          <a:xfrm>
            <a:off x="277088" y="1544786"/>
            <a:ext cx="1773382" cy="369332"/>
          </a:xfrm>
          <a:prstGeom prst="rect">
            <a:avLst/>
          </a:prstGeom>
          <a:noFill/>
        </p:spPr>
        <p:txBody>
          <a:bodyPr wrap="square" rtlCol="0">
            <a:spAutoFit/>
          </a:bodyPr>
          <a:lstStyle/>
          <a:p>
            <a:r>
              <a:rPr lang="en-US" dirty="0" err="1" smtClean="0"/>
              <a:t>q.enqueue</a:t>
            </a:r>
            <a:r>
              <a:rPr lang="en-US" dirty="0" smtClean="0"/>
              <a:t>(20);</a:t>
            </a:r>
            <a:endParaRPr lang="en-IN" dirty="0"/>
          </a:p>
        </p:txBody>
      </p:sp>
      <p:sp>
        <p:nvSpPr>
          <p:cNvPr id="18" name="TextBox 17"/>
          <p:cNvSpPr txBox="1"/>
          <p:nvPr/>
        </p:nvSpPr>
        <p:spPr>
          <a:xfrm>
            <a:off x="277084" y="1766461"/>
            <a:ext cx="1773382" cy="369332"/>
          </a:xfrm>
          <a:prstGeom prst="rect">
            <a:avLst/>
          </a:prstGeom>
          <a:noFill/>
        </p:spPr>
        <p:txBody>
          <a:bodyPr wrap="square" rtlCol="0">
            <a:spAutoFit/>
          </a:bodyPr>
          <a:lstStyle/>
          <a:p>
            <a:r>
              <a:rPr lang="en-US" dirty="0" err="1" smtClean="0"/>
              <a:t>q.enqueue</a:t>
            </a:r>
            <a:r>
              <a:rPr lang="en-US" dirty="0" smtClean="0"/>
              <a:t>(30);</a:t>
            </a:r>
            <a:endParaRPr lang="en-IN" dirty="0"/>
          </a:p>
        </p:txBody>
      </p:sp>
      <p:sp>
        <p:nvSpPr>
          <p:cNvPr id="19" name="TextBox 18"/>
          <p:cNvSpPr txBox="1"/>
          <p:nvPr/>
        </p:nvSpPr>
        <p:spPr>
          <a:xfrm>
            <a:off x="7481455" y="1719197"/>
            <a:ext cx="401789" cy="369332"/>
          </a:xfrm>
          <a:prstGeom prst="rect">
            <a:avLst/>
          </a:prstGeom>
          <a:noFill/>
        </p:spPr>
        <p:txBody>
          <a:bodyPr wrap="square" rtlCol="0">
            <a:spAutoFit/>
          </a:bodyPr>
          <a:lstStyle/>
          <a:p>
            <a:r>
              <a:rPr lang="en-US" dirty="0" smtClean="0"/>
              <a:t>0</a:t>
            </a:r>
            <a:endParaRPr lang="en-IN" dirty="0"/>
          </a:p>
        </p:txBody>
      </p:sp>
      <p:sp>
        <p:nvSpPr>
          <p:cNvPr id="20" name="TextBox 19"/>
          <p:cNvSpPr txBox="1"/>
          <p:nvPr/>
        </p:nvSpPr>
        <p:spPr>
          <a:xfrm>
            <a:off x="7495289" y="2078532"/>
            <a:ext cx="401789" cy="369332"/>
          </a:xfrm>
          <a:prstGeom prst="rect">
            <a:avLst/>
          </a:prstGeom>
          <a:noFill/>
        </p:spPr>
        <p:txBody>
          <a:bodyPr wrap="square" rtlCol="0">
            <a:spAutoFit/>
          </a:bodyPr>
          <a:lstStyle/>
          <a:p>
            <a:r>
              <a:rPr lang="en-US" dirty="0" smtClean="0"/>
              <a:t>0</a:t>
            </a:r>
            <a:endParaRPr lang="en-IN" dirty="0"/>
          </a:p>
        </p:txBody>
      </p:sp>
      <p:sp>
        <p:nvSpPr>
          <p:cNvPr id="21" name="TextBox 20"/>
          <p:cNvSpPr txBox="1"/>
          <p:nvPr/>
        </p:nvSpPr>
        <p:spPr>
          <a:xfrm>
            <a:off x="8769934" y="1643383"/>
            <a:ext cx="498750" cy="370840"/>
          </a:xfrm>
          <a:prstGeom prst="rect">
            <a:avLst/>
          </a:prstGeom>
          <a:noFill/>
        </p:spPr>
        <p:txBody>
          <a:bodyPr wrap="square" rtlCol="0">
            <a:spAutoFit/>
          </a:bodyPr>
          <a:lstStyle/>
          <a:p>
            <a:r>
              <a:rPr lang="en-US" dirty="0" smtClean="0"/>
              <a:t>10</a:t>
            </a:r>
            <a:endParaRPr lang="en-IN" dirty="0"/>
          </a:p>
        </p:txBody>
      </p:sp>
      <p:sp>
        <p:nvSpPr>
          <p:cNvPr id="22" name="TextBox 21"/>
          <p:cNvSpPr txBox="1"/>
          <p:nvPr/>
        </p:nvSpPr>
        <p:spPr>
          <a:xfrm>
            <a:off x="7481433" y="1717798"/>
            <a:ext cx="498777" cy="374072"/>
          </a:xfrm>
          <a:prstGeom prst="rect">
            <a:avLst/>
          </a:prstGeom>
          <a:noFill/>
        </p:spPr>
        <p:txBody>
          <a:bodyPr wrap="square" rtlCol="0">
            <a:spAutoFit/>
          </a:bodyPr>
          <a:lstStyle/>
          <a:p>
            <a:r>
              <a:rPr lang="en-US" dirty="0" smtClean="0"/>
              <a:t>1</a:t>
            </a:r>
            <a:endParaRPr lang="en-IN" dirty="0"/>
          </a:p>
        </p:txBody>
      </p:sp>
      <p:sp>
        <p:nvSpPr>
          <p:cNvPr id="23" name="TextBox 22"/>
          <p:cNvSpPr txBox="1"/>
          <p:nvPr/>
        </p:nvSpPr>
        <p:spPr>
          <a:xfrm>
            <a:off x="9514609" y="1660666"/>
            <a:ext cx="526472" cy="369332"/>
          </a:xfrm>
          <a:prstGeom prst="rect">
            <a:avLst/>
          </a:prstGeom>
          <a:noFill/>
        </p:spPr>
        <p:txBody>
          <a:bodyPr wrap="square" rtlCol="0">
            <a:spAutoFit/>
          </a:bodyPr>
          <a:lstStyle/>
          <a:p>
            <a:r>
              <a:rPr lang="en-US" dirty="0" smtClean="0"/>
              <a:t>20</a:t>
            </a:r>
            <a:endParaRPr lang="en-IN" dirty="0"/>
          </a:p>
        </p:txBody>
      </p:sp>
      <p:sp>
        <p:nvSpPr>
          <p:cNvPr id="24" name="TextBox 23"/>
          <p:cNvSpPr txBox="1"/>
          <p:nvPr/>
        </p:nvSpPr>
        <p:spPr>
          <a:xfrm>
            <a:off x="7481441" y="1703943"/>
            <a:ext cx="471061" cy="369332"/>
          </a:xfrm>
          <a:prstGeom prst="rect">
            <a:avLst/>
          </a:prstGeom>
          <a:noFill/>
        </p:spPr>
        <p:txBody>
          <a:bodyPr wrap="square" rtlCol="0">
            <a:spAutoFit/>
          </a:bodyPr>
          <a:lstStyle/>
          <a:p>
            <a:r>
              <a:rPr lang="en-US" dirty="0" smtClean="0"/>
              <a:t>2</a:t>
            </a:r>
            <a:endParaRPr lang="en-IN" dirty="0"/>
          </a:p>
        </p:txBody>
      </p:sp>
      <p:sp>
        <p:nvSpPr>
          <p:cNvPr id="25" name="TextBox 24"/>
          <p:cNvSpPr txBox="1"/>
          <p:nvPr/>
        </p:nvSpPr>
        <p:spPr>
          <a:xfrm>
            <a:off x="10196945" y="1643383"/>
            <a:ext cx="471055" cy="369332"/>
          </a:xfrm>
          <a:prstGeom prst="rect">
            <a:avLst/>
          </a:prstGeom>
          <a:noFill/>
        </p:spPr>
        <p:txBody>
          <a:bodyPr wrap="square" rtlCol="0">
            <a:spAutoFit/>
          </a:bodyPr>
          <a:lstStyle/>
          <a:p>
            <a:r>
              <a:rPr lang="en-US" dirty="0" smtClean="0"/>
              <a:t>30</a:t>
            </a:r>
            <a:endParaRPr lang="en-IN" dirty="0"/>
          </a:p>
        </p:txBody>
      </p:sp>
      <p:sp>
        <p:nvSpPr>
          <p:cNvPr id="26" name="TextBox 25"/>
          <p:cNvSpPr txBox="1"/>
          <p:nvPr/>
        </p:nvSpPr>
        <p:spPr>
          <a:xfrm>
            <a:off x="290934" y="3513737"/>
            <a:ext cx="6504716" cy="3416320"/>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err="1" smtClean="0"/>
              <a:t>int</a:t>
            </a:r>
            <a:r>
              <a:rPr lang="en-US" dirty="0" smtClean="0"/>
              <a:t> </a:t>
            </a:r>
            <a:r>
              <a:rPr lang="en-US" dirty="0" err="1" smtClean="0"/>
              <a:t>dequeue</a:t>
            </a:r>
            <a:r>
              <a:rPr lang="en-US" dirty="0" smtClean="0"/>
              <a:t>(){</a:t>
            </a:r>
          </a:p>
          <a:p>
            <a:r>
              <a:rPr lang="en-US" dirty="0" smtClean="0"/>
              <a:t>		if(!</a:t>
            </a:r>
            <a:r>
              <a:rPr lang="en-US" dirty="0" err="1" smtClean="0"/>
              <a:t>isEmpty</a:t>
            </a:r>
            <a:r>
              <a:rPr lang="en-US" dirty="0" smtClean="0"/>
              <a:t>()){</a:t>
            </a:r>
          </a:p>
          <a:p>
            <a:r>
              <a:rPr lang="en-US" dirty="0"/>
              <a:t>	</a:t>
            </a:r>
            <a:r>
              <a:rPr lang="en-US" dirty="0" smtClean="0"/>
              <a:t>		</a:t>
            </a:r>
            <a:r>
              <a:rPr lang="en-US" dirty="0" err="1" smtClean="0"/>
              <a:t>int</a:t>
            </a:r>
            <a:r>
              <a:rPr lang="en-US" dirty="0" smtClean="0"/>
              <a:t> temp=</a:t>
            </a:r>
            <a:r>
              <a:rPr lang="en-US" dirty="0" err="1" smtClean="0"/>
              <a:t>ptr</a:t>
            </a:r>
            <a:r>
              <a:rPr lang="en-US" dirty="0" smtClean="0"/>
              <a:t>[front];</a:t>
            </a:r>
          </a:p>
          <a:p>
            <a:r>
              <a:rPr lang="en-US" dirty="0"/>
              <a:t>	</a:t>
            </a:r>
            <a:r>
              <a:rPr lang="en-US" dirty="0" smtClean="0"/>
              <a:t>		rear==front </a:t>
            </a:r>
            <a:r>
              <a:rPr lang="en-US" b="1" dirty="0" smtClean="0"/>
              <a:t>?</a:t>
            </a:r>
            <a:r>
              <a:rPr lang="en-US" dirty="0" smtClean="0"/>
              <a:t> rear=front=-1 </a:t>
            </a:r>
            <a:r>
              <a:rPr lang="en-US" b="1" dirty="0" smtClean="0"/>
              <a:t>:</a:t>
            </a:r>
            <a:r>
              <a:rPr lang="en-US" dirty="0" smtClean="0"/>
              <a:t> front++;</a:t>
            </a:r>
          </a:p>
          <a:p>
            <a:r>
              <a:rPr lang="en-US" dirty="0"/>
              <a:t>	</a:t>
            </a:r>
            <a:r>
              <a:rPr lang="en-US" dirty="0" smtClean="0"/>
              <a:t>		return temp;</a:t>
            </a:r>
            <a:endParaRPr lang="en-US" dirty="0"/>
          </a:p>
          <a:p>
            <a:r>
              <a:rPr lang="en-US" dirty="0" smtClean="0"/>
              <a:t>		}else{</a:t>
            </a:r>
          </a:p>
          <a:p>
            <a:r>
              <a:rPr lang="en-US" dirty="0" smtClean="0"/>
              <a:t>			throw “Queue is empty…”;</a:t>
            </a:r>
            <a:endParaRPr lang="en-US" dirty="0"/>
          </a:p>
          <a:p>
            <a:r>
              <a:rPr lang="en-US" dirty="0" smtClean="0"/>
              <a:t>		}</a:t>
            </a:r>
            <a:endParaRPr lang="en-US" dirty="0"/>
          </a:p>
          <a:p>
            <a:r>
              <a:rPr lang="en-US" dirty="0" smtClean="0"/>
              <a:t>	}</a:t>
            </a:r>
            <a:endParaRPr lang="en-US" dirty="0"/>
          </a:p>
          <a:p>
            <a:r>
              <a:rPr lang="en-US" dirty="0" smtClean="0"/>
              <a:t>};</a:t>
            </a:r>
            <a:endParaRPr lang="en-IN" dirty="0"/>
          </a:p>
        </p:txBody>
      </p:sp>
      <p:sp>
        <p:nvSpPr>
          <p:cNvPr id="27" name="TextBox 26"/>
          <p:cNvSpPr txBox="1"/>
          <p:nvPr/>
        </p:nvSpPr>
        <p:spPr>
          <a:xfrm>
            <a:off x="6781800" y="3493371"/>
            <a:ext cx="3969332" cy="1754326"/>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smtClean="0"/>
              <a:t>bool </a:t>
            </a:r>
            <a:r>
              <a:rPr lang="en-US" dirty="0" err="1" smtClean="0"/>
              <a:t>isEmpty</a:t>
            </a:r>
            <a:r>
              <a:rPr lang="en-US" dirty="0" smtClean="0"/>
              <a:t>(){</a:t>
            </a:r>
          </a:p>
          <a:p>
            <a:r>
              <a:rPr lang="en-US" dirty="0" smtClean="0"/>
              <a:t>		return front==-1;</a:t>
            </a:r>
            <a:endParaRPr lang="en-US" dirty="0"/>
          </a:p>
          <a:p>
            <a:r>
              <a:rPr lang="en-US" dirty="0" smtClean="0"/>
              <a:t>	}</a:t>
            </a:r>
            <a:endParaRPr lang="en-US" dirty="0"/>
          </a:p>
          <a:p>
            <a:r>
              <a:rPr lang="en-US" dirty="0" smtClean="0"/>
              <a:t>};</a:t>
            </a:r>
            <a:endParaRPr lang="en-IN" dirty="0"/>
          </a:p>
        </p:txBody>
      </p:sp>
      <p:sp>
        <p:nvSpPr>
          <p:cNvPr id="7" name="TextBox 6"/>
          <p:cNvSpPr txBox="1"/>
          <p:nvPr/>
        </p:nvSpPr>
        <p:spPr>
          <a:xfrm>
            <a:off x="290934" y="2166188"/>
            <a:ext cx="2050484"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dequeue</a:t>
            </a:r>
            <a:r>
              <a:rPr lang="en-US" dirty="0" smtClean="0"/>
              <a:t>();</a:t>
            </a:r>
            <a:endParaRPr lang="en-IN" dirty="0"/>
          </a:p>
        </p:txBody>
      </p:sp>
      <p:sp>
        <p:nvSpPr>
          <p:cNvPr id="28" name="TextBox 27"/>
          <p:cNvSpPr txBox="1"/>
          <p:nvPr/>
        </p:nvSpPr>
        <p:spPr>
          <a:xfrm>
            <a:off x="290932" y="2401718"/>
            <a:ext cx="2050484"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dequeue</a:t>
            </a:r>
            <a:r>
              <a:rPr lang="en-US" dirty="0" smtClean="0"/>
              <a:t>();</a:t>
            </a:r>
            <a:endParaRPr lang="en-IN" dirty="0"/>
          </a:p>
        </p:txBody>
      </p:sp>
      <p:sp>
        <p:nvSpPr>
          <p:cNvPr id="29" name="TextBox 28"/>
          <p:cNvSpPr txBox="1"/>
          <p:nvPr/>
        </p:nvSpPr>
        <p:spPr>
          <a:xfrm>
            <a:off x="290928" y="2637248"/>
            <a:ext cx="2050484"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dequeue</a:t>
            </a:r>
            <a:r>
              <a:rPr lang="en-US" dirty="0" smtClean="0"/>
              <a:t>();</a:t>
            </a:r>
            <a:endParaRPr lang="en-IN" dirty="0"/>
          </a:p>
        </p:txBody>
      </p:sp>
      <p:sp>
        <p:nvSpPr>
          <p:cNvPr id="30" name="TextBox 29"/>
          <p:cNvSpPr txBox="1"/>
          <p:nvPr/>
        </p:nvSpPr>
        <p:spPr>
          <a:xfrm>
            <a:off x="6795650" y="2637248"/>
            <a:ext cx="699639" cy="369332"/>
          </a:xfrm>
          <a:prstGeom prst="rect">
            <a:avLst/>
          </a:prstGeom>
          <a:noFill/>
        </p:spPr>
        <p:txBody>
          <a:bodyPr wrap="square" rtlCol="0">
            <a:spAutoFit/>
          </a:bodyPr>
          <a:lstStyle/>
          <a:p>
            <a:r>
              <a:rPr lang="en-US" dirty="0" smtClean="0"/>
              <a:t>temp</a:t>
            </a:r>
            <a:endParaRPr lang="en-IN" dirty="0"/>
          </a:p>
        </p:txBody>
      </p:sp>
      <p:sp>
        <p:nvSpPr>
          <p:cNvPr id="31" name="Rounded Rectangle 30"/>
          <p:cNvSpPr/>
          <p:nvPr/>
        </p:nvSpPr>
        <p:spPr>
          <a:xfrm>
            <a:off x="7481433" y="2637248"/>
            <a:ext cx="720458"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7620000" y="2637248"/>
            <a:ext cx="457200" cy="369332"/>
          </a:xfrm>
          <a:prstGeom prst="rect">
            <a:avLst/>
          </a:prstGeom>
          <a:noFill/>
        </p:spPr>
        <p:txBody>
          <a:bodyPr wrap="square" rtlCol="0">
            <a:spAutoFit/>
          </a:bodyPr>
          <a:lstStyle/>
          <a:p>
            <a:r>
              <a:rPr lang="en-US" dirty="0" smtClean="0"/>
              <a:t>10</a:t>
            </a:r>
            <a:endParaRPr lang="en-IN" dirty="0"/>
          </a:p>
        </p:txBody>
      </p:sp>
      <p:sp>
        <p:nvSpPr>
          <p:cNvPr id="33" name="TextBox 32"/>
          <p:cNvSpPr txBox="1"/>
          <p:nvPr/>
        </p:nvSpPr>
        <p:spPr>
          <a:xfrm>
            <a:off x="7509166" y="2069417"/>
            <a:ext cx="408703" cy="369332"/>
          </a:xfrm>
          <a:prstGeom prst="rect">
            <a:avLst/>
          </a:prstGeom>
          <a:noFill/>
        </p:spPr>
        <p:txBody>
          <a:bodyPr wrap="square" rtlCol="0">
            <a:spAutoFit/>
          </a:bodyPr>
          <a:lstStyle/>
          <a:p>
            <a:r>
              <a:rPr lang="en-US" dirty="0" smtClean="0"/>
              <a:t>1</a:t>
            </a:r>
            <a:endParaRPr lang="en-IN" dirty="0"/>
          </a:p>
        </p:txBody>
      </p:sp>
      <p:sp>
        <p:nvSpPr>
          <p:cNvPr id="34" name="TextBox 33"/>
          <p:cNvSpPr txBox="1"/>
          <p:nvPr/>
        </p:nvSpPr>
        <p:spPr>
          <a:xfrm>
            <a:off x="7633848" y="2627904"/>
            <a:ext cx="457207" cy="369332"/>
          </a:xfrm>
          <a:prstGeom prst="rect">
            <a:avLst/>
          </a:prstGeom>
          <a:noFill/>
        </p:spPr>
        <p:txBody>
          <a:bodyPr wrap="square" rtlCol="0">
            <a:spAutoFit/>
          </a:bodyPr>
          <a:lstStyle/>
          <a:p>
            <a:r>
              <a:rPr lang="en-US" dirty="0" smtClean="0"/>
              <a:t>20</a:t>
            </a:r>
            <a:endParaRPr lang="en-IN" dirty="0"/>
          </a:p>
        </p:txBody>
      </p:sp>
      <p:sp>
        <p:nvSpPr>
          <p:cNvPr id="35" name="TextBox 34"/>
          <p:cNvSpPr txBox="1"/>
          <p:nvPr/>
        </p:nvSpPr>
        <p:spPr>
          <a:xfrm>
            <a:off x="7495293" y="2078018"/>
            <a:ext cx="408703" cy="369332"/>
          </a:xfrm>
          <a:prstGeom prst="rect">
            <a:avLst/>
          </a:prstGeom>
          <a:noFill/>
        </p:spPr>
        <p:txBody>
          <a:bodyPr wrap="square" rtlCol="0">
            <a:spAutoFit/>
          </a:bodyPr>
          <a:lstStyle/>
          <a:p>
            <a:r>
              <a:rPr lang="en-US" dirty="0" smtClean="0"/>
              <a:t>2</a:t>
            </a:r>
            <a:endParaRPr lang="en-IN" dirty="0"/>
          </a:p>
        </p:txBody>
      </p:sp>
      <p:sp>
        <p:nvSpPr>
          <p:cNvPr id="36" name="TextBox 35"/>
          <p:cNvSpPr txBox="1"/>
          <p:nvPr/>
        </p:nvSpPr>
        <p:spPr>
          <a:xfrm>
            <a:off x="7633848" y="2646592"/>
            <a:ext cx="651174" cy="369332"/>
          </a:xfrm>
          <a:prstGeom prst="rect">
            <a:avLst/>
          </a:prstGeom>
          <a:noFill/>
        </p:spPr>
        <p:txBody>
          <a:bodyPr wrap="square" rtlCol="0">
            <a:spAutoFit/>
          </a:bodyPr>
          <a:lstStyle/>
          <a:p>
            <a:r>
              <a:rPr lang="en-US" dirty="0" smtClean="0"/>
              <a:t>30</a:t>
            </a:r>
            <a:endParaRPr lang="en-IN" dirty="0"/>
          </a:p>
        </p:txBody>
      </p:sp>
      <p:sp>
        <p:nvSpPr>
          <p:cNvPr id="37" name="TextBox 36"/>
          <p:cNvSpPr txBox="1"/>
          <p:nvPr/>
        </p:nvSpPr>
        <p:spPr>
          <a:xfrm>
            <a:off x="7432956" y="2073789"/>
            <a:ext cx="512602" cy="369332"/>
          </a:xfrm>
          <a:prstGeom prst="rect">
            <a:avLst/>
          </a:prstGeom>
          <a:noFill/>
        </p:spPr>
        <p:txBody>
          <a:bodyPr wrap="square" rtlCol="0">
            <a:spAutoFit/>
          </a:bodyPr>
          <a:lstStyle/>
          <a:p>
            <a:r>
              <a:rPr lang="en-US" dirty="0" smtClean="0"/>
              <a:t>-1</a:t>
            </a:r>
            <a:endParaRPr lang="en-IN" dirty="0"/>
          </a:p>
        </p:txBody>
      </p:sp>
      <p:sp>
        <p:nvSpPr>
          <p:cNvPr id="38" name="TextBox 37"/>
          <p:cNvSpPr txBox="1"/>
          <p:nvPr/>
        </p:nvSpPr>
        <p:spPr>
          <a:xfrm>
            <a:off x="7419102" y="1713590"/>
            <a:ext cx="512602" cy="369332"/>
          </a:xfrm>
          <a:prstGeom prst="rect">
            <a:avLst/>
          </a:prstGeom>
          <a:noFill/>
        </p:spPr>
        <p:txBody>
          <a:bodyPr wrap="square" rtlCol="0">
            <a:spAutoFit/>
          </a:bodyPr>
          <a:lstStyle/>
          <a:p>
            <a:r>
              <a:rPr lang="en-US" dirty="0" smtClean="0"/>
              <a:t>-1</a:t>
            </a:r>
            <a:endParaRPr lang="en-IN" dirty="0"/>
          </a:p>
        </p:txBody>
      </p:sp>
      <p:sp>
        <p:nvSpPr>
          <p:cNvPr id="39" name="Footer Placeholder 38"/>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40" name="Slide Number Placeholder 39"/>
          <p:cNvSpPr>
            <a:spLocks noGrp="1"/>
          </p:cNvSpPr>
          <p:nvPr>
            <p:ph type="sldNum" sz="quarter" idx="12"/>
          </p:nvPr>
        </p:nvSpPr>
        <p:spPr/>
        <p:txBody>
          <a:bodyPr/>
          <a:lstStyle/>
          <a:p>
            <a:fld id="{B80CADA0-E01C-459D-AB8F-6AC03931BC5C}" type="slidenum">
              <a:rPr lang="en-IN" smtClean="0"/>
              <a:t>61</a:t>
            </a:fld>
            <a:endParaRPr lang="en-IN"/>
          </a:p>
        </p:txBody>
      </p:sp>
    </p:spTree>
    <p:extLst>
      <p:ext uri="{BB962C8B-B14F-4D97-AF65-F5344CB8AC3E}">
        <p14:creationId xmlns:p14="http://schemas.microsoft.com/office/powerpoint/2010/main" val="373350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grpId="1" nodeType="clickEffect">
                                  <p:stCondLst>
                                    <p:cond delay="0"/>
                                  </p:stCondLst>
                                  <p:childTnLst>
                                    <p:animEffect transition="out" filter="fade">
                                      <p:cBhvr>
                                        <p:cTn id="50" dur="1000"/>
                                        <p:tgtEl>
                                          <p:spTgt spid="11"/>
                                        </p:tgtEl>
                                      </p:cBhvr>
                                    </p:animEffect>
                                    <p:anim calcmode="lin" valueType="num">
                                      <p:cBhvr>
                                        <p:cTn id="51" dur="1000"/>
                                        <p:tgtEl>
                                          <p:spTgt spid="11"/>
                                        </p:tgtEl>
                                        <p:attrNameLst>
                                          <p:attrName>ppt_x</p:attrName>
                                        </p:attrNameLst>
                                      </p:cBhvr>
                                      <p:tavLst>
                                        <p:tav tm="0">
                                          <p:val>
                                            <p:strVal val="ppt_x"/>
                                          </p:val>
                                        </p:tav>
                                        <p:tav tm="100000">
                                          <p:val>
                                            <p:strVal val="ppt_x"/>
                                          </p:val>
                                        </p:tav>
                                      </p:tavLst>
                                    </p:anim>
                                    <p:anim calcmode="lin" valueType="num">
                                      <p:cBhvr>
                                        <p:cTn id="52" dur="1000"/>
                                        <p:tgtEl>
                                          <p:spTgt spid="11"/>
                                        </p:tgtEl>
                                        <p:attrNameLst>
                                          <p:attrName>ppt_y</p:attrName>
                                        </p:attrNameLst>
                                      </p:cBhvr>
                                      <p:tavLst>
                                        <p:tav tm="0">
                                          <p:val>
                                            <p:strVal val="ppt_y"/>
                                          </p:val>
                                        </p:tav>
                                        <p:tav tm="100000">
                                          <p:val>
                                            <p:strVal val="ppt_y+.1"/>
                                          </p:val>
                                        </p:tav>
                                      </p:tavLst>
                                    </p:anim>
                                    <p:set>
                                      <p:cBhvr>
                                        <p:cTn id="53" dur="1" fill="hold">
                                          <p:stCondLst>
                                            <p:cond delay="999"/>
                                          </p:stCondLst>
                                        </p:cTn>
                                        <p:tgtEl>
                                          <p:spTgt spid="1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xit" presetSubtype="4" fill="hold" grpId="1" nodeType="clickEffect">
                                  <p:stCondLst>
                                    <p:cond delay="0"/>
                                  </p:stCondLst>
                                  <p:childTnLst>
                                    <p:animEffect transition="out" filter="wipe(down)">
                                      <p:cBhvr>
                                        <p:cTn id="78" dur="500"/>
                                        <p:tgtEl>
                                          <p:spTgt spid="15"/>
                                        </p:tgtEl>
                                      </p:cBhvr>
                                    </p:animEffect>
                                    <p:set>
                                      <p:cBhvr>
                                        <p:cTn id="79" dur="1" fill="hold">
                                          <p:stCondLst>
                                            <p:cond delay="499"/>
                                          </p:stCondLst>
                                        </p:cTn>
                                        <p:tgtEl>
                                          <p:spTgt spid="15"/>
                                        </p:tgtEl>
                                        <p:attrNameLst>
                                          <p:attrName>style.visibility</p:attrName>
                                        </p:attrNameLst>
                                      </p:cBhvr>
                                      <p:to>
                                        <p:strVal val="hidden"/>
                                      </p:to>
                                    </p:set>
                                  </p:childTnLst>
                                </p:cTn>
                              </p:par>
                              <p:par>
                                <p:cTn id="80" presetID="22" presetClass="exit" presetSubtype="4" fill="hold" grpId="1" nodeType="withEffect">
                                  <p:stCondLst>
                                    <p:cond delay="0"/>
                                  </p:stCondLst>
                                  <p:childTnLst>
                                    <p:animEffect transition="out" filter="wipe(down)">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1000"/>
                                        <p:tgtEl>
                                          <p:spTgt spid="17"/>
                                        </p:tgtEl>
                                      </p:cBhvr>
                                    </p:animEffect>
                                    <p:anim calcmode="lin" valueType="num">
                                      <p:cBhvr>
                                        <p:cTn id="101" dur="1000" fill="hold"/>
                                        <p:tgtEl>
                                          <p:spTgt spid="17"/>
                                        </p:tgtEl>
                                        <p:attrNameLst>
                                          <p:attrName>ppt_x</p:attrName>
                                        </p:attrNameLst>
                                      </p:cBhvr>
                                      <p:tavLst>
                                        <p:tav tm="0">
                                          <p:val>
                                            <p:strVal val="#ppt_x"/>
                                          </p:val>
                                        </p:tav>
                                        <p:tav tm="100000">
                                          <p:val>
                                            <p:strVal val="#ppt_x"/>
                                          </p:val>
                                        </p:tav>
                                      </p:tavLst>
                                    </p:anim>
                                    <p:anim calcmode="lin" valueType="num">
                                      <p:cBhvr>
                                        <p:cTn id="10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xit" presetSubtype="4" fill="hold" grpId="1" nodeType="clickEffect">
                                  <p:stCondLst>
                                    <p:cond delay="0"/>
                                  </p:stCondLst>
                                  <p:childTnLst>
                                    <p:animEffect transition="out" filter="wipe(down)">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fade">
                                      <p:cBhvr>
                                        <p:cTn id="112" dur="5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1000"/>
                                        <p:tgtEl>
                                          <p:spTgt spid="18"/>
                                        </p:tgtEl>
                                      </p:cBhvr>
                                    </p:animEffect>
                                    <p:anim calcmode="lin" valueType="num">
                                      <p:cBhvr>
                                        <p:cTn id="123" dur="1000" fill="hold"/>
                                        <p:tgtEl>
                                          <p:spTgt spid="18"/>
                                        </p:tgtEl>
                                        <p:attrNameLst>
                                          <p:attrName>ppt_x</p:attrName>
                                        </p:attrNameLst>
                                      </p:cBhvr>
                                      <p:tavLst>
                                        <p:tav tm="0">
                                          <p:val>
                                            <p:strVal val="#ppt_x"/>
                                          </p:val>
                                        </p:tav>
                                        <p:tav tm="100000">
                                          <p:val>
                                            <p:strVal val="#ppt_x"/>
                                          </p:val>
                                        </p:tav>
                                      </p:tavLst>
                                    </p:anim>
                                    <p:anim calcmode="lin" valueType="num">
                                      <p:cBhvr>
                                        <p:cTn id="1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xit" presetSubtype="4" fill="hold" grpId="1" nodeType="clickEffect">
                                  <p:stCondLst>
                                    <p:cond delay="0"/>
                                  </p:stCondLst>
                                  <p:childTnLst>
                                    <p:animEffect transition="out" filter="wipe(down)">
                                      <p:cBhvr>
                                        <p:cTn id="128" dur="500"/>
                                        <p:tgtEl>
                                          <p:spTgt spid="22"/>
                                        </p:tgtEl>
                                      </p:cBhvr>
                                    </p:animEffect>
                                    <p:set>
                                      <p:cBhvr>
                                        <p:cTn id="129" dur="1" fill="hold">
                                          <p:stCondLst>
                                            <p:cond delay="499"/>
                                          </p:stCondLst>
                                        </p:cTn>
                                        <p:tgtEl>
                                          <p:spTgt spid="22"/>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500"/>
                                        <p:tgtEl>
                                          <p:spTgt spid="2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fade">
                                      <p:cBhvr>
                                        <p:cTn id="139" dur="500"/>
                                        <p:tgtEl>
                                          <p:spTgt spid="25"/>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fade">
                                      <p:cBhvr>
                                        <p:cTn id="144" dur="1000"/>
                                        <p:tgtEl>
                                          <p:spTgt spid="7"/>
                                        </p:tgtEl>
                                      </p:cBhvr>
                                    </p:animEffect>
                                    <p:anim calcmode="lin" valueType="num">
                                      <p:cBhvr>
                                        <p:cTn id="145" dur="1000" fill="hold"/>
                                        <p:tgtEl>
                                          <p:spTgt spid="7"/>
                                        </p:tgtEl>
                                        <p:attrNameLst>
                                          <p:attrName>ppt_x</p:attrName>
                                        </p:attrNameLst>
                                      </p:cBhvr>
                                      <p:tavLst>
                                        <p:tav tm="0">
                                          <p:val>
                                            <p:strVal val="#ppt_x"/>
                                          </p:val>
                                        </p:tav>
                                        <p:tav tm="100000">
                                          <p:val>
                                            <p:strVal val="#ppt_x"/>
                                          </p:val>
                                        </p:tav>
                                      </p:tavLst>
                                    </p:anim>
                                    <p:anim calcmode="lin" valueType="num">
                                      <p:cBhvr>
                                        <p:cTn id="1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1000"/>
                                        <p:tgtEl>
                                          <p:spTgt spid="30"/>
                                        </p:tgtEl>
                                      </p:cBhvr>
                                    </p:animEffect>
                                    <p:anim calcmode="lin" valueType="num">
                                      <p:cBhvr>
                                        <p:cTn id="152" dur="1000" fill="hold"/>
                                        <p:tgtEl>
                                          <p:spTgt spid="30"/>
                                        </p:tgtEl>
                                        <p:attrNameLst>
                                          <p:attrName>ppt_x</p:attrName>
                                        </p:attrNameLst>
                                      </p:cBhvr>
                                      <p:tavLst>
                                        <p:tav tm="0">
                                          <p:val>
                                            <p:strVal val="#ppt_x"/>
                                          </p:val>
                                        </p:tav>
                                        <p:tav tm="100000">
                                          <p:val>
                                            <p:strVal val="#ppt_x"/>
                                          </p:val>
                                        </p:tav>
                                      </p:tavLst>
                                    </p:anim>
                                    <p:anim calcmode="lin" valueType="num">
                                      <p:cBhvr>
                                        <p:cTn id="153" dur="1000" fill="hold"/>
                                        <p:tgtEl>
                                          <p:spTgt spid="30"/>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31"/>
                                        </p:tgtEl>
                                        <p:attrNameLst>
                                          <p:attrName>style.visibility</p:attrName>
                                        </p:attrNameLst>
                                      </p:cBhvr>
                                      <p:to>
                                        <p:strVal val="visible"/>
                                      </p:to>
                                    </p:set>
                                    <p:animEffect transition="in" filter="fade">
                                      <p:cBhvr>
                                        <p:cTn id="156" dur="1000"/>
                                        <p:tgtEl>
                                          <p:spTgt spid="31"/>
                                        </p:tgtEl>
                                      </p:cBhvr>
                                    </p:animEffect>
                                    <p:anim calcmode="lin" valueType="num">
                                      <p:cBhvr>
                                        <p:cTn id="157" dur="1000" fill="hold"/>
                                        <p:tgtEl>
                                          <p:spTgt spid="31"/>
                                        </p:tgtEl>
                                        <p:attrNameLst>
                                          <p:attrName>ppt_x</p:attrName>
                                        </p:attrNameLst>
                                      </p:cBhvr>
                                      <p:tavLst>
                                        <p:tav tm="0">
                                          <p:val>
                                            <p:strVal val="#ppt_x"/>
                                          </p:val>
                                        </p:tav>
                                        <p:tav tm="100000">
                                          <p:val>
                                            <p:strVal val="#ppt_x"/>
                                          </p:val>
                                        </p:tav>
                                      </p:tavLst>
                                    </p:anim>
                                    <p:anim calcmode="lin" valueType="num">
                                      <p:cBhvr>
                                        <p:cTn id="15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xit" presetSubtype="4" fill="hold" grpId="1" nodeType="clickEffect">
                                  <p:stCondLst>
                                    <p:cond delay="0"/>
                                  </p:stCondLst>
                                  <p:childTnLst>
                                    <p:animEffect transition="out" filter="wipe(down)">
                                      <p:cBhvr>
                                        <p:cTn id="167" dur="500"/>
                                        <p:tgtEl>
                                          <p:spTgt spid="20"/>
                                        </p:tgtEl>
                                      </p:cBhvr>
                                    </p:animEffect>
                                    <p:set>
                                      <p:cBhvr>
                                        <p:cTn id="168" dur="1" fill="hold">
                                          <p:stCondLst>
                                            <p:cond delay="499"/>
                                          </p:stCondLst>
                                        </p:cTn>
                                        <p:tgtEl>
                                          <p:spTgt spid="20"/>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33"/>
                                        </p:tgtEl>
                                        <p:attrNameLst>
                                          <p:attrName>style.visibility</p:attrName>
                                        </p:attrNameLst>
                                      </p:cBhvr>
                                      <p:to>
                                        <p:strVal val="visible"/>
                                      </p:to>
                                    </p:set>
                                    <p:animEffect transition="in" filter="fade">
                                      <p:cBhvr>
                                        <p:cTn id="173" dur="500"/>
                                        <p:tgtEl>
                                          <p:spTgt spid="33"/>
                                        </p:tgtEl>
                                      </p:cBhvr>
                                    </p:animEffect>
                                  </p:childTnLst>
                                </p:cTn>
                              </p:par>
                            </p:childTnLst>
                          </p:cTn>
                        </p:par>
                      </p:childTnLst>
                    </p:cTn>
                  </p:par>
                  <p:par>
                    <p:cTn id="174" fill="hold">
                      <p:stCondLst>
                        <p:cond delay="indefinite"/>
                      </p:stCondLst>
                      <p:childTnLst>
                        <p:par>
                          <p:cTn id="175" fill="hold">
                            <p:stCondLst>
                              <p:cond delay="0"/>
                            </p:stCondLst>
                            <p:childTnLst>
                              <p:par>
                                <p:cTn id="176" presetID="42" presetClass="exit" presetSubtype="0" fill="hold" grpId="1" nodeType="clickEffect">
                                  <p:stCondLst>
                                    <p:cond delay="0"/>
                                  </p:stCondLst>
                                  <p:childTnLst>
                                    <p:animEffect transition="out" filter="fade">
                                      <p:cBhvr>
                                        <p:cTn id="177" dur="1000"/>
                                        <p:tgtEl>
                                          <p:spTgt spid="30"/>
                                        </p:tgtEl>
                                      </p:cBhvr>
                                    </p:animEffect>
                                    <p:anim calcmode="lin" valueType="num">
                                      <p:cBhvr>
                                        <p:cTn id="178" dur="1000"/>
                                        <p:tgtEl>
                                          <p:spTgt spid="30"/>
                                        </p:tgtEl>
                                        <p:attrNameLst>
                                          <p:attrName>ppt_x</p:attrName>
                                        </p:attrNameLst>
                                      </p:cBhvr>
                                      <p:tavLst>
                                        <p:tav tm="0">
                                          <p:val>
                                            <p:strVal val="ppt_x"/>
                                          </p:val>
                                        </p:tav>
                                        <p:tav tm="100000">
                                          <p:val>
                                            <p:strVal val="ppt_x"/>
                                          </p:val>
                                        </p:tav>
                                      </p:tavLst>
                                    </p:anim>
                                    <p:anim calcmode="lin" valueType="num">
                                      <p:cBhvr>
                                        <p:cTn id="179" dur="1000"/>
                                        <p:tgtEl>
                                          <p:spTgt spid="30"/>
                                        </p:tgtEl>
                                        <p:attrNameLst>
                                          <p:attrName>ppt_y</p:attrName>
                                        </p:attrNameLst>
                                      </p:cBhvr>
                                      <p:tavLst>
                                        <p:tav tm="0">
                                          <p:val>
                                            <p:strVal val="ppt_y"/>
                                          </p:val>
                                        </p:tav>
                                        <p:tav tm="100000">
                                          <p:val>
                                            <p:strVal val="ppt_y+.1"/>
                                          </p:val>
                                        </p:tav>
                                      </p:tavLst>
                                    </p:anim>
                                    <p:set>
                                      <p:cBhvr>
                                        <p:cTn id="180" dur="1" fill="hold">
                                          <p:stCondLst>
                                            <p:cond delay="999"/>
                                          </p:stCondLst>
                                        </p:cTn>
                                        <p:tgtEl>
                                          <p:spTgt spid="30"/>
                                        </p:tgtEl>
                                        <p:attrNameLst>
                                          <p:attrName>style.visibility</p:attrName>
                                        </p:attrNameLst>
                                      </p:cBhvr>
                                      <p:to>
                                        <p:strVal val="hidden"/>
                                      </p:to>
                                    </p:set>
                                  </p:childTnLst>
                                </p:cTn>
                              </p:par>
                              <p:par>
                                <p:cTn id="181" presetID="42" presetClass="exit" presetSubtype="0" fill="hold" grpId="1" nodeType="withEffect">
                                  <p:stCondLst>
                                    <p:cond delay="0"/>
                                  </p:stCondLst>
                                  <p:childTnLst>
                                    <p:animEffect transition="out" filter="fade">
                                      <p:cBhvr>
                                        <p:cTn id="182" dur="1000"/>
                                        <p:tgtEl>
                                          <p:spTgt spid="31"/>
                                        </p:tgtEl>
                                      </p:cBhvr>
                                    </p:animEffect>
                                    <p:anim calcmode="lin" valueType="num">
                                      <p:cBhvr>
                                        <p:cTn id="183" dur="1000"/>
                                        <p:tgtEl>
                                          <p:spTgt spid="31"/>
                                        </p:tgtEl>
                                        <p:attrNameLst>
                                          <p:attrName>ppt_x</p:attrName>
                                        </p:attrNameLst>
                                      </p:cBhvr>
                                      <p:tavLst>
                                        <p:tav tm="0">
                                          <p:val>
                                            <p:strVal val="ppt_x"/>
                                          </p:val>
                                        </p:tav>
                                        <p:tav tm="100000">
                                          <p:val>
                                            <p:strVal val="ppt_x"/>
                                          </p:val>
                                        </p:tav>
                                      </p:tavLst>
                                    </p:anim>
                                    <p:anim calcmode="lin" valueType="num">
                                      <p:cBhvr>
                                        <p:cTn id="184" dur="1000"/>
                                        <p:tgtEl>
                                          <p:spTgt spid="31"/>
                                        </p:tgtEl>
                                        <p:attrNameLst>
                                          <p:attrName>ppt_y</p:attrName>
                                        </p:attrNameLst>
                                      </p:cBhvr>
                                      <p:tavLst>
                                        <p:tav tm="0">
                                          <p:val>
                                            <p:strVal val="ppt_y"/>
                                          </p:val>
                                        </p:tav>
                                        <p:tav tm="100000">
                                          <p:val>
                                            <p:strVal val="ppt_y+.1"/>
                                          </p:val>
                                        </p:tav>
                                      </p:tavLst>
                                    </p:anim>
                                    <p:set>
                                      <p:cBhvr>
                                        <p:cTn id="185" dur="1" fill="hold">
                                          <p:stCondLst>
                                            <p:cond delay="999"/>
                                          </p:stCondLst>
                                        </p:cTn>
                                        <p:tgtEl>
                                          <p:spTgt spid="31"/>
                                        </p:tgtEl>
                                        <p:attrNameLst>
                                          <p:attrName>style.visibility</p:attrName>
                                        </p:attrNameLst>
                                      </p:cBhvr>
                                      <p:to>
                                        <p:strVal val="hidden"/>
                                      </p:to>
                                    </p:set>
                                  </p:childTnLst>
                                </p:cTn>
                              </p:par>
                              <p:par>
                                <p:cTn id="186" presetID="42" presetClass="exit" presetSubtype="0" fill="hold" grpId="0" nodeType="withEffect">
                                  <p:stCondLst>
                                    <p:cond delay="0"/>
                                  </p:stCondLst>
                                  <p:childTnLst>
                                    <p:animEffect transition="out" filter="fade">
                                      <p:cBhvr>
                                        <p:cTn id="187" dur="1000"/>
                                        <p:tgtEl>
                                          <p:spTgt spid="32"/>
                                        </p:tgtEl>
                                      </p:cBhvr>
                                    </p:animEffect>
                                    <p:anim calcmode="lin" valueType="num">
                                      <p:cBhvr>
                                        <p:cTn id="188" dur="1000"/>
                                        <p:tgtEl>
                                          <p:spTgt spid="32"/>
                                        </p:tgtEl>
                                        <p:attrNameLst>
                                          <p:attrName>ppt_x</p:attrName>
                                        </p:attrNameLst>
                                      </p:cBhvr>
                                      <p:tavLst>
                                        <p:tav tm="0">
                                          <p:val>
                                            <p:strVal val="ppt_x"/>
                                          </p:val>
                                        </p:tav>
                                        <p:tav tm="100000">
                                          <p:val>
                                            <p:strVal val="ppt_x"/>
                                          </p:val>
                                        </p:tav>
                                      </p:tavLst>
                                    </p:anim>
                                    <p:anim calcmode="lin" valueType="num">
                                      <p:cBhvr>
                                        <p:cTn id="189" dur="1000"/>
                                        <p:tgtEl>
                                          <p:spTgt spid="32"/>
                                        </p:tgtEl>
                                        <p:attrNameLst>
                                          <p:attrName>ppt_y</p:attrName>
                                        </p:attrNameLst>
                                      </p:cBhvr>
                                      <p:tavLst>
                                        <p:tav tm="0">
                                          <p:val>
                                            <p:strVal val="ppt_y"/>
                                          </p:val>
                                        </p:tav>
                                        <p:tav tm="100000">
                                          <p:val>
                                            <p:strVal val="ppt_y+.1"/>
                                          </p:val>
                                        </p:tav>
                                      </p:tavLst>
                                    </p:anim>
                                    <p:set>
                                      <p:cBhvr>
                                        <p:cTn id="190" dur="1" fill="hold">
                                          <p:stCondLst>
                                            <p:cond delay="999"/>
                                          </p:stCondLst>
                                        </p:cTn>
                                        <p:tgtEl>
                                          <p:spTgt spid="32"/>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28"/>
                                        </p:tgtEl>
                                        <p:attrNameLst>
                                          <p:attrName>style.visibility</p:attrName>
                                        </p:attrNameLst>
                                      </p:cBhvr>
                                      <p:to>
                                        <p:strVal val="visible"/>
                                      </p:to>
                                    </p:set>
                                    <p:animEffect transition="in" filter="fade">
                                      <p:cBhvr>
                                        <p:cTn id="195" dur="1000"/>
                                        <p:tgtEl>
                                          <p:spTgt spid="28"/>
                                        </p:tgtEl>
                                      </p:cBhvr>
                                    </p:animEffect>
                                    <p:anim calcmode="lin" valueType="num">
                                      <p:cBhvr>
                                        <p:cTn id="196" dur="1000" fill="hold"/>
                                        <p:tgtEl>
                                          <p:spTgt spid="28"/>
                                        </p:tgtEl>
                                        <p:attrNameLst>
                                          <p:attrName>ppt_x</p:attrName>
                                        </p:attrNameLst>
                                      </p:cBhvr>
                                      <p:tavLst>
                                        <p:tav tm="0">
                                          <p:val>
                                            <p:strVal val="#ppt_x"/>
                                          </p:val>
                                        </p:tav>
                                        <p:tav tm="100000">
                                          <p:val>
                                            <p:strVal val="#ppt_x"/>
                                          </p:val>
                                        </p:tav>
                                      </p:tavLst>
                                    </p:anim>
                                    <p:anim calcmode="lin" valueType="num">
                                      <p:cBhvr>
                                        <p:cTn id="19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2" nodeType="clickEffect">
                                  <p:stCondLst>
                                    <p:cond delay="0"/>
                                  </p:stCondLst>
                                  <p:childTnLst>
                                    <p:set>
                                      <p:cBhvr>
                                        <p:cTn id="201" dur="1" fill="hold">
                                          <p:stCondLst>
                                            <p:cond delay="0"/>
                                          </p:stCondLst>
                                        </p:cTn>
                                        <p:tgtEl>
                                          <p:spTgt spid="30"/>
                                        </p:tgtEl>
                                        <p:attrNameLst>
                                          <p:attrName>style.visibility</p:attrName>
                                        </p:attrNameLst>
                                      </p:cBhvr>
                                      <p:to>
                                        <p:strVal val="visible"/>
                                      </p:to>
                                    </p:set>
                                    <p:animEffect transition="in" filter="fade">
                                      <p:cBhvr>
                                        <p:cTn id="202" dur="1000"/>
                                        <p:tgtEl>
                                          <p:spTgt spid="30"/>
                                        </p:tgtEl>
                                      </p:cBhvr>
                                    </p:animEffect>
                                    <p:anim calcmode="lin" valueType="num">
                                      <p:cBhvr>
                                        <p:cTn id="203" dur="1000" fill="hold"/>
                                        <p:tgtEl>
                                          <p:spTgt spid="30"/>
                                        </p:tgtEl>
                                        <p:attrNameLst>
                                          <p:attrName>ppt_x</p:attrName>
                                        </p:attrNameLst>
                                      </p:cBhvr>
                                      <p:tavLst>
                                        <p:tav tm="0">
                                          <p:val>
                                            <p:strVal val="#ppt_x"/>
                                          </p:val>
                                        </p:tav>
                                        <p:tav tm="100000">
                                          <p:val>
                                            <p:strVal val="#ppt_x"/>
                                          </p:val>
                                        </p:tav>
                                      </p:tavLst>
                                    </p:anim>
                                    <p:anim calcmode="lin" valueType="num">
                                      <p:cBhvr>
                                        <p:cTn id="204" dur="1000" fill="hold"/>
                                        <p:tgtEl>
                                          <p:spTgt spid="30"/>
                                        </p:tgtEl>
                                        <p:attrNameLst>
                                          <p:attrName>ppt_y</p:attrName>
                                        </p:attrNameLst>
                                      </p:cBhvr>
                                      <p:tavLst>
                                        <p:tav tm="0">
                                          <p:val>
                                            <p:strVal val="#ppt_y+.1"/>
                                          </p:val>
                                        </p:tav>
                                        <p:tav tm="100000">
                                          <p:val>
                                            <p:strVal val="#ppt_y"/>
                                          </p:val>
                                        </p:tav>
                                      </p:tavLst>
                                    </p:anim>
                                  </p:childTnLst>
                                </p:cTn>
                              </p:par>
                              <p:par>
                                <p:cTn id="205" presetID="42" presetClass="entr" presetSubtype="0" fill="hold" grpId="2" nodeType="withEffect">
                                  <p:stCondLst>
                                    <p:cond delay="0"/>
                                  </p:stCondLst>
                                  <p:childTnLst>
                                    <p:set>
                                      <p:cBhvr>
                                        <p:cTn id="206" dur="1" fill="hold">
                                          <p:stCondLst>
                                            <p:cond delay="0"/>
                                          </p:stCondLst>
                                        </p:cTn>
                                        <p:tgtEl>
                                          <p:spTgt spid="31"/>
                                        </p:tgtEl>
                                        <p:attrNameLst>
                                          <p:attrName>style.visibility</p:attrName>
                                        </p:attrNameLst>
                                      </p:cBhvr>
                                      <p:to>
                                        <p:strVal val="visible"/>
                                      </p:to>
                                    </p:set>
                                    <p:animEffect transition="in" filter="fade">
                                      <p:cBhvr>
                                        <p:cTn id="207" dur="1000"/>
                                        <p:tgtEl>
                                          <p:spTgt spid="31"/>
                                        </p:tgtEl>
                                      </p:cBhvr>
                                    </p:animEffect>
                                    <p:anim calcmode="lin" valueType="num">
                                      <p:cBhvr>
                                        <p:cTn id="208" dur="1000" fill="hold"/>
                                        <p:tgtEl>
                                          <p:spTgt spid="31"/>
                                        </p:tgtEl>
                                        <p:attrNameLst>
                                          <p:attrName>ppt_x</p:attrName>
                                        </p:attrNameLst>
                                      </p:cBhvr>
                                      <p:tavLst>
                                        <p:tav tm="0">
                                          <p:val>
                                            <p:strVal val="#ppt_x"/>
                                          </p:val>
                                        </p:tav>
                                        <p:tav tm="100000">
                                          <p:val>
                                            <p:strVal val="#ppt_x"/>
                                          </p:val>
                                        </p:tav>
                                      </p:tavLst>
                                    </p:anim>
                                    <p:anim calcmode="lin" valueType="num">
                                      <p:cBhvr>
                                        <p:cTn id="20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34"/>
                                        </p:tgtEl>
                                        <p:attrNameLst>
                                          <p:attrName>style.visibility</p:attrName>
                                        </p:attrNameLst>
                                      </p:cBhvr>
                                      <p:to>
                                        <p:strVal val="visible"/>
                                      </p:to>
                                    </p:set>
                                    <p:animEffect transition="in" filter="fade">
                                      <p:cBhvr>
                                        <p:cTn id="214" dur="500"/>
                                        <p:tgtEl>
                                          <p:spTgt spid="34"/>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xit" presetSubtype="4" fill="hold" grpId="1" nodeType="clickEffect">
                                  <p:stCondLst>
                                    <p:cond delay="0"/>
                                  </p:stCondLst>
                                  <p:childTnLst>
                                    <p:animEffect transition="out" filter="wipe(down)">
                                      <p:cBhvr>
                                        <p:cTn id="218" dur="500"/>
                                        <p:tgtEl>
                                          <p:spTgt spid="33"/>
                                        </p:tgtEl>
                                      </p:cBhvr>
                                    </p:animEffect>
                                    <p:set>
                                      <p:cBhvr>
                                        <p:cTn id="219" dur="1" fill="hold">
                                          <p:stCondLst>
                                            <p:cond delay="499"/>
                                          </p:stCondLst>
                                        </p:cTn>
                                        <p:tgtEl>
                                          <p:spTgt spid="33"/>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grpId="0" nodeType="clickEffect">
                                  <p:stCondLst>
                                    <p:cond delay="0"/>
                                  </p:stCondLst>
                                  <p:childTnLst>
                                    <p:set>
                                      <p:cBhvr>
                                        <p:cTn id="223" dur="1" fill="hold">
                                          <p:stCondLst>
                                            <p:cond delay="0"/>
                                          </p:stCondLst>
                                        </p:cTn>
                                        <p:tgtEl>
                                          <p:spTgt spid="35"/>
                                        </p:tgtEl>
                                        <p:attrNameLst>
                                          <p:attrName>style.visibility</p:attrName>
                                        </p:attrNameLst>
                                      </p:cBhvr>
                                      <p:to>
                                        <p:strVal val="visible"/>
                                      </p:to>
                                    </p:set>
                                    <p:animEffect transition="in" filter="fade">
                                      <p:cBhvr>
                                        <p:cTn id="224" dur="500"/>
                                        <p:tgtEl>
                                          <p:spTgt spid="35"/>
                                        </p:tgtEl>
                                      </p:cBhvr>
                                    </p:animEffect>
                                  </p:childTnLst>
                                </p:cTn>
                              </p:par>
                            </p:childTnLst>
                          </p:cTn>
                        </p:par>
                      </p:childTnLst>
                    </p:cTn>
                  </p:par>
                  <p:par>
                    <p:cTn id="225" fill="hold">
                      <p:stCondLst>
                        <p:cond delay="indefinite"/>
                      </p:stCondLst>
                      <p:childTnLst>
                        <p:par>
                          <p:cTn id="226" fill="hold">
                            <p:stCondLst>
                              <p:cond delay="0"/>
                            </p:stCondLst>
                            <p:childTnLst>
                              <p:par>
                                <p:cTn id="227" presetID="42" presetClass="exit" presetSubtype="0" fill="hold" grpId="3" nodeType="clickEffect">
                                  <p:stCondLst>
                                    <p:cond delay="0"/>
                                  </p:stCondLst>
                                  <p:childTnLst>
                                    <p:animEffect transition="out" filter="fade">
                                      <p:cBhvr>
                                        <p:cTn id="228" dur="1000"/>
                                        <p:tgtEl>
                                          <p:spTgt spid="30"/>
                                        </p:tgtEl>
                                      </p:cBhvr>
                                    </p:animEffect>
                                    <p:anim calcmode="lin" valueType="num">
                                      <p:cBhvr>
                                        <p:cTn id="229" dur="1000"/>
                                        <p:tgtEl>
                                          <p:spTgt spid="30"/>
                                        </p:tgtEl>
                                        <p:attrNameLst>
                                          <p:attrName>ppt_x</p:attrName>
                                        </p:attrNameLst>
                                      </p:cBhvr>
                                      <p:tavLst>
                                        <p:tav tm="0">
                                          <p:val>
                                            <p:strVal val="ppt_x"/>
                                          </p:val>
                                        </p:tav>
                                        <p:tav tm="100000">
                                          <p:val>
                                            <p:strVal val="ppt_x"/>
                                          </p:val>
                                        </p:tav>
                                      </p:tavLst>
                                    </p:anim>
                                    <p:anim calcmode="lin" valueType="num">
                                      <p:cBhvr>
                                        <p:cTn id="230" dur="1000"/>
                                        <p:tgtEl>
                                          <p:spTgt spid="30"/>
                                        </p:tgtEl>
                                        <p:attrNameLst>
                                          <p:attrName>ppt_y</p:attrName>
                                        </p:attrNameLst>
                                      </p:cBhvr>
                                      <p:tavLst>
                                        <p:tav tm="0">
                                          <p:val>
                                            <p:strVal val="ppt_y"/>
                                          </p:val>
                                        </p:tav>
                                        <p:tav tm="100000">
                                          <p:val>
                                            <p:strVal val="ppt_y+.1"/>
                                          </p:val>
                                        </p:tav>
                                      </p:tavLst>
                                    </p:anim>
                                    <p:set>
                                      <p:cBhvr>
                                        <p:cTn id="231" dur="1" fill="hold">
                                          <p:stCondLst>
                                            <p:cond delay="999"/>
                                          </p:stCondLst>
                                        </p:cTn>
                                        <p:tgtEl>
                                          <p:spTgt spid="30"/>
                                        </p:tgtEl>
                                        <p:attrNameLst>
                                          <p:attrName>style.visibility</p:attrName>
                                        </p:attrNameLst>
                                      </p:cBhvr>
                                      <p:to>
                                        <p:strVal val="hidden"/>
                                      </p:to>
                                    </p:set>
                                  </p:childTnLst>
                                </p:cTn>
                              </p:par>
                              <p:par>
                                <p:cTn id="232" presetID="42" presetClass="exit" presetSubtype="0" fill="hold" grpId="3" nodeType="withEffect">
                                  <p:stCondLst>
                                    <p:cond delay="0"/>
                                  </p:stCondLst>
                                  <p:childTnLst>
                                    <p:animEffect transition="out" filter="fade">
                                      <p:cBhvr>
                                        <p:cTn id="233" dur="1000"/>
                                        <p:tgtEl>
                                          <p:spTgt spid="31"/>
                                        </p:tgtEl>
                                      </p:cBhvr>
                                    </p:animEffect>
                                    <p:anim calcmode="lin" valueType="num">
                                      <p:cBhvr>
                                        <p:cTn id="234" dur="1000"/>
                                        <p:tgtEl>
                                          <p:spTgt spid="31"/>
                                        </p:tgtEl>
                                        <p:attrNameLst>
                                          <p:attrName>ppt_x</p:attrName>
                                        </p:attrNameLst>
                                      </p:cBhvr>
                                      <p:tavLst>
                                        <p:tav tm="0">
                                          <p:val>
                                            <p:strVal val="ppt_x"/>
                                          </p:val>
                                        </p:tav>
                                        <p:tav tm="100000">
                                          <p:val>
                                            <p:strVal val="ppt_x"/>
                                          </p:val>
                                        </p:tav>
                                      </p:tavLst>
                                    </p:anim>
                                    <p:anim calcmode="lin" valueType="num">
                                      <p:cBhvr>
                                        <p:cTn id="235" dur="1000"/>
                                        <p:tgtEl>
                                          <p:spTgt spid="31"/>
                                        </p:tgtEl>
                                        <p:attrNameLst>
                                          <p:attrName>ppt_y</p:attrName>
                                        </p:attrNameLst>
                                      </p:cBhvr>
                                      <p:tavLst>
                                        <p:tav tm="0">
                                          <p:val>
                                            <p:strVal val="ppt_y"/>
                                          </p:val>
                                        </p:tav>
                                        <p:tav tm="100000">
                                          <p:val>
                                            <p:strVal val="ppt_y+.1"/>
                                          </p:val>
                                        </p:tav>
                                      </p:tavLst>
                                    </p:anim>
                                    <p:set>
                                      <p:cBhvr>
                                        <p:cTn id="236" dur="1" fill="hold">
                                          <p:stCondLst>
                                            <p:cond delay="999"/>
                                          </p:stCondLst>
                                        </p:cTn>
                                        <p:tgtEl>
                                          <p:spTgt spid="31"/>
                                        </p:tgtEl>
                                        <p:attrNameLst>
                                          <p:attrName>style.visibility</p:attrName>
                                        </p:attrNameLst>
                                      </p:cBhvr>
                                      <p:to>
                                        <p:strVal val="hidden"/>
                                      </p:to>
                                    </p:set>
                                  </p:childTnLst>
                                </p:cTn>
                              </p:par>
                              <p:par>
                                <p:cTn id="237" presetID="42" presetClass="exit" presetSubtype="0" fill="hold" grpId="1" nodeType="withEffect">
                                  <p:stCondLst>
                                    <p:cond delay="0"/>
                                  </p:stCondLst>
                                  <p:childTnLst>
                                    <p:animEffect transition="out" filter="fade">
                                      <p:cBhvr>
                                        <p:cTn id="238" dur="1000"/>
                                        <p:tgtEl>
                                          <p:spTgt spid="34"/>
                                        </p:tgtEl>
                                      </p:cBhvr>
                                    </p:animEffect>
                                    <p:anim calcmode="lin" valueType="num">
                                      <p:cBhvr>
                                        <p:cTn id="239" dur="1000"/>
                                        <p:tgtEl>
                                          <p:spTgt spid="34"/>
                                        </p:tgtEl>
                                        <p:attrNameLst>
                                          <p:attrName>ppt_x</p:attrName>
                                        </p:attrNameLst>
                                      </p:cBhvr>
                                      <p:tavLst>
                                        <p:tav tm="0">
                                          <p:val>
                                            <p:strVal val="ppt_x"/>
                                          </p:val>
                                        </p:tav>
                                        <p:tav tm="100000">
                                          <p:val>
                                            <p:strVal val="ppt_x"/>
                                          </p:val>
                                        </p:tav>
                                      </p:tavLst>
                                    </p:anim>
                                    <p:anim calcmode="lin" valueType="num">
                                      <p:cBhvr>
                                        <p:cTn id="240" dur="1000"/>
                                        <p:tgtEl>
                                          <p:spTgt spid="34"/>
                                        </p:tgtEl>
                                        <p:attrNameLst>
                                          <p:attrName>ppt_y</p:attrName>
                                        </p:attrNameLst>
                                      </p:cBhvr>
                                      <p:tavLst>
                                        <p:tav tm="0">
                                          <p:val>
                                            <p:strVal val="ppt_y"/>
                                          </p:val>
                                        </p:tav>
                                        <p:tav tm="100000">
                                          <p:val>
                                            <p:strVal val="ppt_y+.1"/>
                                          </p:val>
                                        </p:tav>
                                      </p:tavLst>
                                    </p:anim>
                                    <p:set>
                                      <p:cBhvr>
                                        <p:cTn id="241" dur="1" fill="hold">
                                          <p:stCondLst>
                                            <p:cond delay="999"/>
                                          </p:stCondLst>
                                        </p:cTn>
                                        <p:tgtEl>
                                          <p:spTgt spid="34"/>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42" presetClass="entr" presetSubtype="0" fill="hold" grpId="0" nodeType="clickEffect">
                                  <p:stCondLst>
                                    <p:cond delay="0"/>
                                  </p:stCondLst>
                                  <p:childTnLst>
                                    <p:set>
                                      <p:cBhvr>
                                        <p:cTn id="245" dur="1" fill="hold">
                                          <p:stCondLst>
                                            <p:cond delay="0"/>
                                          </p:stCondLst>
                                        </p:cTn>
                                        <p:tgtEl>
                                          <p:spTgt spid="29"/>
                                        </p:tgtEl>
                                        <p:attrNameLst>
                                          <p:attrName>style.visibility</p:attrName>
                                        </p:attrNameLst>
                                      </p:cBhvr>
                                      <p:to>
                                        <p:strVal val="visible"/>
                                      </p:to>
                                    </p:set>
                                    <p:animEffect transition="in" filter="fade">
                                      <p:cBhvr>
                                        <p:cTn id="246" dur="1000"/>
                                        <p:tgtEl>
                                          <p:spTgt spid="29"/>
                                        </p:tgtEl>
                                      </p:cBhvr>
                                    </p:animEffect>
                                    <p:anim calcmode="lin" valueType="num">
                                      <p:cBhvr>
                                        <p:cTn id="247" dur="1000" fill="hold"/>
                                        <p:tgtEl>
                                          <p:spTgt spid="29"/>
                                        </p:tgtEl>
                                        <p:attrNameLst>
                                          <p:attrName>ppt_x</p:attrName>
                                        </p:attrNameLst>
                                      </p:cBhvr>
                                      <p:tavLst>
                                        <p:tav tm="0">
                                          <p:val>
                                            <p:strVal val="#ppt_x"/>
                                          </p:val>
                                        </p:tav>
                                        <p:tav tm="100000">
                                          <p:val>
                                            <p:strVal val="#ppt_x"/>
                                          </p:val>
                                        </p:tav>
                                      </p:tavLst>
                                    </p:anim>
                                    <p:anim calcmode="lin" valueType="num">
                                      <p:cBhvr>
                                        <p:cTn id="24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42" presetClass="entr" presetSubtype="0" fill="hold" grpId="4" nodeType="clickEffect">
                                  <p:stCondLst>
                                    <p:cond delay="0"/>
                                  </p:stCondLst>
                                  <p:childTnLst>
                                    <p:set>
                                      <p:cBhvr>
                                        <p:cTn id="252" dur="1" fill="hold">
                                          <p:stCondLst>
                                            <p:cond delay="0"/>
                                          </p:stCondLst>
                                        </p:cTn>
                                        <p:tgtEl>
                                          <p:spTgt spid="30"/>
                                        </p:tgtEl>
                                        <p:attrNameLst>
                                          <p:attrName>style.visibility</p:attrName>
                                        </p:attrNameLst>
                                      </p:cBhvr>
                                      <p:to>
                                        <p:strVal val="visible"/>
                                      </p:to>
                                    </p:set>
                                    <p:animEffect transition="in" filter="fade">
                                      <p:cBhvr>
                                        <p:cTn id="253" dur="1000"/>
                                        <p:tgtEl>
                                          <p:spTgt spid="30"/>
                                        </p:tgtEl>
                                      </p:cBhvr>
                                    </p:animEffect>
                                    <p:anim calcmode="lin" valueType="num">
                                      <p:cBhvr>
                                        <p:cTn id="254" dur="1000" fill="hold"/>
                                        <p:tgtEl>
                                          <p:spTgt spid="30"/>
                                        </p:tgtEl>
                                        <p:attrNameLst>
                                          <p:attrName>ppt_x</p:attrName>
                                        </p:attrNameLst>
                                      </p:cBhvr>
                                      <p:tavLst>
                                        <p:tav tm="0">
                                          <p:val>
                                            <p:strVal val="#ppt_x"/>
                                          </p:val>
                                        </p:tav>
                                        <p:tav tm="100000">
                                          <p:val>
                                            <p:strVal val="#ppt_x"/>
                                          </p:val>
                                        </p:tav>
                                      </p:tavLst>
                                    </p:anim>
                                    <p:anim calcmode="lin" valueType="num">
                                      <p:cBhvr>
                                        <p:cTn id="255" dur="1000" fill="hold"/>
                                        <p:tgtEl>
                                          <p:spTgt spid="30"/>
                                        </p:tgtEl>
                                        <p:attrNameLst>
                                          <p:attrName>ppt_y</p:attrName>
                                        </p:attrNameLst>
                                      </p:cBhvr>
                                      <p:tavLst>
                                        <p:tav tm="0">
                                          <p:val>
                                            <p:strVal val="#ppt_y+.1"/>
                                          </p:val>
                                        </p:tav>
                                        <p:tav tm="100000">
                                          <p:val>
                                            <p:strVal val="#ppt_y"/>
                                          </p:val>
                                        </p:tav>
                                      </p:tavLst>
                                    </p:anim>
                                  </p:childTnLst>
                                </p:cTn>
                              </p:par>
                              <p:par>
                                <p:cTn id="256" presetID="42" presetClass="entr" presetSubtype="0" fill="hold" grpId="4" nodeType="withEffect">
                                  <p:stCondLst>
                                    <p:cond delay="0"/>
                                  </p:stCondLst>
                                  <p:childTnLst>
                                    <p:set>
                                      <p:cBhvr>
                                        <p:cTn id="257" dur="1" fill="hold">
                                          <p:stCondLst>
                                            <p:cond delay="0"/>
                                          </p:stCondLst>
                                        </p:cTn>
                                        <p:tgtEl>
                                          <p:spTgt spid="31"/>
                                        </p:tgtEl>
                                        <p:attrNameLst>
                                          <p:attrName>style.visibility</p:attrName>
                                        </p:attrNameLst>
                                      </p:cBhvr>
                                      <p:to>
                                        <p:strVal val="visible"/>
                                      </p:to>
                                    </p:set>
                                    <p:animEffect transition="in" filter="fade">
                                      <p:cBhvr>
                                        <p:cTn id="258" dur="1000"/>
                                        <p:tgtEl>
                                          <p:spTgt spid="31"/>
                                        </p:tgtEl>
                                      </p:cBhvr>
                                    </p:animEffect>
                                    <p:anim calcmode="lin" valueType="num">
                                      <p:cBhvr>
                                        <p:cTn id="259" dur="1000" fill="hold"/>
                                        <p:tgtEl>
                                          <p:spTgt spid="31"/>
                                        </p:tgtEl>
                                        <p:attrNameLst>
                                          <p:attrName>ppt_x</p:attrName>
                                        </p:attrNameLst>
                                      </p:cBhvr>
                                      <p:tavLst>
                                        <p:tav tm="0">
                                          <p:val>
                                            <p:strVal val="#ppt_x"/>
                                          </p:val>
                                        </p:tav>
                                        <p:tav tm="100000">
                                          <p:val>
                                            <p:strVal val="#ppt_x"/>
                                          </p:val>
                                        </p:tav>
                                      </p:tavLst>
                                    </p:anim>
                                    <p:anim calcmode="lin" valueType="num">
                                      <p:cBhvr>
                                        <p:cTn id="26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grpId="0" nodeType="clickEffect">
                                  <p:stCondLst>
                                    <p:cond delay="0"/>
                                  </p:stCondLst>
                                  <p:childTnLst>
                                    <p:set>
                                      <p:cBhvr>
                                        <p:cTn id="264" dur="1" fill="hold">
                                          <p:stCondLst>
                                            <p:cond delay="0"/>
                                          </p:stCondLst>
                                        </p:cTn>
                                        <p:tgtEl>
                                          <p:spTgt spid="36"/>
                                        </p:tgtEl>
                                        <p:attrNameLst>
                                          <p:attrName>style.visibility</p:attrName>
                                        </p:attrNameLst>
                                      </p:cBhvr>
                                      <p:to>
                                        <p:strVal val="visible"/>
                                      </p:to>
                                    </p:set>
                                    <p:animEffect transition="in" filter="fade">
                                      <p:cBhvr>
                                        <p:cTn id="265" dur="500"/>
                                        <p:tgtEl>
                                          <p:spTgt spid="36"/>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xit" presetSubtype="4" fill="hold" grpId="1" nodeType="clickEffect">
                                  <p:stCondLst>
                                    <p:cond delay="0"/>
                                  </p:stCondLst>
                                  <p:childTnLst>
                                    <p:animEffect transition="out" filter="wipe(down)">
                                      <p:cBhvr>
                                        <p:cTn id="269" dur="500"/>
                                        <p:tgtEl>
                                          <p:spTgt spid="24"/>
                                        </p:tgtEl>
                                      </p:cBhvr>
                                    </p:animEffect>
                                    <p:set>
                                      <p:cBhvr>
                                        <p:cTn id="270" dur="1" fill="hold">
                                          <p:stCondLst>
                                            <p:cond delay="499"/>
                                          </p:stCondLst>
                                        </p:cTn>
                                        <p:tgtEl>
                                          <p:spTgt spid="24"/>
                                        </p:tgtEl>
                                        <p:attrNameLst>
                                          <p:attrName>style.visibility</p:attrName>
                                        </p:attrNameLst>
                                      </p:cBhvr>
                                      <p:to>
                                        <p:strVal val="hidden"/>
                                      </p:to>
                                    </p:set>
                                  </p:childTnLst>
                                </p:cTn>
                              </p:par>
                              <p:par>
                                <p:cTn id="271" presetID="22" presetClass="exit" presetSubtype="4" fill="hold" grpId="1" nodeType="withEffect">
                                  <p:stCondLst>
                                    <p:cond delay="0"/>
                                  </p:stCondLst>
                                  <p:childTnLst>
                                    <p:animEffect transition="out" filter="wipe(down)">
                                      <p:cBhvr>
                                        <p:cTn id="272" dur="500"/>
                                        <p:tgtEl>
                                          <p:spTgt spid="35"/>
                                        </p:tgtEl>
                                      </p:cBhvr>
                                    </p:animEffect>
                                    <p:set>
                                      <p:cBhvr>
                                        <p:cTn id="273" dur="1" fill="hold">
                                          <p:stCondLst>
                                            <p:cond delay="499"/>
                                          </p:stCondLst>
                                        </p:cTn>
                                        <p:tgtEl>
                                          <p:spTgt spid="35"/>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10" presetClass="entr" presetSubtype="0" fill="hold" grpId="0" nodeType="clickEffect">
                                  <p:stCondLst>
                                    <p:cond delay="0"/>
                                  </p:stCondLst>
                                  <p:childTnLst>
                                    <p:set>
                                      <p:cBhvr>
                                        <p:cTn id="277" dur="1" fill="hold">
                                          <p:stCondLst>
                                            <p:cond delay="0"/>
                                          </p:stCondLst>
                                        </p:cTn>
                                        <p:tgtEl>
                                          <p:spTgt spid="37"/>
                                        </p:tgtEl>
                                        <p:attrNameLst>
                                          <p:attrName>style.visibility</p:attrName>
                                        </p:attrNameLst>
                                      </p:cBhvr>
                                      <p:to>
                                        <p:strVal val="visible"/>
                                      </p:to>
                                    </p:set>
                                    <p:animEffect transition="in" filter="fade">
                                      <p:cBhvr>
                                        <p:cTn id="278" dur="500"/>
                                        <p:tgtEl>
                                          <p:spTgt spid="37"/>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38"/>
                                        </p:tgtEl>
                                        <p:attrNameLst>
                                          <p:attrName>style.visibility</p:attrName>
                                        </p:attrNameLst>
                                      </p:cBhvr>
                                      <p:to>
                                        <p:strVal val="visible"/>
                                      </p:to>
                                    </p:set>
                                    <p:animEffect transition="in" filter="fade">
                                      <p:cBhvr>
                                        <p:cTn id="281" dur="500"/>
                                        <p:tgtEl>
                                          <p:spTgt spid="38"/>
                                        </p:tgtEl>
                                      </p:cBhvr>
                                    </p:animEffect>
                                  </p:childTnLst>
                                </p:cTn>
                              </p:par>
                            </p:childTnLst>
                          </p:cTn>
                        </p:par>
                      </p:childTnLst>
                    </p:cTn>
                  </p:par>
                  <p:par>
                    <p:cTn id="282" fill="hold">
                      <p:stCondLst>
                        <p:cond delay="indefinite"/>
                      </p:stCondLst>
                      <p:childTnLst>
                        <p:par>
                          <p:cTn id="283" fill="hold">
                            <p:stCondLst>
                              <p:cond delay="0"/>
                            </p:stCondLst>
                            <p:childTnLst>
                              <p:par>
                                <p:cTn id="284" presetID="42" presetClass="entr" presetSubtype="0" fill="hold" grpId="0" nodeType="clickEffect">
                                  <p:stCondLst>
                                    <p:cond delay="0"/>
                                  </p:stCondLst>
                                  <p:childTnLst>
                                    <p:set>
                                      <p:cBhvr>
                                        <p:cTn id="285" dur="1" fill="hold">
                                          <p:stCondLst>
                                            <p:cond delay="0"/>
                                          </p:stCondLst>
                                        </p:cTn>
                                        <p:tgtEl>
                                          <p:spTgt spid="26"/>
                                        </p:tgtEl>
                                        <p:attrNameLst>
                                          <p:attrName>style.visibility</p:attrName>
                                        </p:attrNameLst>
                                      </p:cBhvr>
                                      <p:to>
                                        <p:strVal val="visible"/>
                                      </p:to>
                                    </p:set>
                                    <p:animEffect transition="in" filter="fade">
                                      <p:cBhvr>
                                        <p:cTn id="286" dur="1000"/>
                                        <p:tgtEl>
                                          <p:spTgt spid="26"/>
                                        </p:tgtEl>
                                      </p:cBhvr>
                                    </p:animEffect>
                                    <p:anim calcmode="lin" valueType="num">
                                      <p:cBhvr>
                                        <p:cTn id="287" dur="1000" fill="hold"/>
                                        <p:tgtEl>
                                          <p:spTgt spid="26"/>
                                        </p:tgtEl>
                                        <p:attrNameLst>
                                          <p:attrName>ppt_x</p:attrName>
                                        </p:attrNameLst>
                                      </p:cBhvr>
                                      <p:tavLst>
                                        <p:tav tm="0">
                                          <p:val>
                                            <p:strVal val="#ppt_x"/>
                                          </p:val>
                                        </p:tav>
                                        <p:tav tm="100000">
                                          <p:val>
                                            <p:strVal val="#ppt_x"/>
                                          </p:val>
                                        </p:tav>
                                      </p:tavLst>
                                    </p:anim>
                                    <p:anim calcmode="lin" valueType="num">
                                      <p:cBhvr>
                                        <p:cTn id="28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42" presetClass="entr" presetSubtype="0" fill="hold" grpId="0" nodeType="clickEffect">
                                  <p:stCondLst>
                                    <p:cond delay="0"/>
                                  </p:stCondLst>
                                  <p:childTnLst>
                                    <p:set>
                                      <p:cBhvr>
                                        <p:cTn id="292" dur="1" fill="hold">
                                          <p:stCondLst>
                                            <p:cond delay="0"/>
                                          </p:stCondLst>
                                        </p:cTn>
                                        <p:tgtEl>
                                          <p:spTgt spid="27"/>
                                        </p:tgtEl>
                                        <p:attrNameLst>
                                          <p:attrName>style.visibility</p:attrName>
                                        </p:attrNameLst>
                                      </p:cBhvr>
                                      <p:to>
                                        <p:strVal val="visible"/>
                                      </p:to>
                                    </p:set>
                                    <p:animEffect transition="in" filter="fade">
                                      <p:cBhvr>
                                        <p:cTn id="293" dur="1000"/>
                                        <p:tgtEl>
                                          <p:spTgt spid="27"/>
                                        </p:tgtEl>
                                      </p:cBhvr>
                                    </p:animEffect>
                                    <p:anim calcmode="lin" valueType="num">
                                      <p:cBhvr>
                                        <p:cTn id="294" dur="1000" fill="hold"/>
                                        <p:tgtEl>
                                          <p:spTgt spid="27"/>
                                        </p:tgtEl>
                                        <p:attrNameLst>
                                          <p:attrName>ppt_x</p:attrName>
                                        </p:attrNameLst>
                                      </p:cBhvr>
                                      <p:tavLst>
                                        <p:tav tm="0">
                                          <p:val>
                                            <p:strVal val="#ppt_x"/>
                                          </p:val>
                                        </p:tav>
                                        <p:tav tm="100000">
                                          <p:val>
                                            <p:strVal val="#ppt_x"/>
                                          </p:val>
                                        </p:tav>
                                      </p:tavLst>
                                    </p:anim>
                                    <p:anim calcmode="lin" valueType="num">
                                      <p:cBhvr>
                                        <p:cTn id="29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0" grpId="0"/>
      <p:bldP spid="11" grpId="0"/>
      <p:bldP spid="11" grpId="1"/>
      <p:bldP spid="12" grpId="0"/>
      <p:bldP spid="13" grpId="0"/>
      <p:bldP spid="14" grpId="0"/>
      <p:bldP spid="14" grpId="1"/>
      <p:bldP spid="15" grpId="0"/>
      <p:bldP spid="15" grpId="1"/>
      <p:bldP spid="16" grpId="0"/>
      <p:bldP spid="17" grpId="0"/>
      <p:bldP spid="18" grpId="0"/>
      <p:bldP spid="19" grpId="0"/>
      <p:bldP spid="19" grpId="1"/>
      <p:bldP spid="20" grpId="0"/>
      <p:bldP spid="20" grpId="1"/>
      <p:bldP spid="21" grpId="0"/>
      <p:bldP spid="22" grpId="0"/>
      <p:bldP spid="22" grpId="1"/>
      <p:bldP spid="23" grpId="0"/>
      <p:bldP spid="24" grpId="0"/>
      <p:bldP spid="24" grpId="1"/>
      <p:bldP spid="25" grpId="0"/>
      <p:bldP spid="26" grpId="0"/>
      <p:bldP spid="27" grpId="0"/>
      <p:bldP spid="7" grpId="0"/>
      <p:bldP spid="28" grpId="0"/>
      <p:bldP spid="29" grpId="0"/>
      <p:bldP spid="30" grpId="0"/>
      <p:bldP spid="30" grpId="1"/>
      <p:bldP spid="30" grpId="2"/>
      <p:bldP spid="30" grpId="3"/>
      <p:bldP spid="30" grpId="4"/>
      <p:bldP spid="31" grpId="0" animBg="1"/>
      <p:bldP spid="31" grpId="1" animBg="1"/>
      <p:bldP spid="31" grpId="2" animBg="1"/>
      <p:bldP spid="31" grpId="3" animBg="1"/>
      <p:bldP spid="31" grpId="4" animBg="1"/>
      <p:bldP spid="32" grpId="0"/>
      <p:bldP spid="32" grpId="1"/>
      <p:bldP spid="33" grpId="0"/>
      <p:bldP spid="33" grpId="1"/>
      <p:bldP spid="34" grpId="0"/>
      <p:bldP spid="34" grpId="1"/>
      <p:bldP spid="35" grpId="0"/>
      <p:bldP spid="35" grpId="1"/>
      <p:bldP spid="36" grpId="0"/>
      <p:bldP spid="37" grpId="0"/>
      <p:bldP spid="3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891" y="115826"/>
            <a:ext cx="10515600" cy="1034184"/>
          </a:xfrm>
        </p:spPr>
        <p:txBody>
          <a:bodyPr/>
          <a:lstStyle/>
          <a:p>
            <a:r>
              <a:rPr lang="en-US" dirty="0" smtClean="0"/>
              <a:t>Problem with Queue…</a:t>
            </a:r>
            <a:endParaRPr lang="en-IN" dirty="0"/>
          </a:p>
        </p:txBody>
      </p:sp>
      <p:sp>
        <p:nvSpPr>
          <p:cNvPr id="3" name="TextBox 2"/>
          <p:cNvSpPr txBox="1"/>
          <p:nvPr/>
        </p:nvSpPr>
        <p:spPr>
          <a:xfrm>
            <a:off x="277091" y="1122221"/>
            <a:ext cx="1427018" cy="369332"/>
          </a:xfrm>
          <a:prstGeom prst="rect">
            <a:avLst/>
          </a:prstGeom>
          <a:noFill/>
        </p:spPr>
        <p:txBody>
          <a:bodyPr wrap="square" rtlCol="0">
            <a:spAutoFit/>
          </a:bodyPr>
          <a:lstStyle/>
          <a:p>
            <a:r>
              <a:rPr lang="en-US" dirty="0" smtClean="0"/>
              <a:t>Queue q(5);</a:t>
            </a:r>
            <a:endParaRPr lang="en-IN" dirty="0"/>
          </a:p>
        </p:txBody>
      </p:sp>
      <p:sp>
        <p:nvSpPr>
          <p:cNvPr id="4" name="Oval 3"/>
          <p:cNvSpPr/>
          <p:nvPr/>
        </p:nvSpPr>
        <p:spPr>
          <a:xfrm>
            <a:off x="6567055" y="1122221"/>
            <a:ext cx="1510145" cy="14131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Table 4"/>
          <p:cNvGraphicFramePr>
            <a:graphicFrameLocks noGrp="1"/>
          </p:cNvGraphicFramePr>
          <p:nvPr>
            <p:extLst>
              <p:ext uri="{D42A27DB-BD31-4B8C-83A1-F6EECF244321}">
                <p14:modId xmlns:p14="http://schemas.microsoft.com/office/powerpoint/2010/main" val="4119925005"/>
              </p:ext>
            </p:extLst>
          </p:nvPr>
        </p:nvGraphicFramePr>
        <p:xfrm>
          <a:off x="8672944" y="1643383"/>
          <a:ext cx="3519055" cy="370840"/>
        </p:xfrm>
        <a:graphic>
          <a:graphicData uri="http://schemas.openxmlformats.org/drawingml/2006/table">
            <a:tbl>
              <a:tblPr firstRow="1" bandRow="1">
                <a:tableStyleId>{5940675A-B579-460E-94D1-54222C63F5DA}</a:tableStyleId>
              </a:tblPr>
              <a:tblGrid>
                <a:gridCol w="703811">
                  <a:extLst>
                    <a:ext uri="{9D8B030D-6E8A-4147-A177-3AD203B41FA5}">
                      <a16:colId xmlns:a16="http://schemas.microsoft.com/office/drawing/2014/main" val="3995019005"/>
                    </a:ext>
                  </a:extLst>
                </a:gridCol>
                <a:gridCol w="703811">
                  <a:extLst>
                    <a:ext uri="{9D8B030D-6E8A-4147-A177-3AD203B41FA5}">
                      <a16:colId xmlns:a16="http://schemas.microsoft.com/office/drawing/2014/main" val="2356424485"/>
                    </a:ext>
                  </a:extLst>
                </a:gridCol>
                <a:gridCol w="703811">
                  <a:extLst>
                    <a:ext uri="{9D8B030D-6E8A-4147-A177-3AD203B41FA5}">
                      <a16:colId xmlns:a16="http://schemas.microsoft.com/office/drawing/2014/main" val="1112553130"/>
                    </a:ext>
                  </a:extLst>
                </a:gridCol>
                <a:gridCol w="703811">
                  <a:extLst>
                    <a:ext uri="{9D8B030D-6E8A-4147-A177-3AD203B41FA5}">
                      <a16:colId xmlns:a16="http://schemas.microsoft.com/office/drawing/2014/main" val="2325462217"/>
                    </a:ext>
                  </a:extLst>
                </a:gridCol>
                <a:gridCol w="703811">
                  <a:extLst>
                    <a:ext uri="{9D8B030D-6E8A-4147-A177-3AD203B41FA5}">
                      <a16:colId xmlns:a16="http://schemas.microsoft.com/office/drawing/2014/main" val="4280170949"/>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77734292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87957363"/>
              </p:ext>
            </p:extLst>
          </p:nvPr>
        </p:nvGraphicFramePr>
        <p:xfrm>
          <a:off x="8672939" y="1989753"/>
          <a:ext cx="3519055" cy="370840"/>
        </p:xfrm>
        <a:graphic>
          <a:graphicData uri="http://schemas.openxmlformats.org/drawingml/2006/table">
            <a:tbl>
              <a:tblPr firstRow="1" bandRow="1">
                <a:tableStyleId>{2D5ABB26-0587-4C30-8999-92F81FD0307C}</a:tableStyleId>
              </a:tblPr>
              <a:tblGrid>
                <a:gridCol w="703811">
                  <a:extLst>
                    <a:ext uri="{9D8B030D-6E8A-4147-A177-3AD203B41FA5}">
                      <a16:colId xmlns:a16="http://schemas.microsoft.com/office/drawing/2014/main" val="3995019005"/>
                    </a:ext>
                  </a:extLst>
                </a:gridCol>
                <a:gridCol w="703811">
                  <a:extLst>
                    <a:ext uri="{9D8B030D-6E8A-4147-A177-3AD203B41FA5}">
                      <a16:colId xmlns:a16="http://schemas.microsoft.com/office/drawing/2014/main" val="2356424485"/>
                    </a:ext>
                  </a:extLst>
                </a:gridCol>
                <a:gridCol w="703811">
                  <a:extLst>
                    <a:ext uri="{9D8B030D-6E8A-4147-A177-3AD203B41FA5}">
                      <a16:colId xmlns:a16="http://schemas.microsoft.com/office/drawing/2014/main" val="1112553130"/>
                    </a:ext>
                  </a:extLst>
                </a:gridCol>
                <a:gridCol w="703811">
                  <a:extLst>
                    <a:ext uri="{9D8B030D-6E8A-4147-A177-3AD203B41FA5}">
                      <a16:colId xmlns:a16="http://schemas.microsoft.com/office/drawing/2014/main" val="2325462217"/>
                    </a:ext>
                  </a:extLst>
                </a:gridCol>
                <a:gridCol w="703811">
                  <a:extLst>
                    <a:ext uri="{9D8B030D-6E8A-4147-A177-3AD203B41FA5}">
                      <a16:colId xmlns:a16="http://schemas.microsoft.com/office/drawing/2014/main" val="4280170949"/>
                    </a:ext>
                  </a:extLst>
                </a:gridCol>
              </a:tblGrid>
              <a:tr h="370840">
                <a:tc>
                  <a:txBody>
                    <a:bodyPr/>
                    <a:lstStyle/>
                    <a:p>
                      <a:r>
                        <a:rPr lang="en-US" dirty="0" smtClean="0"/>
                        <a:t>2000</a:t>
                      </a:r>
                      <a:endParaRPr lang="en-IN" dirty="0"/>
                    </a:p>
                  </a:txBody>
                  <a:tcPr/>
                </a:tc>
                <a:tc>
                  <a:txBody>
                    <a:bodyPr/>
                    <a:lstStyle/>
                    <a:p>
                      <a:r>
                        <a:rPr lang="en-US" dirty="0" smtClean="0"/>
                        <a:t>2004</a:t>
                      </a:r>
                      <a:endParaRPr lang="en-IN" dirty="0"/>
                    </a:p>
                  </a:txBody>
                  <a:tcPr/>
                </a:tc>
                <a:tc>
                  <a:txBody>
                    <a:bodyPr/>
                    <a:lstStyle/>
                    <a:p>
                      <a:r>
                        <a:rPr lang="en-US" dirty="0" smtClean="0"/>
                        <a:t>2008</a:t>
                      </a:r>
                      <a:endParaRPr lang="en-IN" dirty="0"/>
                    </a:p>
                  </a:txBody>
                  <a:tcPr/>
                </a:tc>
                <a:tc>
                  <a:txBody>
                    <a:bodyPr/>
                    <a:lstStyle/>
                    <a:p>
                      <a:r>
                        <a:rPr lang="en-US" dirty="0" smtClean="0"/>
                        <a:t>2012</a:t>
                      </a:r>
                      <a:endParaRPr lang="en-IN" dirty="0"/>
                    </a:p>
                  </a:txBody>
                  <a:tcPr/>
                </a:tc>
                <a:tc>
                  <a:txBody>
                    <a:bodyPr/>
                    <a:lstStyle/>
                    <a:p>
                      <a:r>
                        <a:rPr lang="en-US" dirty="0" smtClean="0"/>
                        <a:t>016</a:t>
                      </a:r>
                      <a:endParaRPr lang="en-IN" dirty="0"/>
                    </a:p>
                  </a:txBody>
                  <a:tcPr/>
                </a:tc>
                <a:extLst>
                  <a:ext uri="{0D108BD9-81ED-4DB2-BD59-A6C34878D82A}">
                    <a16:rowId xmlns:a16="http://schemas.microsoft.com/office/drawing/2014/main" val="3777342928"/>
                  </a:ext>
                </a:extLst>
              </a:tr>
            </a:tbl>
          </a:graphicData>
        </a:graphic>
      </p:graphicFrame>
      <p:cxnSp>
        <p:nvCxnSpPr>
          <p:cNvPr id="8" name="Straight Arrow Connector 7"/>
          <p:cNvCxnSpPr>
            <a:stCxn id="4" idx="6"/>
          </p:cNvCxnSpPr>
          <p:nvPr/>
        </p:nvCxnSpPr>
        <p:spPr>
          <a:xfrm flipV="1">
            <a:off x="8077200" y="1828800"/>
            <a:ext cx="595744"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781800" y="1198421"/>
            <a:ext cx="1080654" cy="369332"/>
          </a:xfrm>
          <a:prstGeom prst="rect">
            <a:avLst/>
          </a:prstGeom>
          <a:noFill/>
        </p:spPr>
        <p:txBody>
          <a:bodyPr wrap="square" rtlCol="0">
            <a:spAutoFit/>
          </a:bodyPr>
          <a:lstStyle/>
          <a:p>
            <a:r>
              <a:rPr lang="en-US" dirty="0" err="1" smtClean="0"/>
              <a:t>ptr</a:t>
            </a:r>
            <a:r>
              <a:rPr lang="en-US" dirty="0" smtClean="0"/>
              <a:t>=2000</a:t>
            </a:r>
            <a:endParaRPr lang="en-IN" dirty="0"/>
          </a:p>
        </p:txBody>
      </p:sp>
      <p:sp>
        <p:nvSpPr>
          <p:cNvPr id="10" name="TextBox 9"/>
          <p:cNvSpPr txBox="1"/>
          <p:nvPr/>
        </p:nvSpPr>
        <p:spPr>
          <a:xfrm>
            <a:off x="6795650" y="1475516"/>
            <a:ext cx="1080654" cy="369332"/>
          </a:xfrm>
          <a:prstGeom prst="rect">
            <a:avLst/>
          </a:prstGeom>
          <a:noFill/>
        </p:spPr>
        <p:txBody>
          <a:bodyPr wrap="square" rtlCol="0">
            <a:spAutoFit/>
          </a:bodyPr>
          <a:lstStyle/>
          <a:p>
            <a:r>
              <a:rPr lang="en-US" dirty="0" smtClean="0"/>
              <a:t>size=5</a:t>
            </a:r>
            <a:endParaRPr lang="en-IN" dirty="0"/>
          </a:p>
        </p:txBody>
      </p:sp>
      <p:sp>
        <p:nvSpPr>
          <p:cNvPr id="11" name="TextBox 10"/>
          <p:cNvSpPr txBox="1"/>
          <p:nvPr/>
        </p:nvSpPr>
        <p:spPr>
          <a:xfrm>
            <a:off x="6795650" y="1875450"/>
            <a:ext cx="1080654" cy="369332"/>
          </a:xfrm>
          <a:prstGeom prst="rect">
            <a:avLst/>
          </a:prstGeom>
          <a:noFill/>
        </p:spPr>
        <p:txBody>
          <a:bodyPr wrap="square" rtlCol="0">
            <a:spAutoFit/>
          </a:bodyPr>
          <a:lstStyle/>
          <a:p>
            <a:r>
              <a:rPr lang="en-US" dirty="0" smtClean="0"/>
              <a:t>index=-1</a:t>
            </a:r>
            <a:endParaRPr lang="en-IN" dirty="0"/>
          </a:p>
        </p:txBody>
      </p:sp>
      <p:sp>
        <p:nvSpPr>
          <p:cNvPr id="12" name="TextBox 11"/>
          <p:cNvSpPr txBox="1"/>
          <p:nvPr/>
        </p:nvSpPr>
        <p:spPr>
          <a:xfrm>
            <a:off x="6795650" y="1723055"/>
            <a:ext cx="824350" cy="369332"/>
          </a:xfrm>
          <a:prstGeom prst="rect">
            <a:avLst/>
          </a:prstGeom>
          <a:noFill/>
        </p:spPr>
        <p:txBody>
          <a:bodyPr wrap="square" rtlCol="0">
            <a:spAutoFit/>
          </a:bodyPr>
          <a:lstStyle/>
          <a:p>
            <a:r>
              <a:rPr lang="en-US" dirty="0" smtClean="0"/>
              <a:t>Rear =</a:t>
            </a:r>
            <a:endParaRPr lang="en-IN" dirty="0"/>
          </a:p>
        </p:txBody>
      </p:sp>
      <p:sp>
        <p:nvSpPr>
          <p:cNvPr id="13" name="TextBox 12"/>
          <p:cNvSpPr txBox="1"/>
          <p:nvPr/>
        </p:nvSpPr>
        <p:spPr>
          <a:xfrm>
            <a:off x="6795650" y="2073275"/>
            <a:ext cx="824350" cy="369332"/>
          </a:xfrm>
          <a:prstGeom prst="rect">
            <a:avLst/>
          </a:prstGeom>
          <a:noFill/>
        </p:spPr>
        <p:txBody>
          <a:bodyPr wrap="square" rtlCol="0">
            <a:spAutoFit/>
          </a:bodyPr>
          <a:lstStyle/>
          <a:p>
            <a:r>
              <a:rPr lang="en-US" dirty="0" smtClean="0"/>
              <a:t>front=</a:t>
            </a:r>
            <a:endParaRPr lang="en-IN" dirty="0"/>
          </a:p>
        </p:txBody>
      </p:sp>
      <p:sp>
        <p:nvSpPr>
          <p:cNvPr id="14" name="TextBox 13"/>
          <p:cNvSpPr txBox="1"/>
          <p:nvPr/>
        </p:nvSpPr>
        <p:spPr>
          <a:xfrm>
            <a:off x="7426032" y="1709200"/>
            <a:ext cx="554178" cy="369332"/>
          </a:xfrm>
          <a:prstGeom prst="rect">
            <a:avLst/>
          </a:prstGeom>
          <a:noFill/>
        </p:spPr>
        <p:txBody>
          <a:bodyPr wrap="square" rtlCol="0">
            <a:spAutoFit/>
          </a:bodyPr>
          <a:lstStyle/>
          <a:p>
            <a:r>
              <a:rPr lang="en-US" dirty="0" smtClean="0"/>
              <a:t>-1</a:t>
            </a:r>
            <a:endParaRPr lang="en-IN" dirty="0"/>
          </a:p>
        </p:txBody>
      </p:sp>
      <p:sp>
        <p:nvSpPr>
          <p:cNvPr id="15" name="TextBox 14"/>
          <p:cNvSpPr txBox="1"/>
          <p:nvPr/>
        </p:nvSpPr>
        <p:spPr>
          <a:xfrm>
            <a:off x="7426033" y="2069417"/>
            <a:ext cx="554178" cy="369332"/>
          </a:xfrm>
          <a:prstGeom prst="rect">
            <a:avLst/>
          </a:prstGeom>
          <a:noFill/>
        </p:spPr>
        <p:txBody>
          <a:bodyPr wrap="square" rtlCol="0">
            <a:spAutoFit/>
          </a:bodyPr>
          <a:lstStyle/>
          <a:p>
            <a:r>
              <a:rPr lang="en-US" dirty="0" smtClean="0"/>
              <a:t>-1</a:t>
            </a:r>
            <a:endParaRPr lang="en-IN" dirty="0"/>
          </a:p>
        </p:txBody>
      </p:sp>
      <p:sp>
        <p:nvSpPr>
          <p:cNvPr id="16" name="TextBox 15"/>
          <p:cNvSpPr txBox="1"/>
          <p:nvPr/>
        </p:nvSpPr>
        <p:spPr>
          <a:xfrm>
            <a:off x="277091" y="1309256"/>
            <a:ext cx="1773382" cy="369332"/>
          </a:xfrm>
          <a:prstGeom prst="rect">
            <a:avLst/>
          </a:prstGeom>
          <a:noFill/>
        </p:spPr>
        <p:txBody>
          <a:bodyPr wrap="square" rtlCol="0">
            <a:spAutoFit/>
          </a:bodyPr>
          <a:lstStyle/>
          <a:p>
            <a:r>
              <a:rPr lang="en-US" dirty="0" err="1" smtClean="0"/>
              <a:t>q.enqueue</a:t>
            </a:r>
            <a:r>
              <a:rPr lang="en-US" dirty="0" smtClean="0"/>
              <a:t>(10);</a:t>
            </a:r>
            <a:endParaRPr lang="en-IN" dirty="0"/>
          </a:p>
        </p:txBody>
      </p:sp>
      <p:sp>
        <p:nvSpPr>
          <p:cNvPr id="17" name="TextBox 16"/>
          <p:cNvSpPr txBox="1"/>
          <p:nvPr/>
        </p:nvSpPr>
        <p:spPr>
          <a:xfrm>
            <a:off x="277088" y="1544786"/>
            <a:ext cx="1773382" cy="369332"/>
          </a:xfrm>
          <a:prstGeom prst="rect">
            <a:avLst/>
          </a:prstGeom>
          <a:noFill/>
        </p:spPr>
        <p:txBody>
          <a:bodyPr wrap="square" rtlCol="0">
            <a:spAutoFit/>
          </a:bodyPr>
          <a:lstStyle/>
          <a:p>
            <a:r>
              <a:rPr lang="en-US" dirty="0" err="1" smtClean="0"/>
              <a:t>q.enqueue</a:t>
            </a:r>
            <a:r>
              <a:rPr lang="en-US" dirty="0" smtClean="0"/>
              <a:t>(20);</a:t>
            </a:r>
            <a:endParaRPr lang="en-IN" dirty="0"/>
          </a:p>
        </p:txBody>
      </p:sp>
      <p:sp>
        <p:nvSpPr>
          <p:cNvPr id="18" name="TextBox 17"/>
          <p:cNvSpPr txBox="1"/>
          <p:nvPr/>
        </p:nvSpPr>
        <p:spPr>
          <a:xfrm>
            <a:off x="277084" y="1766461"/>
            <a:ext cx="1773382" cy="369332"/>
          </a:xfrm>
          <a:prstGeom prst="rect">
            <a:avLst/>
          </a:prstGeom>
          <a:noFill/>
        </p:spPr>
        <p:txBody>
          <a:bodyPr wrap="square" rtlCol="0">
            <a:spAutoFit/>
          </a:bodyPr>
          <a:lstStyle/>
          <a:p>
            <a:r>
              <a:rPr lang="en-US" dirty="0" err="1" smtClean="0"/>
              <a:t>q.enqueue</a:t>
            </a:r>
            <a:r>
              <a:rPr lang="en-US" dirty="0" smtClean="0"/>
              <a:t>(30);</a:t>
            </a:r>
            <a:endParaRPr lang="en-IN" dirty="0"/>
          </a:p>
        </p:txBody>
      </p:sp>
      <p:sp>
        <p:nvSpPr>
          <p:cNvPr id="19" name="TextBox 18"/>
          <p:cNvSpPr txBox="1"/>
          <p:nvPr/>
        </p:nvSpPr>
        <p:spPr>
          <a:xfrm>
            <a:off x="7481455" y="1719197"/>
            <a:ext cx="401789" cy="369332"/>
          </a:xfrm>
          <a:prstGeom prst="rect">
            <a:avLst/>
          </a:prstGeom>
          <a:noFill/>
        </p:spPr>
        <p:txBody>
          <a:bodyPr wrap="square" rtlCol="0">
            <a:spAutoFit/>
          </a:bodyPr>
          <a:lstStyle/>
          <a:p>
            <a:r>
              <a:rPr lang="en-US" dirty="0" smtClean="0"/>
              <a:t>0</a:t>
            </a:r>
            <a:endParaRPr lang="en-IN" dirty="0"/>
          </a:p>
        </p:txBody>
      </p:sp>
      <p:sp>
        <p:nvSpPr>
          <p:cNvPr id="20" name="TextBox 19"/>
          <p:cNvSpPr txBox="1"/>
          <p:nvPr/>
        </p:nvSpPr>
        <p:spPr>
          <a:xfrm>
            <a:off x="7495289" y="2078532"/>
            <a:ext cx="401789" cy="369332"/>
          </a:xfrm>
          <a:prstGeom prst="rect">
            <a:avLst/>
          </a:prstGeom>
          <a:noFill/>
        </p:spPr>
        <p:txBody>
          <a:bodyPr wrap="square" rtlCol="0">
            <a:spAutoFit/>
          </a:bodyPr>
          <a:lstStyle/>
          <a:p>
            <a:r>
              <a:rPr lang="en-US" dirty="0" smtClean="0"/>
              <a:t>0</a:t>
            </a:r>
            <a:endParaRPr lang="en-IN" dirty="0"/>
          </a:p>
        </p:txBody>
      </p:sp>
      <p:sp>
        <p:nvSpPr>
          <p:cNvPr id="21" name="TextBox 20"/>
          <p:cNvSpPr txBox="1"/>
          <p:nvPr/>
        </p:nvSpPr>
        <p:spPr>
          <a:xfrm>
            <a:off x="8769934" y="1643383"/>
            <a:ext cx="498750" cy="370840"/>
          </a:xfrm>
          <a:prstGeom prst="rect">
            <a:avLst/>
          </a:prstGeom>
          <a:noFill/>
        </p:spPr>
        <p:txBody>
          <a:bodyPr wrap="square" rtlCol="0">
            <a:spAutoFit/>
          </a:bodyPr>
          <a:lstStyle/>
          <a:p>
            <a:r>
              <a:rPr lang="en-US" dirty="0" smtClean="0"/>
              <a:t>10</a:t>
            </a:r>
            <a:endParaRPr lang="en-IN" dirty="0"/>
          </a:p>
        </p:txBody>
      </p:sp>
      <p:sp>
        <p:nvSpPr>
          <p:cNvPr id="22" name="TextBox 21"/>
          <p:cNvSpPr txBox="1"/>
          <p:nvPr/>
        </p:nvSpPr>
        <p:spPr>
          <a:xfrm>
            <a:off x="7481433" y="1717798"/>
            <a:ext cx="498777" cy="374072"/>
          </a:xfrm>
          <a:prstGeom prst="rect">
            <a:avLst/>
          </a:prstGeom>
          <a:noFill/>
        </p:spPr>
        <p:txBody>
          <a:bodyPr wrap="square" rtlCol="0">
            <a:spAutoFit/>
          </a:bodyPr>
          <a:lstStyle/>
          <a:p>
            <a:r>
              <a:rPr lang="en-US" dirty="0" smtClean="0"/>
              <a:t>1</a:t>
            </a:r>
            <a:endParaRPr lang="en-IN" dirty="0"/>
          </a:p>
        </p:txBody>
      </p:sp>
      <p:sp>
        <p:nvSpPr>
          <p:cNvPr id="23" name="TextBox 22"/>
          <p:cNvSpPr txBox="1"/>
          <p:nvPr/>
        </p:nvSpPr>
        <p:spPr>
          <a:xfrm>
            <a:off x="9514609" y="1660666"/>
            <a:ext cx="526472" cy="369332"/>
          </a:xfrm>
          <a:prstGeom prst="rect">
            <a:avLst/>
          </a:prstGeom>
          <a:noFill/>
        </p:spPr>
        <p:txBody>
          <a:bodyPr wrap="square" rtlCol="0">
            <a:spAutoFit/>
          </a:bodyPr>
          <a:lstStyle/>
          <a:p>
            <a:r>
              <a:rPr lang="en-US" dirty="0" smtClean="0"/>
              <a:t>20</a:t>
            </a:r>
            <a:endParaRPr lang="en-IN" dirty="0"/>
          </a:p>
        </p:txBody>
      </p:sp>
      <p:sp>
        <p:nvSpPr>
          <p:cNvPr id="24" name="TextBox 23"/>
          <p:cNvSpPr txBox="1"/>
          <p:nvPr/>
        </p:nvSpPr>
        <p:spPr>
          <a:xfrm>
            <a:off x="7481441" y="1703943"/>
            <a:ext cx="471061" cy="369332"/>
          </a:xfrm>
          <a:prstGeom prst="rect">
            <a:avLst/>
          </a:prstGeom>
          <a:noFill/>
        </p:spPr>
        <p:txBody>
          <a:bodyPr wrap="square" rtlCol="0">
            <a:spAutoFit/>
          </a:bodyPr>
          <a:lstStyle/>
          <a:p>
            <a:r>
              <a:rPr lang="en-US" dirty="0" smtClean="0"/>
              <a:t>2</a:t>
            </a:r>
            <a:endParaRPr lang="en-IN" dirty="0"/>
          </a:p>
        </p:txBody>
      </p:sp>
      <p:sp>
        <p:nvSpPr>
          <p:cNvPr id="25" name="TextBox 24"/>
          <p:cNvSpPr txBox="1"/>
          <p:nvPr/>
        </p:nvSpPr>
        <p:spPr>
          <a:xfrm>
            <a:off x="10196945" y="1643383"/>
            <a:ext cx="471055" cy="369332"/>
          </a:xfrm>
          <a:prstGeom prst="rect">
            <a:avLst/>
          </a:prstGeom>
          <a:noFill/>
        </p:spPr>
        <p:txBody>
          <a:bodyPr wrap="square" rtlCol="0">
            <a:spAutoFit/>
          </a:bodyPr>
          <a:lstStyle/>
          <a:p>
            <a:r>
              <a:rPr lang="en-US" dirty="0" smtClean="0"/>
              <a:t>30</a:t>
            </a:r>
            <a:endParaRPr lang="en-IN" dirty="0"/>
          </a:p>
        </p:txBody>
      </p:sp>
      <p:sp>
        <p:nvSpPr>
          <p:cNvPr id="7" name="TextBox 6"/>
          <p:cNvSpPr txBox="1"/>
          <p:nvPr/>
        </p:nvSpPr>
        <p:spPr>
          <a:xfrm>
            <a:off x="290934" y="2166188"/>
            <a:ext cx="2050484"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dequeue</a:t>
            </a:r>
            <a:r>
              <a:rPr lang="en-US" dirty="0" smtClean="0"/>
              <a:t>();</a:t>
            </a:r>
            <a:endParaRPr lang="en-IN" dirty="0"/>
          </a:p>
        </p:txBody>
      </p:sp>
      <p:sp>
        <p:nvSpPr>
          <p:cNvPr id="28" name="TextBox 27"/>
          <p:cNvSpPr txBox="1"/>
          <p:nvPr/>
        </p:nvSpPr>
        <p:spPr>
          <a:xfrm>
            <a:off x="290932" y="2401718"/>
            <a:ext cx="2050484" cy="369332"/>
          </a:xfrm>
          <a:prstGeom prst="rect">
            <a:avLst/>
          </a:prstGeom>
          <a:noFill/>
        </p:spPr>
        <p:txBody>
          <a:bodyPr wrap="square" rtlCol="0">
            <a:spAutoFit/>
          </a:bodyPr>
          <a:lstStyle/>
          <a:p>
            <a:r>
              <a:rPr lang="en-US" dirty="0" err="1"/>
              <a:t>c</a:t>
            </a:r>
            <a:r>
              <a:rPr lang="en-US" dirty="0" err="1" smtClean="0"/>
              <a:t>out</a:t>
            </a:r>
            <a:r>
              <a:rPr lang="en-US" dirty="0" smtClean="0"/>
              <a:t>&lt;&lt;</a:t>
            </a:r>
            <a:r>
              <a:rPr lang="en-US" dirty="0" err="1" smtClean="0"/>
              <a:t>dequeue</a:t>
            </a:r>
            <a:r>
              <a:rPr lang="en-US" dirty="0" smtClean="0"/>
              <a:t>();</a:t>
            </a:r>
            <a:endParaRPr lang="en-IN" dirty="0"/>
          </a:p>
        </p:txBody>
      </p:sp>
      <p:sp>
        <p:nvSpPr>
          <p:cNvPr id="30" name="TextBox 29"/>
          <p:cNvSpPr txBox="1"/>
          <p:nvPr/>
        </p:nvSpPr>
        <p:spPr>
          <a:xfrm>
            <a:off x="6795650" y="2637248"/>
            <a:ext cx="699639" cy="369332"/>
          </a:xfrm>
          <a:prstGeom prst="rect">
            <a:avLst/>
          </a:prstGeom>
          <a:noFill/>
        </p:spPr>
        <p:txBody>
          <a:bodyPr wrap="square" rtlCol="0">
            <a:spAutoFit/>
          </a:bodyPr>
          <a:lstStyle/>
          <a:p>
            <a:r>
              <a:rPr lang="en-US" dirty="0" smtClean="0"/>
              <a:t>temp</a:t>
            </a:r>
            <a:endParaRPr lang="en-IN" dirty="0"/>
          </a:p>
        </p:txBody>
      </p:sp>
      <p:sp>
        <p:nvSpPr>
          <p:cNvPr id="31" name="Rounded Rectangle 30"/>
          <p:cNvSpPr/>
          <p:nvPr/>
        </p:nvSpPr>
        <p:spPr>
          <a:xfrm>
            <a:off x="7481433" y="2637248"/>
            <a:ext cx="720458"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7620000" y="2637248"/>
            <a:ext cx="457200" cy="369332"/>
          </a:xfrm>
          <a:prstGeom prst="rect">
            <a:avLst/>
          </a:prstGeom>
          <a:noFill/>
        </p:spPr>
        <p:txBody>
          <a:bodyPr wrap="square" rtlCol="0">
            <a:spAutoFit/>
          </a:bodyPr>
          <a:lstStyle/>
          <a:p>
            <a:r>
              <a:rPr lang="en-US" dirty="0" smtClean="0"/>
              <a:t>10</a:t>
            </a:r>
            <a:endParaRPr lang="en-IN" dirty="0"/>
          </a:p>
        </p:txBody>
      </p:sp>
      <p:sp>
        <p:nvSpPr>
          <p:cNvPr id="33" name="TextBox 32"/>
          <p:cNvSpPr txBox="1"/>
          <p:nvPr/>
        </p:nvSpPr>
        <p:spPr>
          <a:xfrm>
            <a:off x="7509166" y="2069417"/>
            <a:ext cx="408703" cy="369332"/>
          </a:xfrm>
          <a:prstGeom prst="rect">
            <a:avLst/>
          </a:prstGeom>
          <a:noFill/>
        </p:spPr>
        <p:txBody>
          <a:bodyPr wrap="square" rtlCol="0">
            <a:spAutoFit/>
          </a:bodyPr>
          <a:lstStyle/>
          <a:p>
            <a:r>
              <a:rPr lang="en-US" dirty="0" smtClean="0"/>
              <a:t>1</a:t>
            </a:r>
            <a:endParaRPr lang="en-IN" dirty="0"/>
          </a:p>
        </p:txBody>
      </p:sp>
      <p:sp>
        <p:nvSpPr>
          <p:cNvPr id="34" name="TextBox 33"/>
          <p:cNvSpPr txBox="1"/>
          <p:nvPr/>
        </p:nvSpPr>
        <p:spPr>
          <a:xfrm>
            <a:off x="7633848" y="2627904"/>
            <a:ext cx="457207" cy="369332"/>
          </a:xfrm>
          <a:prstGeom prst="rect">
            <a:avLst/>
          </a:prstGeom>
          <a:noFill/>
        </p:spPr>
        <p:txBody>
          <a:bodyPr wrap="square" rtlCol="0">
            <a:spAutoFit/>
          </a:bodyPr>
          <a:lstStyle/>
          <a:p>
            <a:r>
              <a:rPr lang="en-US" dirty="0" smtClean="0"/>
              <a:t>20</a:t>
            </a:r>
            <a:endParaRPr lang="en-IN" dirty="0"/>
          </a:p>
        </p:txBody>
      </p:sp>
      <p:sp>
        <p:nvSpPr>
          <p:cNvPr id="35" name="TextBox 34"/>
          <p:cNvSpPr txBox="1"/>
          <p:nvPr/>
        </p:nvSpPr>
        <p:spPr>
          <a:xfrm>
            <a:off x="7495293" y="2078018"/>
            <a:ext cx="408703" cy="369332"/>
          </a:xfrm>
          <a:prstGeom prst="rect">
            <a:avLst/>
          </a:prstGeom>
          <a:noFill/>
        </p:spPr>
        <p:txBody>
          <a:bodyPr wrap="square" rtlCol="0">
            <a:spAutoFit/>
          </a:bodyPr>
          <a:lstStyle/>
          <a:p>
            <a:r>
              <a:rPr lang="en-US" dirty="0" smtClean="0"/>
              <a:t>2</a:t>
            </a:r>
            <a:endParaRPr lang="en-IN" dirty="0"/>
          </a:p>
        </p:txBody>
      </p:sp>
      <p:sp>
        <p:nvSpPr>
          <p:cNvPr id="39" name="TextBox 38"/>
          <p:cNvSpPr txBox="1"/>
          <p:nvPr/>
        </p:nvSpPr>
        <p:spPr>
          <a:xfrm>
            <a:off x="290903" y="2701865"/>
            <a:ext cx="1953489" cy="369332"/>
          </a:xfrm>
          <a:prstGeom prst="rect">
            <a:avLst/>
          </a:prstGeom>
          <a:noFill/>
        </p:spPr>
        <p:txBody>
          <a:bodyPr wrap="square" rtlCol="0">
            <a:spAutoFit/>
          </a:bodyPr>
          <a:lstStyle/>
          <a:p>
            <a:r>
              <a:rPr lang="en-US" dirty="0" err="1" smtClean="0"/>
              <a:t>q.enqueue</a:t>
            </a:r>
            <a:r>
              <a:rPr lang="en-US" dirty="0" smtClean="0"/>
              <a:t>(10);</a:t>
            </a:r>
            <a:endParaRPr lang="en-IN" dirty="0"/>
          </a:p>
        </p:txBody>
      </p:sp>
      <p:sp>
        <p:nvSpPr>
          <p:cNvPr id="40" name="TextBox 39"/>
          <p:cNvSpPr txBox="1"/>
          <p:nvPr/>
        </p:nvSpPr>
        <p:spPr>
          <a:xfrm>
            <a:off x="290898" y="2951250"/>
            <a:ext cx="1953489" cy="369332"/>
          </a:xfrm>
          <a:prstGeom prst="rect">
            <a:avLst/>
          </a:prstGeom>
          <a:noFill/>
        </p:spPr>
        <p:txBody>
          <a:bodyPr wrap="square" rtlCol="0">
            <a:spAutoFit/>
          </a:bodyPr>
          <a:lstStyle/>
          <a:p>
            <a:r>
              <a:rPr lang="en-US" dirty="0" err="1" smtClean="0"/>
              <a:t>q.enqueue</a:t>
            </a:r>
            <a:r>
              <a:rPr lang="en-US" dirty="0" smtClean="0"/>
              <a:t>(20);</a:t>
            </a:r>
            <a:endParaRPr lang="en-IN" dirty="0"/>
          </a:p>
        </p:txBody>
      </p:sp>
      <p:sp>
        <p:nvSpPr>
          <p:cNvPr id="41" name="TextBox 40"/>
          <p:cNvSpPr txBox="1"/>
          <p:nvPr/>
        </p:nvSpPr>
        <p:spPr>
          <a:xfrm>
            <a:off x="7481439" y="1701739"/>
            <a:ext cx="471054" cy="369332"/>
          </a:xfrm>
          <a:prstGeom prst="rect">
            <a:avLst/>
          </a:prstGeom>
          <a:noFill/>
        </p:spPr>
        <p:txBody>
          <a:bodyPr wrap="square" rtlCol="0">
            <a:spAutoFit/>
          </a:bodyPr>
          <a:lstStyle/>
          <a:p>
            <a:r>
              <a:rPr lang="en-US" dirty="0" smtClean="0"/>
              <a:t>3</a:t>
            </a:r>
            <a:endParaRPr lang="en-IN" dirty="0"/>
          </a:p>
        </p:txBody>
      </p:sp>
      <p:sp>
        <p:nvSpPr>
          <p:cNvPr id="42" name="TextBox 41"/>
          <p:cNvSpPr txBox="1"/>
          <p:nvPr/>
        </p:nvSpPr>
        <p:spPr>
          <a:xfrm>
            <a:off x="10889673" y="1660182"/>
            <a:ext cx="484909" cy="369332"/>
          </a:xfrm>
          <a:prstGeom prst="rect">
            <a:avLst/>
          </a:prstGeom>
          <a:noFill/>
        </p:spPr>
        <p:txBody>
          <a:bodyPr wrap="square" rtlCol="0">
            <a:spAutoFit/>
          </a:bodyPr>
          <a:lstStyle/>
          <a:p>
            <a:r>
              <a:rPr lang="en-US" dirty="0" smtClean="0"/>
              <a:t>10</a:t>
            </a:r>
            <a:endParaRPr lang="en-IN" dirty="0"/>
          </a:p>
        </p:txBody>
      </p:sp>
      <p:sp>
        <p:nvSpPr>
          <p:cNvPr id="43" name="TextBox 42"/>
          <p:cNvSpPr txBox="1"/>
          <p:nvPr/>
        </p:nvSpPr>
        <p:spPr>
          <a:xfrm>
            <a:off x="7502223" y="1703943"/>
            <a:ext cx="505692" cy="369332"/>
          </a:xfrm>
          <a:prstGeom prst="rect">
            <a:avLst/>
          </a:prstGeom>
          <a:noFill/>
        </p:spPr>
        <p:txBody>
          <a:bodyPr wrap="square" rtlCol="0">
            <a:spAutoFit/>
          </a:bodyPr>
          <a:lstStyle/>
          <a:p>
            <a:r>
              <a:rPr lang="en-US" dirty="0" smtClean="0"/>
              <a:t>4</a:t>
            </a:r>
            <a:endParaRPr lang="en-IN" dirty="0"/>
          </a:p>
        </p:txBody>
      </p:sp>
      <p:sp>
        <p:nvSpPr>
          <p:cNvPr id="44" name="TextBox 43"/>
          <p:cNvSpPr txBox="1"/>
          <p:nvPr/>
        </p:nvSpPr>
        <p:spPr>
          <a:xfrm>
            <a:off x="11582400" y="1643383"/>
            <a:ext cx="498764" cy="369332"/>
          </a:xfrm>
          <a:prstGeom prst="rect">
            <a:avLst/>
          </a:prstGeom>
          <a:noFill/>
        </p:spPr>
        <p:txBody>
          <a:bodyPr wrap="square" rtlCol="0">
            <a:spAutoFit/>
          </a:bodyPr>
          <a:lstStyle/>
          <a:p>
            <a:r>
              <a:rPr lang="en-US" dirty="0" smtClean="0"/>
              <a:t>20</a:t>
            </a:r>
            <a:endParaRPr lang="en-IN" dirty="0"/>
          </a:p>
        </p:txBody>
      </p:sp>
      <p:sp>
        <p:nvSpPr>
          <p:cNvPr id="45" name="TextBox 44"/>
          <p:cNvSpPr txBox="1"/>
          <p:nvPr/>
        </p:nvSpPr>
        <p:spPr>
          <a:xfrm>
            <a:off x="304770" y="3182032"/>
            <a:ext cx="1842632" cy="369332"/>
          </a:xfrm>
          <a:prstGeom prst="rect">
            <a:avLst/>
          </a:prstGeom>
          <a:noFill/>
        </p:spPr>
        <p:txBody>
          <a:bodyPr wrap="square" rtlCol="0">
            <a:spAutoFit/>
          </a:bodyPr>
          <a:lstStyle/>
          <a:p>
            <a:r>
              <a:rPr lang="en-US" dirty="0" err="1" smtClean="0"/>
              <a:t>q.enqueue</a:t>
            </a:r>
            <a:r>
              <a:rPr lang="en-US" dirty="0" smtClean="0"/>
              <a:t>(40);</a:t>
            </a:r>
            <a:endParaRPr lang="en-IN" dirty="0"/>
          </a:p>
        </p:txBody>
      </p:sp>
      <p:sp>
        <p:nvSpPr>
          <p:cNvPr id="26" name="Footer Placeholder 25"/>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27" name="Slide Number Placeholder 26"/>
          <p:cNvSpPr>
            <a:spLocks noGrp="1"/>
          </p:cNvSpPr>
          <p:nvPr>
            <p:ph type="sldNum" sz="quarter" idx="12"/>
          </p:nvPr>
        </p:nvSpPr>
        <p:spPr/>
        <p:txBody>
          <a:bodyPr/>
          <a:lstStyle/>
          <a:p>
            <a:fld id="{B80CADA0-E01C-459D-AB8F-6AC03931BC5C}" type="slidenum">
              <a:rPr lang="en-IN" smtClean="0"/>
              <a:t>62</a:t>
            </a:fld>
            <a:endParaRPr lang="en-IN"/>
          </a:p>
        </p:txBody>
      </p:sp>
    </p:spTree>
    <p:extLst>
      <p:ext uri="{BB962C8B-B14F-4D97-AF65-F5344CB8AC3E}">
        <p14:creationId xmlns:p14="http://schemas.microsoft.com/office/powerpoint/2010/main" val="180496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grpId="1" nodeType="clickEffect">
                                  <p:stCondLst>
                                    <p:cond delay="0"/>
                                  </p:stCondLst>
                                  <p:childTnLst>
                                    <p:animEffect transition="out" filter="fade">
                                      <p:cBhvr>
                                        <p:cTn id="50" dur="1000"/>
                                        <p:tgtEl>
                                          <p:spTgt spid="11"/>
                                        </p:tgtEl>
                                      </p:cBhvr>
                                    </p:animEffect>
                                    <p:anim calcmode="lin" valueType="num">
                                      <p:cBhvr>
                                        <p:cTn id="51" dur="1000"/>
                                        <p:tgtEl>
                                          <p:spTgt spid="11"/>
                                        </p:tgtEl>
                                        <p:attrNameLst>
                                          <p:attrName>ppt_x</p:attrName>
                                        </p:attrNameLst>
                                      </p:cBhvr>
                                      <p:tavLst>
                                        <p:tav tm="0">
                                          <p:val>
                                            <p:strVal val="ppt_x"/>
                                          </p:val>
                                        </p:tav>
                                        <p:tav tm="100000">
                                          <p:val>
                                            <p:strVal val="ppt_x"/>
                                          </p:val>
                                        </p:tav>
                                      </p:tavLst>
                                    </p:anim>
                                    <p:anim calcmode="lin" valueType="num">
                                      <p:cBhvr>
                                        <p:cTn id="52" dur="1000"/>
                                        <p:tgtEl>
                                          <p:spTgt spid="11"/>
                                        </p:tgtEl>
                                        <p:attrNameLst>
                                          <p:attrName>ppt_y</p:attrName>
                                        </p:attrNameLst>
                                      </p:cBhvr>
                                      <p:tavLst>
                                        <p:tav tm="0">
                                          <p:val>
                                            <p:strVal val="ppt_y"/>
                                          </p:val>
                                        </p:tav>
                                        <p:tav tm="100000">
                                          <p:val>
                                            <p:strVal val="ppt_y+.1"/>
                                          </p:val>
                                        </p:tav>
                                      </p:tavLst>
                                    </p:anim>
                                    <p:set>
                                      <p:cBhvr>
                                        <p:cTn id="53" dur="1" fill="hold">
                                          <p:stCondLst>
                                            <p:cond delay="999"/>
                                          </p:stCondLst>
                                        </p:cTn>
                                        <p:tgtEl>
                                          <p:spTgt spid="1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xit" presetSubtype="4" fill="hold" grpId="1" nodeType="clickEffect">
                                  <p:stCondLst>
                                    <p:cond delay="0"/>
                                  </p:stCondLst>
                                  <p:childTnLst>
                                    <p:animEffect transition="out" filter="wipe(down)">
                                      <p:cBhvr>
                                        <p:cTn id="78" dur="500"/>
                                        <p:tgtEl>
                                          <p:spTgt spid="15"/>
                                        </p:tgtEl>
                                      </p:cBhvr>
                                    </p:animEffect>
                                    <p:set>
                                      <p:cBhvr>
                                        <p:cTn id="79" dur="1" fill="hold">
                                          <p:stCondLst>
                                            <p:cond delay="499"/>
                                          </p:stCondLst>
                                        </p:cTn>
                                        <p:tgtEl>
                                          <p:spTgt spid="15"/>
                                        </p:tgtEl>
                                        <p:attrNameLst>
                                          <p:attrName>style.visibility</p:attrName>
                                        </p:attrNameLst>
                                      </p:cBhvr>
                                      <p:to>
                                        <p:strVal val="hidden"/>
                                      </p:to>
                                    </p:set>
                                  </p:childTnLst>
                                </p:cTn>
                              </p:par>
                              <p:par>
                                <p:cTn id="80" presetID="22" presetClass="exit" presetSubtype="4" fill="hold" grpId="1" nodeType="withEffect">
                                  <p:stCondLst>
                                    <p:cond delay="0"/>
                                  </p:stCondLst>
                                  <p:childTnLst>
                                    <p:animEffect transition="out" filter="wipe(down)">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1000"/>
                                        <p:tgtEl>
                                          <p:spTgt spid="17"/>
                                        </p:tgtEl>
                                      </p:cBhvr>
                                    </p:animEffect>
                                    <p:anim calcmode="lin" valueType="num">
                                      <p:cBhvr>
                                        <p:cTn id="101" dur="1000" fill="hold"/>
                                        <p:tgtEl>
                                          <p:spTgt spid="17"/>
                                        </p:tgtEl>
                                        <p:attrNameLst>
                                          <p:attrName>ppt_x</p:attrName>
                                        </p:attrNameLst>
                                      </p:cBhvr>
                                      <p:tavLst>
                                        <p:tav tm="0">
                                          <p:val>
                                            <p:strVal val="#ppt_x"/>
                                          </p:val>
                                        </p:tav>
                                        <p:tav tm="100000">
                                          <p:val>
                                            <p:strVal val="#ppt_x"/>
                                          </p:val>
                                        </p:tav>
                                      </p:tavLst>
                                    </p:anim>
                                    <p:anim calcmode="lin" valueType="num">
                                      <p:cBhvr>
                                        <p:cTn id="10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xit" presetSubtype="4" fill="hold" grpId="1" nodeType="clickEffect">
                                  <p:stCondLst>
                                    <p:cond delay="0"/>
                                  </p:stCondLst>
                                  <p:childTnLst>
                                    <p:animEffect transition="out" filter="wipe(down)">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fade">
                                      <p:cBhvr>
                                        <p:cTn id="112" dur="5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1000"/>
                                        <p:tgtEl>
                                          <p:spTgt spid="18"/>
                                        </p:tgtEl>
                                      </p:cBhvr>
                                    </p:animEffect>
                                    <p:anim calcmode="lin" valueType="num">
                                      <p:cBhvr>
                                        <p:cTn id="123" dur="1000" fill="hold"/>
                                        <p:tgtEl>
                                          <p:spTgt spid="18"/>
                                        </p:tgtEl>
                                        <p:attrNameLst>
                                          <p:attrName>ppt_x</p:attrName>
                                        </p:attrNameLst>
                                      </p:cBhvr>
                                      <p:tavLst>
                                        <p:tav tm="0">
                                          <p:val>
                                            <p:strVal val="#ppt_x"/>
                                          </p:val>
                                        </p:tav>
                                        <p:tav tm="100000">
                                          <p:val>
                                            <p:strVal val="#ppt_x"/>
                                          </p:val>
                                        </p:tav>
                                      </p:tavLst>
                                    </p:anim>
                                    <p:anim calcmode="lin" valueType="num">
                                      <p:cBhvr>
                                        <p:cTn id="1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xit" presetSubtype="4" fill="hold" grpId="1" nodeType="clickEffect">
                                  <p:stCondLst>
                                    <p:cond delay="0"/>
                                  </p:stCondLst>
                                  <p:childTnLst>
                                    <p:animEffect transition="out" filter="wipe(down)">
                                      <p:cBhvr>
                                        <p:cTn id="128" dur="500"/>
                                        <p:tgtEl>
                                          <p:spTgt spid="22"/>
                                        </p:tgtEl>
                                      </p:cBhvr>
                                    </p:animEffect>
                                    <p:set>
                                      <p:cBhvr>
                                        <p:cTn id="129" dur="1" fill="hold">
                                          <p:stCondLst>
                                            <p:cond delay="499"/>
                                          </p:stCondLst>
                                        </p:cTn>
                                        <p:tgtEl>
                                          <p:spTgt spid="22"/>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500"/>
                                        <p:tgtEl>
                                          <p:spTgt spid="2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fade">
                                      <p:cBhvr>
                                        <p:cTn id="139" dur="500"/>
                                        <p:tgtEl>
                                          <p:spTgt spid="25"/>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fade">
                                      <p:cBhvr>
                                        <p:cTn id="144" dur="1000"/>
                                        <p:tgtEl>
                                          <p:spTgt spid="7"/>
                                        </p:tgtEl>
                                      </p:cBhvr>
                                    </p:animEffect>
                                    <p:anim calcmode="lin" valueType="num">
                                      <p:cBhvr>
                                        <p:cTn id="145" dur="1000" fill="hold"/>
                                        <p:tgtEl>
                                          <p:spTgt spid="7"/>
                                        </p:tgtEl>
                                        <p:attrNameLst>
                                          <p:attrName>ppt_x</p:attrName>
                                        </p:attrNameLst>
                                      </p:cBhvr>
                                      <p:tavLst>
                                        <p:tav tm="0">
                                          <p:val>
                                            <p:strVal val="#ppt_x"/>
                                          </p:val>
                                        </p:tav>
                                        <p:tav tm="100000">
                                          <p:val>
                                            <p:strVal val="#ppt_x"/>
                                          </p:val>
                                        </p:tav>
                                      </p:tavLst>
                                    </p:anim>
                                    <p:anim calcmode="lin" valueType="num">
                                      <p:cBhvr>
                                        <p:cTn id="1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1000"/>
                                        <p:tgtEl>
                                          <p:spTgt spid="30"/>
                                        </p:tgtEl>
                                      </p:cBhvr>
                                    </p:animEffect>
                                    <p:anim calcmode="lin" valueType="num">
                                      <p:cBhvr>
                                        <p:cTn id="152" dur="1000" fill="hold"/>
                                        <p:tgtEl>
                                          <p:spTgt spid="30"/>
                                        </p:tgtEl>
                                        <p:attrNameLst>
                                          <p:attrName>ppt_x</p:attrName>
                                        </p:attrNameLst>
                                      </p:cBhvr>
                                      <p:tavLst>
                                        <p:tav tm="0">
                                          <p:val>
                                            <p:strVal val="#ppt_x"/>
                                          </p:val>
                                        </p:tav>
                                        <p:tav tm="100000">
                                          <p:val>
                                            <p:strVal val="#ppt_x"/>
                                          </p:val>
                                        </p:tav>
                                      </p:tavLst>
                                    </p:anim>
                                    <p:anim calcmode="lin" valueType="num">
                                      <p:cBhvr>
                                        <p:cTn id="153" dur="1000" fill="hold"/>
                                        <p:tgtEl>
                                          <p:spTgt spid="30"/>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31"/>
                                        </p:tgtEl>
                                        <p:attrNameLst>
                                          <p:attrName>style.visibility</p:attrName>
                                        </p:attrNameLst>
                                      </p:cBhvr>
                                      <p:to>
                                        <p:strVal val="visible"/>
                                      </p:to>
                                    </p:set>
                                    <p:animEffect transition="in" filter="fade">
                                      <p:cBhvr>
                                        <p:cTn id="156" dur="1000"/>
                                        <p:tgtEl>
                                          <p:spTgt spid="31"/>
                                        </p:tgtEl>
                                      </p:cBhvr>
                                    </p:animEffect>
                                    <p:anim calcmode="lin" valueType="num">
                                      <p:cBhvr>
                                        <p:cTn id="157" dur="1000" fill="hold"/>
                                        <p:tgtEl>
                                          <p:spTgt spid="31"/>
                                        </p:tgtEl>
                                        <p:attrNameLst>
                                          <p:attrName>ppt_x</p:attrName>
                                        </p:attrNameLst>
                                      </p:cBhvr>
                                      <p:tavLst>
                                        <p:tav tm="0">
                                          <p:val>
                                            <p:strVal val="#ppt_x"/>
                                          </p:val>
                                        </p:tav>
                                        <p:tav tm="100000">
                                          <p:val>
                                            <p:strVal val="#ppt_x"/>
                                          </p:val>
                                        </p:tav>
                                      </p:tavLst>
                                    </p:anim>
                                    <p:anim calcmode="lin" valueType="num">
                                      <p:cBhvr>
                                        <p:cTn id="15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xit" presetSubtype="4" fill="hold" grpId="1" nodeType="clickEffect">
                                  <p:stCondLst>
                                    <p:cond delay="0"/>
                                  </p:stCondLst>
                                  <p:childTnLst>
                                    <p:animEffect transition="out" filter="wipe(down)">
                                      <p:cBhvr>
                                        <p:cTn id="167" dur="500"/>
                                        <p:tgtEl>
                                          <p:spTgt spid="20"/>
                                        </p:tgtEl>
                                      </p:cBhvr>
                                    </p:animEffect>
                                    <p:set>
                                      <p:cBhvr>
                                        <p:cTn id="168" dur="1" fill="hold">
                                          <p:stCondLst>
                                            <p:cond delay="499"/>
                                          </p:stCondLst>
                                        </p:cTn>
                                        <p:tgtEl>
                                          <p:spTgt spid="20"/>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33"/>
                                        </p:tgtEl>
                                        <p:attrNameLst>
                                          <p:attrName>style.visibility</p:attrName>
                                        </p:attrNameLst>
                                      </p:cBhvr>
                                      <p:to>
                                        <p:strVal val="visible"/>
                                      </p:to>
                                    </p:set>
                                    <p:animEffect transition="in" filter="fade">
                                      <p:cBhvr>
                                        <p:cTn id="173" dur="500"/>
                                        <p:tgtEl>
                                          <p:spTgt spid="33"/>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xit" presetSubtype="4" fill="hold" grpId="1" nodeType="clickEffect">
                                  <p:stCondLst>
                                    <p:cond delay="0"/>
                                  </p:stCondLst>
                                  <p:childTnLst>
                                    <p:animEffect transition="out" filter="wipe(down)">
                                      <p:cBhvr>
                                        <p:cTn id="177" dur="500"/>
                                        <p:tgtEl>
                                          <p:spTgt spid="21"/>
                                        </p:tgtEl>
                                      </p:cBhvr>
                                    </p:animEffect>
                                    <p:set>
                                      <p:cBhvr>
                                        <p:cTn id="178" dur="1" fill="hold">
                                          <p:stCondLst>
                                            <p:cond delay="499"/>
                                          </p:stCondLst>
                                        </p:cTn>
                                        <p:tgtEl>
                                          <p:spTgt spid="21"/>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42" presetClass="exit" presetSubtype="0" fill="hold" grpId="1" nodeType="clickEffect">
                                  <p:stCondLst>
                                    <p:cond delay="0"/>
                                  </p:stCondLst>
                                  <p:childTnLst>
                                    <p:animEffect transition="out" filter="fade">
                                      <p:cBhvr>
                                        <p:cTn id="182" dur="1000"/>
                                        <p:tgtEl>
                                          <p:spTgt spid="30"/>
                                        </p:tgtEl>
                                      </p:cBhvr>
                                    </p:animEffect>
                                    <p:anim calcmode="lin" valueType="num">
                                      <p:cBhvr>
                                        <p:cTn id="183" dur="1000"/>
                                        <p:tgtEl>
                                          <p:spTgt spid="30"/>
                                        </p:tgtEl>
                                        <p:attrNameLst>
                                          <p:attrName>ppt_x</p:attrName>
                                        </p:attrNameLst>
                                      </p:cBhvr>
                                      <p:tavLst>
                                        <p:tav tm="0">
                                          <p:val>
                                            <p:strVal val="ppt_x"/>
                                          </p:val>
                                        </p:tav>
                                        <p:tav tm="100000">
                                          <p:val>
                                            <p:strVal val="ppt_x"/>
                                          </p:val>
                                        </p:tav>
                                      </p:tavLst>
                                    </p:anim>
                                    <p:anim calcmode="lin" valueType="num">
                                      <p:cBhvr>
                                        <p:cTn id="184" dur="1000"/>
                                        <p:tgtEl>
                                          <p:spTgt spid="30"/>
                                        </p:tgtEl>
                                        <p:attrNameLst>
                                          <p:attrName>ppt_y</p:attrName>
                                        </p:attrNameLst>
                                      </p:cBhvr>
                                      <p:tavLst>
                                        <p:tav tm="0">
                                          <p:val>
                                            <p:strVal val="ppt_y"/>
                                          </p:val>
                                        </p:tav>
                                        <p:tav tm="100000">
                                          <p:val>
                                            <p:strVal val="ppt_y+.1"/>
                                          </p:val>
                                        </p:tav>
                                      </p:tavLst>
                                    </p:anim>
                                    <p:set>
                                      <p:cBhvr>
                                        <p:cTn id="185" dur="1" fill="hold">
                                          <p:stCondLst>
                                            <p:cond delay="999"/>
                                          </p:stCondLst>
                                        </p:cTn>
                                        <p:tgtEl>
                                          <p:spTgt spid="30"/>
                                        </p:tgtEl>
                                        <p:attrNameLst>
                                          <p:attrName>style.visibility</p:attrName>
                                        </p:attrNameLst>
                                      </p:cBhvr>
                                      <p:to>
                                        <p:strVal val="hidden"/>
                                      </p:to>
                                    </p:set>
                                  </p:childTnLst>
                                </p:cTn>
                              </p:par>
                              <p:par>
                                <p:cTn id="186" presetID="42" presetClass="exit" presetSubtype="0" fill="hold" grpId="1" nodeType="withEffect">
                                  <p:stCondLst>
                                    <p:cond delay="0"/>
                                  </p:stCondLst>
                                  <p:childTnLst>
                                    <p:animEffect transition="out" filter="fade">
                                      <p:cBhvr>
                                        <p:cTn id="187" dur="1000"/>
                                        <p:tgtEl>
                                          <p:spTgt spid="31"/>
                                        </p:tgtEl>
                                      </p:cBhvr>
                                    </p:animEffect>
                                    <p:anim calcmode="lin" valueType="num">
                                      <p:cBhvr>
                                        <p:cTn id="188" dur="1000"/>
                                        <p:tgtEl>
                                          <p:spTgt spid="31"/>
                                        </p:tgtEl>
                                        <p:attrNameLst>
                                          <p:attrName>ppt_x</p:attrName>
                                        </p:attrNameLst>
                                      </p:cBhvr>
                                      <p:tavLst>
                                        <p:tav tm="0">
                                          <p:val>
                                            <p:strVal val="ppt_x"/>
                                          </p:val>
                                        </p:tav>
                                        <p:tav tm="100000">
                                          <p:val>
                                            <p:strVal val="ppt_x"/>
                                          </p:val>
                                        </p:tav>
                                      </p:tavLst>
                                    </p:anim>
                                    <p:anim calcmode="lin" valueType="num">
                                      <p:cBhvr>
                                        <p:cTn id="189" dur="1000"/>
                                        <p:tgtEl>
                                          <p:spTgt spid="31"/>
                                        </p:tgtEl>
                                        <p:attrNameLst>
                                          <p:attrName>ppt_y</p:attrName>
                                        </p:attrNameLst>
                                      </p:cBhvr>
                                      <p:tavLst>
                                        <p:tav tm="0">
                                          <p:val>
                                            <p:strVal val="ppt_y"/>
                                          </p:val>
                                        </p:tav>
                                        <p:tav tm="100000">
                                          <p:val>
                                            <p:strVal val="ppt_y+.1"/>
                                          </p:val>
                                        </p:tav>
                                      </p:tavLst>
                                    </p:anim>
                                    <p:set>
                                      <p:cBhvr>
                                        <p:cTn id="190" dur="1" fill="hold">
                                          <p:stCondLst>
                                            <p:cond delay="999"/>
                                          </p:stCondLst>
                                        </p:cTn>
                                        <p:tgtEl>
                                          <p:spTgt spid="31"/>
                                        </p:tgtEl>
                                        <p:attrNameLst>
                                          <p:attrName>style.visibility</p:attrName>
                                        </p:attrNameLst>
                                      </p:cBhvr>
                                      <p:to>
                                        <p:strVal val="hidden"/>
                                      </p:to>
                                    </p:set>
                                  </p:childTnLst>
                                </p:cTn>
                              </p:par>
                              <p:par>
                                <p:cTn id="191" presetID="42" presetClass="exit" presetSubtype="0" fill="hold" grpId="0" nodeType="withEffect">
                                  <p:stCondLst>
                                    <p:cond delay="0"/>
                                  </p:stCondLst>
                                  <p:childTnLst>
                                    <p:animEffect transition="out" filter="fade">
                                      <p:cBhvr>
                                        <p:cTn id="192" dur="1000"/>
                                        <p:tgtEl>
                                          <p:spTgt spid="32"/>
                                        </p:tgtEl>
                                      </p:cBhvr>
                                    </p:animEffect>
                                    <p:anim calcmode="lin" valueType="num">
                                      <p:cBhvr>
                                        <p:cTn id="193" dur="1000"/>
                                        <p:tgtEl>
                                          <p:spTgt spid="32"/>
                                        </p:tgtEl>
                                        <p:attrNameLst>
                                          <p:attrName>ppt_x</p:attrName>
                                        </p:attrNameLst>
                                      </p:cBhvr>
                                      <p:tavLst>
                                        <p:tav tm="0">
                                          <p:val>
                                            <p:strVal val="ppt_x"/>
                                          </p:val>
                                        </p:tav>
                                        <p:tav tm="100000">
                                          <p:val>
                                            <p:strVal val="ppt_x"/>
                                          </p:val>
                                        </p:tav>
                                      </p:tavLst>
                                    </p:anim>
                                    <p:anim calcmode="lin" valueType="num">
                                      <p:cBhvr>
                                        <p:cTn id="194" dur="1000"/>
                                        <p:tgtEl>
                                          <p:spTgt spid="32"/>
                                        </p:tgtEl>
                                        <p:attrNameLst>
                                          <p:attrName>ppt_y</p:attrName>
                                        </p:attrNameLst>
                                      </p:cBhvr>
                                      <p:tavLst>
                                        <p:tav tm="0">
                                          <p:val>
                                            <p:strVal val="ppt_y"/>
                                          </p:val>
                                        </p:tav>
                                        <p:tav tm="100000">
                                          <p:val>
                                            <p:strVal val="ppt_y+.1"/>
                                          </p:val>
                                        </p:tav>
                                      </p:tavLst>
                                    </p:anim>
                                    <p:set>
                                      <p:cBhvr>
                                        <p:cTn id="195" dur="1" fill="hold">
                                          <p:stCondLst>
                                            <p:cond delay="999"/>
                                          </p:stCondLst>
                                        </p:cTn>
                                        <p:tgtEl>
                                          <p:spTgt spid="32"/>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grpId="0" nodeType="clickEffect">
                                  <p:stCondLst>
                                    <p:cond delay="0"/>
                                  </p:stCondLst>
                                  <p:childTnLst>
                                    <p:set>
                                      <p:cBhvr>
                                        <p:cTn id="199" dur="1" fill="hold">
                                          <p:stCondLst>
                                            <p:cond delay="0"/>
                                          </p:stCondLst>
                                        </p:cTn>
                                        <p:tgtEl>
                                          <p:spTgt spid="28"/>
                                        </p:tgtEl>
                                        <p:attrNameLst>
                                          <p:attrName>style.visibility</p:attrName>
                                        </p:attrNameLst>
                                      </p:cBhvr>
                                      <p:to>
                                        <p:strVal val="visible"/>
                                      </p:to>
                                    </p:set>
                                    <p:animEffect transition="in" filter="fade">
                                      <p:cBhvr>
                                        <p:cTn id="200" dur="1000"/>
                                        <p:tgtEl>
                                          <p:spTgt spid="28"/>
                                        </p:tgtEl>
                                      </p:cBhvr>
                                    </p:animEffect>
                                    <p:anim calcmode="lin" valueType="num">
                                      <p:cBhvr>
                                        <p:cTn id="201" dur="1000" fill="hold"/>
                                        <p:tgtEl>
                                          <p:spTgt spid="28"/>
                                        </p:tgtEl>
                                        <p:attrNameLst>
                                          <p:attrName>ppt_x</p:attrName>
                                        </p:attrNameLst>
                                      </p:cBhvr>
                                      <p:tavLst>
                                        <p:tav tm="0">
                                          <p:val>
                                            <p:strVal val="#ppt_x"/>
                                          </p:val>
                                        </p:tav>
                                        <p:tav tm="100000">
                                          <p:val>
                                            <p:strVal val="#ppt_x"/>
                                          </p:val>
                                        </p:tav>
                                      </p:tavLst>
                                    </p:anim>
                                    <p:anim calcmode="lin" valueType="num">
                                      <p:cBhvr>
                                        <p:cTn id="20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2" nodeType="clickEffect">
                                  <p:stCondLst>
                                    <p:cond delay="0"/>
                                  </p:stCondLst>
                                  <p:childTnLst>
                                    <p:set>
                                      <p:cBhvr>
                                        <p:cTn id="206" dur="1" fill="hold">
                                          <p:stCondLst>
                                            <p:cond delay="0"/>
                                          </p:stCondLst>
                                        </p:cTn>
                                        <p:tgtEl>
                                          <p:spTgt spid="30"/>
                                        </p:tgtEl>
                                        <p:attrNameLst>
                                          <p:attrName>style.visibility</p:attrName>
                                        </p:attrNameLst>
                                      </p:cBhvr>
                                      <p:to>
                                        <p:strVal val="visible"/>
                                      </p:to>
                                    </p:set>
                                    <p:animEffect transition="in" filter="fade">
                                      <p:cBhvr>
                                        <p:cTn id="207" dur="1000"/>
                                        <p:tgtEl>
                                          <p:spTgt spid="30"/>
                                        </p:tgtEl>
                                      </p:cBhvr>
                                    </p:animEffect>
                                    <p:anim calcmode="lin" valueType="num">
                                      <p:cBhvr>
                                        <p:cTn id="208" dur="1000" fill="hold"/>
                                        <p:tgtEl>
                                          <p:spTgt spid="30"/>
                                        </p:tgtEl>
                                        <p:attrNameLst>
                                          <p:attrName>ppt_x</p:attrName>
                                        </p:attrNameLst>
                                      </p:cBhvr>
                                      <p:tavLst>
                                        <p:tav tm="0">
                                          <p:val>
                                            <p:strVal val="#ppt_x"/>
                                          </p:val>
                                        </p:tav>
                                        <p:tav tm="100000">
                                          <p:val>
                                            <p:strVal val="#ppt_x"/>
                                          </p:val>
                                        </p:tav>
                                      </p:tavLst>
                                    </p:anim>
                                    <p:anim calcmode="lin" valueType="num">
                                      <p:cBhvr>
                                        <p:cTn id="209" dur="1000" fill="hold"/>
                                        <p:tgtEl>
                                          <p:spTgt spid="30"/>
                                        </p:tgtEl>
                                        <p:attrNameLst>
                                          <p:attrName>ppt_y</p:attrName>
                                        </p:attrNameLst>
                                      </p:cBhvr>
                                      <p:tavLst>
                                        <p:tav tm="0">
                                          <p:val>
                                            <p:strVal val="#ppt_y+.1"/>
                                          </p:val>
                                        </p:tav>
                                        <p:tav tm="100000">
                                          <p:val>
                                            <p:strVal val="#ppt_y"/>
                                          </p:val>
                                        </p:tav>
                                      </p:tavLst>
                                    </p:anim>
                                  </p:childTnLst>
                                </p:cTn>
                              </p:par>
                              <p:par>
                                <p:cTn id="210" presetID="42" presetClass="entr" presetSubtype="0" fill="hold" grpId="2" nodeType="withEffect">
                                  <p:stCondLst>
                                    <p:cond delay="0"/>
                                  </p:stCondLst>
                                  <p:childTnLst>
                                    <p:set>
                                      <p:cBhvr>
                                        <p:cTn id="211" dur="1" fill="hold">
                                          <p:stCondLst>
                                            <p:cond delay="0"/>
                                          </p:stCondLst>
                                        </p:cTn>
                                        <p:tgtEl>
                                          <p:spTgt spid="31"/>
                                        </p:tgtEl>
                                        <p:attrNameLst>
                                          <p:attrName>style.visibility</p:attrName>
                                        </p:attrNameLst>
                                      </p:cBhvr>
                                      <p:to>
                                        <p:strVal val="visible"/>
                                      </p:to>
                                    </p:set>
                                    <p:animEffect transition="in" filter="fade">
                                      <p:cBhvr>
                                        <p:cTn id="212" dur="1000"/>
                                        <p:tgtEl>
                                          <p:spTgt spid="31"/>
                                        </p:tgtEl>
                                      </p:cBhvr>
                                    </p:animEffect>
                                    <p:anim calcmode="lin" valueType="num">
                                      <p:cBhvr>
                                        <p:cTn id="213" dur="1000" fill="hold"/>
                                        <p:tgtEl>
                                          <p:spTgt spid="31"/>
                                        </p:tgtEl>
                                        <p:attrNameLst>
                                          <p:attrName>ppt_x</p:attrName>
                                        </p:attrNameLst>
                                      </p:cBhvr>
                                      <p:tavLst>
                                        <p:tav tm="0">
                                          <p:val>
                                            <p:strVal val="#ppt_x"/>
                                          </p:val>
                                        </p:tav>
                                        <p:tav tm="100000">
                                          <p:val>
                                            <p:strVal val="#ppt_x"/>
                                          </p:val>
                                        </p:tav>
                                      </p:tavLst>
                                    </p:anim>
                                    <p:anim calcmode="lin" valueType="num">
                                      <p:cBhvr>
                                        <p:cTn id="2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grpId="0" nodeType="clickEffect">
                                  <p:stCondLst>
                                    <p:cond delay="0"/>
                                  </p:stCondLst>
                                  <p:childTnLst>
                                    <p:set>
                                      <p:cBhvr>
                                        <p:cTn id="218" dur="1" fill="hold">
                                          <p:stCondLst>
                                            <p:cond delay="0"/>
                                          </p:stCondLst>
                                        </p:cTn>
                                        <p:tgtEl>
                                          <p:spTgt spid="34"/>
                                        </p:tgtEl>
                                        <p:attrNameLst>
                                          <p:attrName>style.visibility</p:attrName>
                                        </p:attrNameLst>
                                      </p:cBhvr>
                                      <p:to>
                                        <p:strVal val="visible"/>
                                      </p:to>
                                    </p:set>
                                    <p:animEffect transition="in" filter="fade">
                                      <p:cBhvr>
                                        <p:cTn id="219" dur="500"/>
                                        <p:tgtEl>
                                          <p:spTgt spid="34"/>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xit" presetSubtype="4" fill="hold" grpId="1" nodeType="clickEffect">
                                  <p:stCondLst>
                                    <p:cond delay="0"/>
                                  </p:stCondLst>
                                  <p:childTnLst>
                                    <p:animEffect transition="out" filter="wipe(down)">
                                      <p:cBhvr>
                                        <p:cTn id="223" dur="500"/>
                                        <p:tgtEl>
                                          <p:spTgt spid="33"/>
                                        </p:tgtEl>
                                      </p:cBhvr>
                                    </p:animEffect>
                                    <p:set>
                                      <p:cBhvr>
                                        <p:cTn id="224" dur="1" fill="hold">
                                          <p:stCondLst>
                                            <p:cond delay="499"/>
                                          </p:stCondLst>
                                        </p:cTn>
                                        <p:tgtEl>
                                          <p:spTgt spid="33"/>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35"/>
                                        </p:tgtEl>
                                        <p:attrNameLst>
                                          <p:attrName>style.visibility</p:attrName>
                                        </p:attrNameLst>
                                      </p:cBhvr>
                                      <p:to>
                                        <p:strVal val="visible"/>
                                      </p:to>
                                    </p:set>
                                    <p:animEffect transition="in" filter="fade">
                                      <p:cBhvr>
                                        <p:cTn id="229" dur="500"/>
                                        <p:tgtEl>
                                          <p:spTgt spid="35"/>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xit" presetSubtype="4" fill="hold" grpId="1" nodeType="clickEffect">
                                  <p:stCondLst>
                                    <p:cond delay="0"/>
                                  </p:stCondLst>
                                  <p:childTnLst>
                                    <p:animEffect transition="out" filter="wipe(down)">
                                      <p:cBhvr>
                                        <p:cTn id="233" dur="500"/>
                                        <p:tgtEl>
                                          <p:spTgt spid="23"/>
                                        </p:tgtEl>
                                      </p:cBhvr>
                                    </p:animEffect>
                                    <p:set>
                                      <p:cBhvr>
                                        <p:cTn id="234" dur="1" fill="hold">
                                          <p:stCondLst>
                                            <p:cond delay="499"/>
                                          </p:stCondLst>
                                        </p:cTn>
                                        <p:tgtEl>
                                          <p:spTgt spid="23"/>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42" presetClass="exit" presetSubtype="0" fill="hold" grpId="3" nodeType="clickEffect">
                                  <p:stCondLst>
                                    <p:cond delay="0"/>
                                  </p:stCondLst>
                                  <p:childTnLst>
                                    <p:animEffect transition="out" filter="fade">
                                      <p:cBhvr>
                                        <p:cTn id="238" dur="1000"/>
                                        <p:tgtEl>
                                          <p:spTgt spid="30"/>
                                        </p:tgtEl>
                                      </p:cBhvr>
                                    </p:animEffect>
                                    <p:anim calcmode="lin" valueType="num">
                                      <p:cBhvr>
                                        <p:cTn id="239" dur="1000"/>
                                        <p:tgtEl>
                                          <p:spTgt spid="30"/>
                                        </p:tgtEl>
                                        <p:attrNameLst>
                                          <p:attrName>ppt_x</p:attrName>
                                        </p:attrNameLst>
                                      </p:cBhvr>
                                      <p:tavLst>
                                        <p:tav tm="0">
                                          <p:val>
                                            <p:strVal val="ppt_x"/>
                                          </p:val>
                                        </p:tav>
                                        <p:tav tm="100000">
                                          <p:val>
                                            <p:strVal val="ppt_x"/>
                                          </p:val>
                                        </p:tav>
                                      </p:tavLst>
                                    </p:anim>
                                    <p:anim calcmode="lin" valueType="num">
                                      <p:cBhvr>
                                        <p:cTn id="240" dur="1000"/>
                                        <p:tgtEl>
                                          <p:spTgt spid="30"/>
                                        </p:tgtEl>
                                        <p:attrNameLst>
                                          <p:attrName>ppt_y</p:attrName>
                                        </p:attrNameLst>
                                      </p:cBhvr>
                                      <p:tavLst>
                                        <p:tav tm="0">
                                          <p:val>
                                            <p:strVal val="ppt_y"/>
                                          </p:val>
                                        </p:tav>
                                        <p:tav tm="100000">
                                          <p:val>
                                            <p:strVal val="ppt_y+.1"/>
                                          </p:val>
                                        </p:tav>
                                      </p:tavLst>
                                    </p:anim>
                                    <p:set>
                                      <p:cBhvr>
                                        <p:cTn id="241" dur="1" fill="hold">
                                          <p:stCondLst>
                                            <p:cond delay="999"/>
                                          </p:stCondLst>
                                        </p:cTn>
                                        <p:tgtEl>
                                          <p:spTgt spid="30"/>
                                        </p:tgtEl>
                                        <p:attrNameLst>
                                          <p:attrName>style.visibility</p:attrName>
                                        </p:attrNameLst>
                                      </p:cBhvr>
                                      <p:to>
                                        <p:strVal val="hidden"/>
                                      </p:to>
                                    </p:set>
                                  </p:childTnLst>
                                </p:cTn>
                              </p:par>
                              <p:par>
                                <p:cTn id="242" presetID="42" presetClass="exit" presetSubtype="0" fill="hold" grpId="3" nodeType="withEffect">
                                  <p:stCondLst>
                                    <p:cond delay="0"/>
                                  </p:stCondLst>
                                  <p:childTnLst>
                                    <p:animEffect transition="out" filter="fade">
                                      <p:cBhvr>
                                        <p:cTn id="243" dur="1000"/>
                                        <p:tgtEl>
                                          <p:spTgt spid="31"/>
                                        </p:tgtEl>
                                      </p:cBhvr>
                                    </p:animEffect>
                                    <p:anim calcmode="lin" valueType="num">
                                      <p:cBhvr>
                                        <p:cTn id="244" dur="1000"/>
                                        <p:tgtEl>
                                          <p:spTgt spid="31"/>
                                        </p:tgtEl>
                                        <p:attrNameLst>
                                          <p:attrName>ppt_x</p:attrName>
                                        </p:attrNameLst>
                                      </p:cBhvr>
                                      <p:tavLst>
                                        <p:tav tm="0">
                                          <p:val>
                                            <p:strVal val="ppt_x"/>
                                          </p:val>
                                        </p:tav>
                                        <p:tav tm="100000">
                                          <p:val>
                                            <p:strVal val="ppt_x"/>
                                          </p:val>
                                        </p:tav>
                                      </p:tavLst>
                                    </p:anim>
                                    <p:anim calcmode="lin" valueType="num">
                                      <p:cBhvr>
                                        <p:cTn id="245" dur="1000"/>
                                        <p:tgtEl>
                                          <p:spTgt spid="31"/>
                                        </p:tgtEl>
                                        <p:attrNameLst>
                                          <p:attrName>ppt_y</p:attrName>
                                        </p:attrNameLst>
                                      </p:cBhvr>
                                      <p:tavLst>
                                        <p:tav tm="0">
                                          <p:val>
                                            <p:strVal val="ppt_y"/>
                                          </p:val>
                                        </p:tav>
                                        <p:tav tm="100000">
                                          <p:val>
                                            <p:strVal val="ppt_y+.1"/>
                                          </p:val>
                                        </p:tav>
                                      </p:tavLst>
                                    </p:anim>
                                    <p:set>
                                      <p:cBhvr>
                                        <p:cTn id="246" dur="1" fill="hold">
                                          <p:stCondLst>
                                            <p:cond delay="999"/>
                                          </p:stCondLst>
                                        </p:cTn>
                                        <p:tgtEl>
                                          <p:spTgt spid="31"/>
                                        </p:tgtEl>
                                        <p:attrNameLst>
                                          <p:attrName>style.visibility</p:attrName>
                                        </p:attrNameLst>
                                      </p:cBhvr>
                                      <p:to>
                                        <p:strVal val="hidden"/>
                                      </p:to>
                                    </p:set>
                                  </p:childTnLst>
                                </p:cTn>
                              </p:par>
                              <p:par>
                                <p:cTn id="247" presetID="42" presetClass="exit" presetSubtype="0" fill="hold" grpId="1" nodeType="withEffect">
                                  <p:stCondLst>
                                    <p:cond delay="0"/>
                                  </p:stCondLst>
                                  <p:childTnLst>
                                    <p:animEffect transition="out" filter="fade">
                                      <p:cBhvr>
                                        <p:cTn id="248" dur="1000"/>
                                        <p:tgtEl>
                                          <p:spTgt spid="34"/>
                                        </p:tgtEl>
                                      </p:cBhvr>
                                    </p:animEffect>
                                    <p:anim calcmode="lin" valueType="num">
                                      <p:cBhvr>
                                        <p:cTn id="249" dur="1000"/>
                                        <p:tgtEl>
                                          <p:spTgt spid="34"/>
                                        </p:tgtEl>
                                        <p:attrNameLst>
                                          <p:attrName>ppt_x</p:attrName>
                                        </p:attrNameLst>
                                      </p:cBhvr>
                                      <p:tavLst>
                                        <p:tav tm="0">
                                          <p:val>
                                            <p:strVal val="ppt_x"/>
                                          </p:val>
                                        </p:tav>
                                        <p:tav tm="100000">
                                          <p:val>
                                            <p:strVal val="ppt_x"/>
                                          </p:val>
                                        </p:tav>
                                      </p:tavLst>
                                    </p:anim>
                                    <p:anim calcmode="lin" valueType="num">
                                      <p:cBhvr>
                                        <p:cTn id="250" dur="1000"/>
                                        <p:tgtEl>
                                          <p:spTgt spid="34"/>
                                        </p:tgtEl>
                                        <p:attrNameLst>
                                          <p:attrName>ppt_y</p:attrName>
                                        </p:attrNameLst>
                                      </p:cBhvr>
                                      <p:tavLst>
                                        <p:tav tm="0">
                                          <p:val>
                                            <p:strVal val="ppt_y"/>
                                          </p:val>
                                        </p:tav>
                                        <p:tav tm="100000">
                                          <p:val>
                                            <p:strVal val="ppt_y+.1"/>
                                          </p:val>
                                        </p:tav>
                                      </p:tavLst>
                                    </p:anim>
                                    <p:set>
                                      <p:cBhvr>
                                        <p:cTn id="251" dur="1" fill="hold">
                                          <p:stCondLst>
                                            <p:cond delay="999"/>
                                          </p:stCondLst>
                                        </p:cTn>
                                        <p:tgtEl>
                                          <p:spTgt spid="34"/>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42" presetClass="entr" presetSubtype="0" fill="hold" grpId="0" nodeType="clickEffect">
                                  <p:stCondLst>
                                    <p:cond delay="0"/>
                                  </p:stCondLst>
                                  <p:childTnLst>
                                    <p:set>
                                      <p:cBhvr>
                                        <p:cTn id="255" dur="1" fill="hold">
                                          <p:stCondLst>
                                            <p:cond delay="0"/>
                                          </p:stCondLst>
                                        </p:cTn>
                                        <p:tgtEl>
                                          <p:spTgt spid="39"/>
                                        </p:tgtEl>
                                        <p:attrNameLst>
                                          <p:attrName>style.visibility</p:attrName>
                                        </p:attrNameLst>
                                      </p:cBhvr>
                                      <p:to>
                                        <p:strVal val="visible"/>
                                      </p:to>
                                    </p:set>
                                    <p:animEffect transition="in" filter="fade">
                                      <p:cBhvr>
                                        <p:cTn id="256" dur="1000"/>
                                        <p:tgtEl>
                                          <p:spTgt spid="39"/>
                                        </p:tgtEl>
                                      </p:cBhvr>
                                    </p:animEffect>
                                    <p:anim calcmode="lin" valueType="num">
                                      <p:cBhvr>
                                        <p:cTn id="257" dur="1000" fill="hold"/>
                                        <p:tgtEl>
                                          <p:spTgt spid="39"/>
                                        </p:tgtEl>
                                        <p:attrNameLst>
                                          <p:attrName>ppt_x</p:attrName>
                                        </p:attrNameLst>
                                      </p:cBhvr>
                                      <p:tavLst>
                                        <p:tav tm="0">
                                          <p:val>
                                            <p:strVal val="#ppt_x"/>
                                          </p:val>
                                        </p:tav>
                                        <p:tav tm="100000">
                                          <p:val>
                                            <p:strVal val="#ppt_x"/>
                                          </p:val>
                                        </p:tav>
                                      </p:tavLst>
                                    </p:anim>
                                    <p:anim calcmode="lin" valueType="num">
                                      <p:cBhvr>
                                        <p:cTn id="25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2" presetClass="exit" presetSubtype="4" fill="hold" grpId="1" nodeType="clickEffect">
                                  <p:stCondLst>
                                    <p:cond delay="0"/>
                                  </p:stCondLst>
                                  <p:childTnLst>
                                    <p:animEffect transition="out" filter="wipe(down)">
                                      <p:cBhvr>
                                        <p:cTn id="262" dur="500"/>
                                        <p:tgtEl>
                                          <p:spTgt spid="24"/>
                                        </p:tgtEl>
                                      </p:cBhvr>
                                    </p:animEffect>
                                    <p:set>
                                      <p:cBhvr>
                                        <p:cTn id="263" dur="1" fill="hold">
                                          <p:stCondLst>
                                            <p:cond delay="499"/>
                                          </p:stCondLst>
                                        </p:cTn>
                                        <p:tgtEl>
                                          <p:spTgt spid="24"/>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41"/>
                                        </p:tgtEl>
                                        <p:attrNameLst>
                                          <p:attrName>style.visibility</p:attrName>
                                        </p:attrNameLst>
                                      </p:cBhvr>
                                      <p:to>
                                        <p:strVal val="visible"/>
                                      </p:to>
                                    </p:set>
                                    <p:animEffect transition="in" filter="fade">
                                      <p:cBhvr>
                                        <p:cTn id="268" dur="500"/>
                                        <p:tgtEl>
                                          <p:spTgt spid="41"/>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42"/>
                                        </p:tgtEl>
                                        <p:attrNameLst>
                                          <p:attrName>style.visibility</p:attrName>
                                        </p:attrNameLst>
                                      </p:cBhvr>
                                      <p:to>
                                        <p:strVal val="visible"/>
                                      </p:to>
                                    </p:set>
                                    <p:animEffect transition="in" filter="fade">
                                      <p:cBhvr>
                                        <p:cTn id="273" dur="500"/>
                                        <p:tgtEl>
                                          <p:spTgt spid="42"/>
                                        </p:tgtEl>
                                      </p:cBhvr>
                                    </p:animEffect>
                                  </p:childTnLst>
                                </p:cTn>
                              </p:par>
                            </p:childTnLst>
                          </p:cTn>
                        </p:par>
                      </p:childTnLst>
                    </p:cTn>
                  </p:par>
                  <p:par>
                    <p:cTn id="274" fill="hold">
                      <p:stCondLst>
                        <p:cond delay="indefinite"/>
                      </p:stCondLst>
                      <p:childTnLst>
                        <p:par>
                          <p:cTn id="275" fill="hold">
                            <p:stCondLst>
                              <p:cond delay="0"/>
                            </p:stCondLst>
                            <p:childTnLst>
                              <p:par>
                                <p:cTn id="276" presetID="42" presetClass="entr" presetSubtype="0" fill="hold" grpId="0" nodeType="clickEffect">
                                  <p:stCondLst>
                                    <p:cond delay="0"/>
                                  </p:stCondLst>
                                  <p:childTnLst>
                                    <p:set>
                                      <p:cBhvr>
                                        <p:cTn id="277" dur="1" fill="hold">
                                          <p:stCondLst>
                                            <p:cond delay="0"/>
                                          </p:stCondLst>
                                        </p:cTn>
                                        <p:tgtEl>
                                          <p:spTgt spid="40"/>
                                        </p:tgtEl>
                                        <p:attrNameLst>
                                          <p:attrName>style.visibility</p:attrName>
                                        </p:attrNameLst>
                                      </p:cBhvr>
                                      <p:to>
                                        <p:strVal val="visible"/>
                                      </p:to>
                                    </p:set>
                                    <p:animEffect transition="in" filter="fade">
                                      <p:cBhvr>
                                        <p:cTn id="278" dur="1000"/>
                                        <p:tgtEl>
                                          <p:spTgt spid="40"/>
                                        </p:tgtEl>
                                      </p:cBhvr>
                                    </p:animEffect>
                                    <p:anim calcmode="lin" valueType="num">
                                      <p:cBhvr>
                                        <p:cTn id="279" dur="1000" fill="hold"/>
                                        <p:tgtEl>
                                          <p:spTgt spid="40"/>
                                        </p:tgtEl>
                                        <p:attrNameLst>
                                          <p:attrName>ppt_x</p:attrName>
                                        </p:attrNameLst>
                                      </p:cBhvr>
                                      <p:tavLst>
                                        <p:tav tm="0">
                                          <p:val>
                                            <p:strVal val="#ppt_x"/>
                                          </p:val>
                                        </p:tav>
                                        <p:tav tm="100000">
                                          <p:val>
                                            <p:strVal val="#ppt_x"/>
                                          </p:val>
                                        </p:tav>
                                      </p:tavLst>
                                    </p:anim>
                                    <p:anim calcmode="lin" valueType="num">
                                      <p:cBhvr>
                                        <p:cTn id="28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22" presetClass="exit" presetSubtype="4" fill="hold" grpId="1" nodeType="clickEffect">
                                  <p:stCondLst>
                                    <p:cond delay="0"/>
                                  </p:stCondLst>
                                  <p:childTnLst>
                                    <p:animEffect transition="out" filter="wipe(down)">
                                      <p:cBhvr>
                                        <p:cTn id="284" dur="500"/>
                                        <p:tgtEl>
                                          <p:spTgt spid="41"/>
                                        </p:tgtEl>
                                      </p:cBhvr>
                                    </p:animEffect>
                                    <p:set>
                                      <p:cBhvr>
                                        <p:cTn id="285" dur="1" fill="hold">
                                          <p:stCondLst>
                                            <p:cond delay="499"/>
                                          </p:stCondLst>
                                        </p:cTn>
                                        <p:tgtEl>
                                          <p:spTgt spid="41"/>
                                        </p:tgtEl>
                                        <p:attrNameLst>
                                          <p:attrName>style.visibility</p:attrName>
                                        </p:attrNameLst>
                                      </p:cBhvr>
                                      <p:to>
                                        <p:strVal val="hidden"/>
                                      </p:to>
                                    </p:set>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grpId="0" nodeType="clickEffect">
                                  <p:stCondLst>
                                    <p:cond delay="0"/>
                                  </p:stCondLst>
                                  <p:childTnLst>
                                    <p:set>
                                      <p:cBhvr>
                                        <p:cTn id="289" dur="1" fill="hold">
                                          <p:stCondLst>
                                            <p:cond delay="0"/>
                                          </p:stCondLst>
                                        </p:cTn>
                                        <p:tgtEl>
                                          <p:spTgt spid="43"/>
                                        </p:tgtEl>
                                        <p:attrNameLst>
                                          <p:attrName>style.visibility</p:attrName>
                                        </p:attrNameLst>
                                      </p:cBhvr>
                                      <p:to>
                                        <p:strVal val="visible"/>
                                      </p:to>
                                    </p:set>
                                    <p:animEffect transition="in" filter="fade">
                                      <p:cBhvr>
                                        <p:cTn id="290" dur="500"/>
                                        <p:tgtEl>
                                          <p:spTgt spid="43"/>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ntr" presetSubtype="0" fill="hold" grpId="0" nodeType="clickEffect">
                                  <p:stCondLst>
                                    <p:cond delay="0"/>
                                  </p:stCondLst>
                                  <p:childTnLst>
                                    <p:set>
                                      <p:cBhvr>
                                        <p:cTn id="294" dur="1" fill="hold">
                                          <p:stCondLst>
                                            <p:cond delay="0"/>
                                          </p:stCondLst>
                                        </p:cTn>
                                        <p:tgtEl>
                                          <p:spTgt spid="44"/>
                                        </p:tgtEl>
                                        <p:attrNameLst>
                                          <p:attrName>style.visibility</p:attrName>
                                        </p:attrNameLst>
                                      </p:cBhvr>
                                      <p:to>
                                        <p:strVal val="visible"/>
                                      </p:to>
                                    </p:set>
                                    <p:animEffect transition="in" filter="fade">
                                      <p:cBhvr>
                                        <p:cTn id="295" dur="500"/>
                                        <p:tgtEl>
                                          <p:spTgt spid="44"/>
                                        </p:tgtEl>
                                      </p:cBhvr>
                                    </p:animEffect>
                                  </p:childTnLst>
                                </p:cTn>
                              </p:par>
                            </p:childTnLst>
                          </p:cTn>
                        </p:par>
                      </p:childTnLst>
                    </p:cTn>
                  </p:par>
                  <p:par>
                    <p:cTn id="296" fill="hold">
                      <p:stCondLst>
                        <p:cond delay="indefinite"/>
                      </p:stCondLst>
                      <p:childTnLst>
                        <p:par>
                          <p:cTn id="297" fill="hold">
                            <p:stCondLst>
                              <p:cond delay="0"/>
                            </p:stCondLst>
                            <p:childTnLst>
                              <p:par>
                                <p:cTn id="298" presetID="42" presetClass="entr" presetSubtype="0" fill="hold" grpId="0" nodeType="clickEffect">
                                  <p:stCondLst>
                                    <p:cond delay="0"/>
                                  </p:stCondLst>
                                  <p:childTnLst>
                                    <p:set>
                                      <p:cBhvr>
                                        <p:cTn id="299" dur="1" fill="hold">
                                          <p:stCondLst>
                                            <p:cond delay="0"/>
                                          </p:stCondLst>
                                        </p:cTn>
                                        <p:tgtEl>
                                          <p:spTgt spid="45"/>
                                        </p:tgtEl>
                                        <p:attrNameLst>
                                          <p:attrName>style.visibility</p:attrName>
                                        </p:attrNameLst>
                                      </p:cBhvr>
                                      <p:to>
                                        <p:strVal val="visible"/>
                                      </p:to>
                                    </p:set>
                                    <p:animEffect transition="in" filter="fade">
                                      <p:cBhvr>
                                        <p:cTn id="300" dur="1000"/>
                                        <p:tgtEl>
                                          <p:spTgt spid="45"/>
                                        </p:tgtEl>
                                      </p:cBhvr>
                                    </p:animEffect>
                                    <p:anim calcmode="lin" valueType="num">
                                      <p:cBhvr>
                                        <p:cTn id="301" dur="1000" fill="hold"/>
                                        <p:tgtEl>
                                          <p:spTgt spid="45"/>
                                        </p:tgtEl>
                                        <p:attrNameLst>
                                          <p:attrName>ppt_x</p:attrName>
                                        </p:attrNameLst>
                                      </p:cBhvr>
                                      <p:tavLst>
                                        <p:tav tm="0">
                                          <p:val>
                                            <p:strVal val="#ppt_x"/>
                                          </p:val>
                                        </p:tav>
                                        <p:tav tm="100000">
                                          <p:val>
                                            <p:strVal val="#ppt_x"/>
                                          </p:val>
                                        </p:tav>
                                      </p:tavLst>
                                    </p:anim>
                                    <p:anim calcmode="lin" valueType="num">
                                      <p:cBhvr>
                                        <p:cTn id="30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0" grpId="0"/>
      <p:bldP spid="11" grpId="0"/>
      <p:bldP spid="11" grpId="1"/>
      <p:bldP spid="12" grpId="0"/>
      <p:bldP spid="13" grpId="0"/>
      <p:bldP spid="14" grpId="0"/>
      <p:bldP spid="14" grpId="1"/>
      <p:bldP spid="15" grpId="0"/>
      <p:bldP spid="15" grpId="1"/>
      <p:bldP spid="16" grpId="0"/>
      <p:bldP spid="17" grpId="0"/>
      <p:bldP spid="18" grpId="0"/>
      <p:bldP spid="19" grpId="0"/>
      <p:bldP spid="19" grpId="1"/>
      <p:bldP spid="20" grpId="0"/>
      <p:bldP spid="20" grpId="1"/>
      <p:bldP spid="21" grpId="0"/>
      <p:bldP spid="21" grpId="1"/>
      <p:bldP spid="22" grpId="0"/>
      <p:bldP spid="22" grpId="1"/>
      <p:bldP spid="23" grpId="0"/>
      <p:bldP spid="23" grpId="1"/>
      <p:bldP spid="24" grpId="0"/>
      <p:bldP spid="24" grpId="1"/>
      <p:bldP spid="25" grpId="0"/>
      <p:bldP spid="7" grpId="0"/>
      <p:bldP spid="28" grpId="0"/>
      <p:bldP spid="30" grpId="0"/>
      <p:bldP spid="30" grpId="1"/>
      <p:bldP spid="30" grpId="2"/>
      <p:bldP spid="30" grpId="3"/>
      <p:bldP spid="31" grpId="0" animBg="1"/>
      <p:bldP spid="31" grpId="1" animBg="1"/>
      <p:bldP spid="31" grpId="2" animBg="1"/>
      <p:bldP spid="31" grpId="3" animBg="1"/>
      <p:bldP spid="32" grpId="0"/>
      <p:bldP spid="32" grpId="1"/>
      <p:bldP spid="33" grpId="0"/>
      <p:bldP spid="33" grpId="1"/>
      <p:bldP spid="34" grpId="0"/>
      <p:bldP spid="34" grpId="1"/>
      <p:bldP spid="35" grpId="0"/>
      <p:bldP spid="39" grpId="0"/>
      <p:bldP spid="40" grpId="0"/>
      <p:bldP spid="41" grpId="0"/>
      <p:bldP spid="41" grpId="1"/>
      <p:bldP spid="42" grpId="0"/>
      <p:bldP spid="43" grpId="0"/>
      <p:bldP spid="44" grpId="0"/>
      <p:bldP spid="4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055" y="212725"/>
            <a:ext cx="10515600" cy="895639"/>
          </a:xfrm>
        </p:spPr>
        <p:txBody>
          <a:bodyPr/>
          <a:lstStyle/>
          <a:p>
            <a:r>
              <a:rPr lang="en-IN" dirty="0"/>
              <a:t>Circular </a:t>
            </a:r>
            <a:r>
              <a:rPr lang="en-IN" dirty="0" smtClean="0"/>
              <a:t>queue (</a:t>
            </a:r>
            <a:r>
              <a:rPr lang="en-IN" dirty="0" err="1" smtClean="0"/>
              <a:t>Enqueue</a:t>
            </a:r>
            <a:r>
              <a:rPr lang="en-IN" dirty="0" smtClean="0"/>
              <a:t>)</a:t>
            </a:r>
            <a:endParaRPr lang="en-IN" dirty="0"/>
          </a:p>
        </p:txBody>
      </p:sp>
      <p:sp>
        <p:nvSpPr>
          <p:cNvPr id="3" name="TextBox 2"/>
          <p:cNvSpPr txBox="1"/>
          <p:nvPr/>
        </p:nvSpPr>
        <p:spPr>
          <a:xfrm>
            <a:off x="6712094" y="1102303"/>
            <a:ext cx="3969332" cy="1754326"/>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smtClean="0"/>
              <a:t>bool </a:t>
            </a:r>
            <a:r>
              <a:rPr lang="en-US" dirty="0" err="1" smtClean="0"/>
              <a:t>isFull</a:t>
            </a:r>
            <a:r>
              <a:rPr lang="en-US" dirty="0" smtClean="0"/>
              <a:t>(){</a:t>
            </a:r>
          </a:p>
          <a:p>
            <a:r>
              <a:rPr lang="en-US" dirty="0" smtClean="0"/>
              <a:t>		return  rear==size-1;</a:t>
            </a:r>
            <a:endParaRPr lang="en-US" dirty="0"/>
          </a:p>
          <a:p>
            <a:r>
              <a:rPr lang="en-US" dirty="0" smtClean="0"/>
              <a:t>	}</a:t>
            </a:r>
            <a:endParaRPr lang="en-US" dirty="0"/>
          </a:p>
          <a:p>
            <a:r>
              <a:rPr lang="en-US" dirty="0" smtClean="0"/>
              <a:t>};</a:t>
            </a:r>
            <a:endParaRPr lang="en-IN" dirty="0"/>
          </a:p>
        </p:txBody>
      </p:sp>
      <p:sp>
        <p:nvSpPr>
          <p:cNvPr id="4" name="TextBox 3"/>
          <p:cNvSpPr txBox="1"/>
          <p:nvPr/>
        </p:nvSpPr>
        <p:spPr>
          <a:xfrm>
            <a:off x="6712094" y="1102303"/>
            <a:ext cx="7065818" cy="2031325"/>
          </a:xfrm>
          <a:prstGeom prst="rect">
            <a:avLst/>
          </a:prstGeom>
          <a:noFill/>
        </p:spPr>
        <p:txBody>
          <a:bodyPr wrap="square" rtlCol="0">
            <a:spAutoFit/>
          </a:bodyPr>
          <a:lstStyle/>
          <a:p>
            <a:r>
              <a:rPr lang="en-US" dirty="0" smtClean="0"/>
              <a:t>Class Queue{ </a:t>
            </a:r>
          </a:p>
          <a:p>
            <a:r>
              <a:rPr lang="en-US" dirty="0" smtClean="0"/>
              <a:t>	…</a:t>
            </a:r>
          </a:p>
          <a:p>
            <a:r>
              <a:rPr lang="en-US" dirty="0"/>
              <a:t>	</a:t>
            </a:r>
            <a:r>
              <a:rPr lang="en-US" dirty="0" smtClean="0"/>
              <a:t>bool </a:t>
            </a:r>
            <a:r>
              <a:rPr lang="en-US" dirty="0" err="1" smtClean="0"/>
              <a:t>isFull</a:t>
            </a:r>
            <a:r>
              <a:rPr lang="en-US" dirty="0" smtClean="0"/>
              <a:t>(){</a:t>
            </a:r>
          </a:p>
          <a:p>
            <a:r>
              <a:rPr lang="en-US" dirty="0" smtClean="0"/>
              <a:t>		return (rear==size-1 &amp;&amp; front == 0) || </a:t>
            </a:r>
          </a:p>
          <a:p>
            <a:r>
              <a:rPr lang="en-US" dirty="0"/>
              <a:t>	</a:t>
            </a:r>
            <a:r>
              <a:rPr lang="en-US" dirty="0" smtClean="0"/>
              <a:t>		rear+1 == front;</a:t>
            </a:r>
            <a:endParaRPr lang="en-US" dirty="0"/>
          </a:p>
          <a:p>
            <a:r>
              <a:rPr lang="en-US" dirty="0" smtClean="0"/>
              <a:t>	}</a:t>
            </a:r>
            <a:endParaRPr lang="en-US" dirty="0"/>
          </a:p>
          <a:p>
            <a:r>
              <a:rPr lang="en-US" dirty="0" smtClean="0"/>
              <a:t>};</a:t>
            </a:r>
            <a:endParaRPr lang="en-IN" dirty="0"/>
          </a:p>
        </p:txBody>
      </p:sp>
      <p:sp>
        <p:nvSpPr>
          <p:cNvPr id="5" name="TextBox 4"/>
          <p:cNvSpPr txBox="1"/>
          <p:nvPr/>
        </p:nvSpPr>
        <p:spPr>
          <a:xfrm>
            <a:off x="277084" y="1191488"/>
            <a:ext cx="5527971" cy="3693319"/>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smtClean="0"/>
              <a:t>void enqueuer(</a:t>
            </a:r>
            <a:r>
              <a:rPr lang="en-US" dirty="0" err="1" smtClean="0"/>
              <a:t>int</a:t>
            </a:r>
            <a:r>
              <a:rPr lang="en-US" dirty="0" smtClean="0"/>
              <a:t> data){</a:t>
            </a:r>
          </a:p>
          <a:p>
            <a:r>
              <a:rPr lang="en-US" dirty="0" smtClean="0"/>
              <a:t>		if(!</a:t>
            </a:r>
            <a:r>
              <a:rPr lang="en-US" dirty="0" err="1" smtClean="0"/>
              <a:t>isFull</a:t>
            </a:r>
            <a:r>
              <a:rPr lang="en-US" dirty="0" smtClean="0"/>
              <a:t>()){</a:t>
            </a:r>
          </a:p>
          <a:p>
            <a:r>
              <a:rPr lang="en-US" dirty="0" smtClean="0"/>
              <a:t>			if(front == -1 )</a:t>
            </a:r>
          </a:p>
          <a:p>
            <a:r>
              <a:rPr lang="en-US" dirty="0"/>
              <a:t>	</a:t>
            </a:r>
            <a:r>
              <a:rPr lang="en-US" dirty="0" smtClean="0"/>
              <a:t>			front=0;</a:t>
            </a:r>
          </a:p>
          <a:p>
            <a:r>
              <a:rPr lang="en-US" dirty="0"/>
              <a:t>	</a:t>
            </a:r>
            <a:r>
              <a:rPr lang="en-US" dirty="0" smtClean="0"/>
              <a:t>		rear++;</a:t>
            </a:r>
          </a:p>
          <a:p>
            <a:r>
              <a:rPr lang="en-US" dirty="0"/>
              <a:t>	</a:t>
            </a:r>
            <a:r>
              <a:rPr lang="en-US" dirty="0" smtClean="0"/>
              <a:t>		</a:t>
            </a:r>
            <a:r>
              <a:rPr lang="en-US" dirty="0" err="1" smtClean="0"/>
              <a:t>ptr</a:t>
            </a:r>
            <a:r>
              <a:rPr lang="en-US" dirty="0" smtClean="0"/>
              <a:t>[rear]=data;</a:t>
            </a:r>
            <a:endParaRPr lang="en-US" dirty="0"/>
          </a:p>
          <a:p>
            <a:r>
              <a:rPr lang="en-US" dirty="0" smtClean="0"/>
              <a:t>		}else{</a:t>
            </a:r>
          </a:p>
          <a:p>
            <a:r>
              <a:rPr lang="en-US" dirty="0" smtClean="0"/>
              <a:t>			throw “Queue is full…”;</a:t>
            </a:r>
            <a:endParaRPr lang="en-US" dirty="0"/>
          </a:p>
          <a:p>
            <a:r>
              <a:rPr lang="en-US" dirty="0" smtClean="0"/>
              <a:t>		}</a:t>
            </a:r>
            <a:endParaRPr lang="en-US" dirty="0"/>
          </a:p>
          <a:p>
            <a:r>
              <a:rPr lang="en-US" dirty="0" smtClean="0"/>
              <a:t>	}</a:t>
            </a:r>
            <a:endParaRPr lang="en-US" dirty="0"/>
          </a:p>
          <a:p>
            <a:r>
              <a:rPr lang="en-US" dirty="0" smtClean="0"/>
              <a:t>};</a:t>
            </a:r>
            <a:endParaRPr lang="en-IN" dirty="0"/>
          </a:p>
        </p:txBody>
      </p:sp>
      <p:sp>
        <p:nvSpPr>
          <p:cNvPr id="6" name="TextBox 5"/>
          <p:cNvSpPr txBox="1"/>
          <p:nvPr/>
        </p:nvSpPr>
        <p:spPr>
          <a:xfrm>
            <a:off x="277084" y="1191488"/>
            <a:ext cx="6757559" cy="3139321"/>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smtClean="0"/>
              <a:t>void enqueuer(</a:t>
            </a:r>
            <a:r>
              <a:rPr lang="en-US" dirty="0" err="1" smtClean="0"/>
              <a:t>int</a:t>
            </a:r>
            <a:r>
              <a:rPr lang="en-US" dirty="0" smtClean="0"/>
              <a:t> data){</a:t>
            </a:r>
          </a:p>
          <a:p>
            <a:r>
              <a:rPr lang="en-US" dirty="0" smtClean="0"/>
              <a:t>		</a:t>
            </a:r>
            <a:r>
              <a:rPr lang="en-US" dirty="0"/>
              <a:t>if (</a:t>
            </a:r>
            <a:r>
              <a:rPr lang="en-US" dirty="0" err="1"/>
              <a:t>isFull</a:t>
            </a:r>
            <a:r>
              <a:rPr lang="en-US" dirty="0"/>
              <a:t>())</a:t>
            </a:r>
          </a:p>
          <a:p>
            <a:r>
              <a:rPr lang="en-US" dirty="0"/>
              <a:t>       </a:t>
            </a:r>
            <a:r>
              <a:rPr lang="en-US" dirty="0" smtClean="0"/>
              <a:t>		</a:t>
            </a:r>
            <a:r>
              <a:rPr lang="en-US" dirty="0"/>
              <a:t>	</a:t>
            </a:r>
            <a:r>
              <a:rPr lang="en-US" dirty="0" smtClean="0"/>
              <a:t>throw</a:t>
            </a:r>
            <a:r>
              <a:rPr lang="en-US" dirty="0"/>
              <a:t> "Queue is full can't </a:t>
            </a:r>
            <a:r>
              <a:rPr lang="en-US" dirty="0" err="1"/>
              <a:t>enqueue</a:t>
            </a:r>
            <a:r>
              <a:rPr lang="en-US" dirty="0"/>
              <a:t>...";</a:t>
            </a:r>
          </a:p>
          <a:p>
            <a:pPr lvl="4"/>
            <a:r>
              <a:rPr lang="en-US" dirty="0" smtClean="0"/>
              <a:t>if</a:t>
            </a:r>
            <a:r>
              <a:rPr lang="en-US" dirty="0"/>
              <a:t> (</a:t>
            </a:r>
            <a:r>
              <a:rPr lang="en-US" dirty="0" err="1"/>
              <a:t>isEmpty</a:t>
            </a:r>
            <a:r>
              <a:rPr lang="en-US" dirty="0"/>
              <a:t>())</a:t>
            </a:r>
          </a:p>
          <a:p>
            <a:r>
              <a:rPr lang="en-US" dirty="0" smtClean="0"/>
              <a:t>			this-</a:t>
            </a:r>
            <a:r>
              <a:rPr lang="en-US" dirty="0"/>
              <a:t>&gt;front++;</a:t>
            </a:r>
          </a:p>
          <a:p>
            <a:r>
              <a:rPr lang="en-US" dirty="0" smtClean="0"/>
              <a:t>		this-</a:t>
            </a:r>
            <a:r>
              <a:rPr lang="en-US" dirty="0"/>
              <a:t>&gt;rear = (this-&gt;rear + 1) % this-&gt;size;</a:t>
            </a:r>
          </a:p>
          <a:p>
            <a:r>
              <a:rPr lang="en-US" dirty="0" smtClean="0"/>
              <a:t>		this-</a:t>
            </a:r>
            <a:r>
              <a:rPr lang="en-US" dirty="0"/>
              <a:t>&gt;</a:t>
            </a:r>
            <a:r>
              <a:rPr lang="en-US" dirty="0" err="1"/>
              <a:t>ptr</a:t>
            </a:r>
            <a:r>
              <a:rPr lang="en-US" dirty="0"/>
              <a:t>[this-&gt;rear] = data;</a:t>
            </a:r>
          </a:p>
          <a:p>
            <a:r>
              <a:rPr lang="en-US" dirty="0" smtClean="0"/>
              <a:t>	}</a:t>
            </a:r>
            <a:endParaRPr lang="en-US" dirty="0"/>
          </a:p>
          <a:p>
            <a:r>
              <a:rPr lang="en-US" dirty="0" smtClean="0"/>
              <a:t>};</a:t>
            </a:r>
            <a:endParaRPr lang="en-IN" dirty="0"/>
          </a:p>
        </p:txBody>
      </p:sp>
      <p:sp>
        <p:nvSpPr>
          <p:cNvPr id="8" name="TextBox 7"/>
          <p:cNvSpPr txBox="1"/>
          <p:nvPr/>
        </p:nvSpPr>
        <p:spPr>
          <a:xfrm>
            <a:off x="1349520" y="4740681"/>
            <a:ext cx="7065818" cy="1754326"/>
          </a:xfrm>
          <a:prstGeom prst="rect">
            <a:avLst/>
          </a:prstGeom>
          <a:noFill/>
        </p:spPr>
        <p:txBody>
          <a:bodyPr wrap="square" rtlCol="0">
            <a:spAutoFit/>
          </a:bodyPr>
          <a:lstStyle/>
          <a:p>
            <a:r>
              <a:rPr lang="en-US" dirty="0" smtClean="0"/>
              <a:t>Class Queue{ </a:t>
            </a:r>
          </a:p>
          <a:p>
            <a:r>
              <a:rPr lang="en-US" dirty="0" smtClean="0"/>
              <a:t>	…</a:t>
            </a:r>
          </a:p>
          <a:p>
            <a:r>
              <a:rPr lang="en-US" dirty="0"/>
              <a:t>	</a:t>
            </a:r>
            <a:r>
              <a:rPr lang="en-US" dirty="0" smtClean="0"/>
              <a:t>bool </a:t>
            </a:r>
            <a:r>
              <a:rPr lang="en-US" dirty="0" err="1" smtClean="0"/>
              <a:t>isFull</a:t>
            </a:r>
            <a:r>
              <a:rPr lang="en-US" dirty="0" smtClean="0"/>
              <a:t>(){</a:t>
            </a:r>
          </a:p>
          <a:p>
            <a:r>
              <a:rPr lang="en-US" dirty="0" smtClean="0"/>
              <a:t>		return </a:t>
            </a:r>
            <a:r>
              <a:rPr lang="en-US" dirty="0"/>
              <a:t>(this-&gt;rear + 1) % this-&gt;size == this-&gt;front;</a:t>
            </a:r>
          </a:p>
          <a:p>
            <a:r>
              <a:rPr lang="en-US" dirty="0" smtClean="0"/>
              <a:t>	}</a:t>
            </a:r>
            <a:endParaRPr lang="en-US" dirty="0"/>
          </a:p>
          <a:p>
            <a:r>
              <a:rPr lang="en-US" dirty="0" smtClean="0"/>
              <a:t>};</a:t>
            </a:r>
            <a:endParaRPr lang="en-IN" dirty="0"/>
          </a:p>
        </p:txBody>
      </p:sp>
      <p:sp>
        <p:nvSpPr>
          <p:cNvPr id="7" name="Footer Placeholder 6"/>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9" name="Slide Number Placeholder 8"/>
          <p:cNvSpPr>
            <a:spLocks noGrp="1"/>
          </p:cNvSpPr>
          <p:nvPr>
            <p:ph type="sldNum" sz="quarter" idx="12"/>
          </p:nvPr>
        </p:nvSpPr>
        <p:spPr/>
        <p:txBody>
          <a:bodyPr/>
          <a:lstStyle/>
          <a:p>
            <a:fld id="{B80CADA0-E01C-459D-AB8F-6AC03931BC5C}" type="slidenum">
              <a:rPr lang="en-IN" smtClean="0"/>
              <a:t>63</a:t>
            </a:fld>
            <a:endParaRPr lang="en-IN"/>
          </a:p>
        </p:txBody>
      </p:sp>
    </p:spTree>
    <p:extLst>
      <p:ext uri="{BB962C8B-B14F-4D97-AF65-F5344CB8AC3E}">
        <p14:creationId xmlns:p14="http://schemas.microsoft.com/office/powerpoint/2010/main" val="305461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3"/>
                                        </p:tgtEl>
                                      </p:cBhvr>
                                    </p:animEffect>
                                    <p:anim calcmode="lin" valueType="num">
                                      <p:cBhvr>
                                        <p:cTn id="14" dur="1000"/>
                                        <p:tgtEl>
                                          <p:spTgt spid="3"/>
                                        </p:tgtEl>
                                        <p:attrNameLst>
                                          <p:attrName>ppt_x</p:attrName>
                                        </p:attrNameLst>
                                      </p:cBhvr>
                                      <p:tavLst>
                                        <p:tav tm="0">
                                          <p:val>
                                            <p:strVal val="ppt_x"/>
                                          </p:val>
                                        </p:tav>
                                        <p:tav tm="100000">
                                          <p:val>
                                            <p:strVal val="ppt_x"/>
                                          </p:val>
                                        </p:tav>
                                      </p:tavLst>
                                    </p:anim>
                                    <p:anim calcmode="lin" valueType="num">
                                      <p:cBhvr>
                                        <p:cTn id="15" dur="1000"/>
                                        <p:tgtEl>
                                          <p:spTgt spid="3"/>
                                        </p:tgtEl>
                                        <p:attrNameLst>
                                          <p:attrName>ppt_y</p:attrName>
                                        </p:attrNameLst>
                                      </p:cBhvr>
                                      <p:tavLst>
                                        <p:tav tm="0">
                                          <p:val>
                                            <p:strVal val="ppt_y"/>
                                          </p:val>
                                        </p:tav>
                                        <p:tav tm="100000">
                                          <p:val>
                                            <p:strVal val="ppt_y+.1"/>
                                          </p:val>
                                        </p:tav>
                                      </p:tavLst>
                                    </p:anim>
                                    <p:set>
                                      <p:cBhvr>
                                        <p:cTn id="16" dur="1" fill="hold">
                                          <p:stCondLst>
                                            <p:cond delay="9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1" nodeType="clickEffect">
                                  <p:stCondLst>
                                    <p:cond delay="0"/>
                                  </p:stCondLst>
                                  <p:childTnLst>
                                    <p:animEffect transition="out" filter="fade">
                                      <p:cBhvr>
                                        <p:cTn id="34" dur="1000"/>
                                        <p:tgtEl>
                                          <p:spTgt spid="5"/>
                                        </p:tgtEl>
                                      </p:cBhvr>
                                    </p:animEffect>
                                    <p:anim calcmode="lin" valueType="num">
                                      <p:cBhvr>
                                        <p:cTn id="35" dur="1000"/>
                                        <p:tgtEl>
                                          <p:spTgt spid="5"/>
                                        </p:tgtEl>
                                        <p:attrNameLst>
                                          <p:attrName>ppt_x</p:attrName>
                                        </p:attrNameLst>
                                      </p:cBhvr>
                                      <p:tavLst>
                                        <p:tav tm="0">
                                          <p:val>
                                            <p:strVal val="ppt_x"/>
                                          </p:val>
                                        </p:tav>
                                        <p:tav tm="100000">
                                          <p:val>
                                            <p:strVal val="ppt_x"/>
                                          </p:val>
                                        </p:tav>
                                      </p:tavLst>
                                    </p:anim>
                                    <p:anim calcmode="lin" valueType="num">
                                      <p:cBhvr>
                                        <p:cTn id="36" dur="1000"/>
                                        <p:tgtEl>
                                          <p:spTgt spid="5"/>
                                        </p:tgtEl>
                                        <p:attrNameLst>
                                          <p:attrName>ppt_y</p:attrName>
                                        </p:attrNameLst>
                                      </p:cBhvr>
                                      <p:tavLst>
                                        <p:tav tm="0">
                                          <p:val>
                                            <p:strVal val="ppt_y"/>
                                          </p:val>
                                        </p:tav>
                                        <p:tav tm="100000">
                                          <p:val>
                                            <p:strVal val="ppt_y+.1"/>
                                          </p:val>
                                        </p:tav>
                                      </p:tavLst>
                                    </p:anim>
                                    <p:set>
                                      <p:cBhvr>
                                        <p:cTn id="37" dur="1" fill="hold">
                                          <p:stCondLst>
                                            <p:cond delay="9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xit" presetSubtype="0" fill="hold" grpId="1" nodeType="clickEffect">
                                  <p:stCondLst>
                                    <p:cond delay="0"/>
                                  </p:stCondLst>
                                  <p:childTnLst>
                                    <p:animEffect transition="out" filter="fade">
                                      <p:cBhvr>
                                        <p:cTn id="48" dur="1000"/>
                                        <p:tgtEl>
                                          <p:spTgt spid="4"/>
                                        </p:tgtEl>
                                      </p:cBhvr>
                                    </p:animEffect>
                                    <p:anim calcmode="lin" valueType="num">
                                      <p:cBhvr>
                                        <p:cTn id="49" dur="1000"/>
                                        <p:tgtEl>
                                          <p:spTgt spid="4"/>
                                        </p:tgtEl>
                                        <p:attrNameLst>
                                          <p:attrName>ppt_x</p:attrName>
                                        </p:attrNameLst>
                                      </p:cBhvr>
                                      <p:tavLst>
                                        <p:tav tm="0">
                                          <p:val>
                                            <p:strVal val="ppt_x"/>
                                          </p:val>
                                        </p:tav>
                                        <p:tav tm="100000">
                                          <p:val>
                                            <p:strVal val="ppt_x"/>
                                          </p:val>
                                        </p:tav>
                                      </p:tavLst>
                                    </p:anim>
                                    <p:anim calcmode="lin" valueType="num">
                                      <p:cBhvr>
                                        <p:cTn id="50" dur="1000"/>
                                        <p:tgtEl>
                                          <p:spTgt spid="4"/>
                                        </p:tgtEl>
                                        <p:attrNameLst>
                                          <p:attrName>ppt_y</p:attrName>
                                        </p:attrNameLst>
                                      </p:cBhvr>
                                      <p:tavLst>
                                        <p:tav tm="0">
                                          <p:val>
                                            <p:strVal val="ppt_y"/>
                                          </p:val>
                                        </p:tav>
                                        <p:tav tm="100000">
                                          <p:val>
                                            <p:strVal val="ppt_y+.1"/>
                                          </p:val>
                                        </p:tav>
                                      </p:tavLst>
                                    </p:anim>
                                    <p:set>
                                      <p:cBhvr>
                                        <p:cTn id="51" dur="1" fill="hold">
                                          <p:stCondLst>
                                            <p:cond delay="999"/>
                                          </p:stCondLst>
                                        </p:cTn>
                                        <p:tgtEl>
                                          <p:spTgt spid="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0220"/>
          </a:xfrm>
        </p:spPr>
        <p:txBody>
          <a:bodyPr/>
          <a:lstStyle/>
          <a:p>
            <a:r>
              <a:rPr lang="en-IN" dirty="0"/>
              <a:t>Circular queue </a:t>
            </a:r>
            <a:r>
              <a:rPr lang="en-IN" dirty="0" smtClean="0"/>
              <a:t>(</a:t>
            </a:r>
            <a:r>
              <a:rPr lang="en-IN" dirty="0" err="1" smtClean="0"/>
              <a:t>Dequeue</a:t>
            </a:r>
            <a:r>
              <a:rPr lang="en-IN" dirty="0"/>
              <a:t>)</a:t>
            </a:r>
          </a:p>
        </p:txBody>
      </p:sp>
      <p:sp>
        <p:nvSpPr>
          <p:cNvPr id="3" name="TextBox 2"/>
          <p:cNvSpPr txBox="1"/>
          <p:nvPr/>
        </p:nvSpPr>
        <p:spPr>
          <a:xfrm>
            <a:off x="7972425" y="1329464"/>
            <a:ext cx="3969332" cy="1754326"/>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smtClean="0"/>
              <a:t>bool </a:t>
            </a:r>
            <a:r>
              <a:rPr lang="en-US" dirty="0" err="1" smtClean="0"/>
              <a:t>isEmpty</a:t>
            </a:r>
            <a:r>
              <a:rPr lang="en-US" dirty="0" smtClean="0"/>
              <a:t>(){</a:t>
            </a:r>
          </a:p>
          <a:p>
            <a:r>
              <a:rPr lang="en-US" dirty="0" smtClean="0"/>
              <a:t>		return front==-1;</a:t>
            </a:r>
            <a:endParaRPr lang="en-US" dirty="0"/>
          </a:p>
          <a:p>
            <a:r>
              <a:rPr lang="en-US" dirty="0" smtClean="0"/>
              <a:t>	}</a:t>
            </a:r>
            <a:endParaRPr lang="en-US" dirty="0"/>
          </a:p>
          <a:p>
            <a:r>
              <a:rPr lang="en-US" dirty="0" smtClean="0"/>
              <a:t>};</a:t>
            </a:r>
            <a:endParaRPr lang="en-IN" dirty="0"/>
          </a:p>
        </p:txBody>
      </p:sp>
      <p:sp>
        <p:nvSpPr>
          <p:cNvPr id="4" name="TextBox 3"/>
          <p:cNvSpPr txBox="1"/>
          <p:nvPr/>
        </p:nvSpPr>
        <p:spPr>
          <a:xfrm>
            <a:off x="510446" y="1224829"/>
            <a:ext cx="6504716" cy="3416320"/>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err="1" smtClean="0"/>
              <a:t>int</a:t>
            </a:r>
            <a:r>
              <a:rPr lang="en-US" dirty="0" smtClean="0"/>
              <a:t> dequeuer(){</a:t>
            </a:r>
          </a:p>
          <a:p>
            <a:r>
              <a:rPr lang="en-US" dirty="0" smtClean="0"/>
              <a:t>		if(!</a:t>
            </a:r>
            <a:r>
              <a:rPr lang="en-US" dirty="0" err="1" smtClean="0"/>
              <a:t>isEmpty</a:t>
            </a:r>
            <a:r>
              <a:rPr lang="en-US" dirty="0" smtClean="0"/>
              <a:t>()){</a:t>
            </a:r>
          </a:p>
          <a:p>
            <a:r>
              <a:rPr lang="en-US" dirty="0"/>
              <a:t>	</a:t>
            </a:r>
            <a:r>
              <a:rPr lang="en-US" dirty="0" smtClean="0"/>
              <a:t>		</a:t>
            </a:r>
            <a:r>
              <a:rPr lang="en-US" dirty="0" err="1" smtClean="0"/>
              <a:t>int</a:t>
            </a:r>
            <a:r>
              <a:rPr lang="en-US" dirty="0" smtClean="0"/>
              <a:t> temp=</a:t>
            </a:r>
            <a:r>
              <a:rPr lang="en-US" dirty="0" err="1" smtClean="0"/>
              <a:t>ptr</a:t>
            </a:r>
            <a:r>
              <a:rPr lang="en-US" dirty="0" smtClean="0"/>
              <a:t>[front];</a:t>
            </a:r>
          </a:p>
          <a:p>
            <a:r>
              <a:rPr lang="en-US" dirty="0"/>
              <a:t>	</a:t>
            </a:r>
            <a:r>
              <a:rPr lang="en-US" dirty="0" smtClean="0"/>
              <a:t>		rear==front </a:t>
            </a:r>
            <a:r>
              <a:rPr lang="en-US" b="1" dirty="0" smtClean="0"/>
              <a:t>?</a:t>
            </a:r>
            <a:r>
              <a:rPr lang="en-US" dirty="0" smtClean="0"/>
              <a:t> rear=front=-1 </a:t>
            </a:r>
            <a:r>
              <a:rPr lang="en-US" b="1" dirty="0" smtClean="0"/>
              <a:t>:</a:t>
            </a:r>
            <a:r>
              <a:rPr lang="en-US" dirty="0" smtClean="0"/>
              <a:t> front++;</a:t>
            </a:r>
          </a:p>
          <a:p>
            <a:r>
              <a:rPr lang="en-US" dirty="0"/>
              <a:t>	</a:t>
            </a:r>
            <a:r>
              <a:rPr lang="en-US" dirty="0" smtClean="0"/>
              <a:t>		return temp;</a:t>
            </a:r>
            <a:endParaRPr lang="en-US" dirty="0"/>
          </a:p>
          <a:p>
            <a:r>
              <a:rPr lang="en-US" dirty="0" smtClean="0"/>
              <a:t>		}else{</a:t>
            </a:r>
          </a:p>
          <a:p>
            <a:r>
              <a:rPr lang="en-US" dirty="0" smtClean="0"/>
              <a:t>			throw “Queue is empty…”;</a:t>
            </a:r>
            <a:endParaRPr lang="en-US" dirty="0"/>
          </a:p>
          <a:p>
            <a:r>
              <a:rPr lang="en-US" dirty="0" smtClean="0"/>
              <a:t>		}</a:t>
            </a:r>
            <a:endParaRPr lang="en-US" dirty="0"/>
          </a:p>
          <a:p>
            <a:r>
              <a:rPr lang="en-US" dirty="0" smtClean="0"/>
              <a:t>	}</a:t>
            </a:r>
            <a:endParaRPr lang="en-US" dirty="0"/>
          </a:p>
          <a:p>
            <a:r>
              <a:rPr lang="en-US" dirty="0" smtClean="0"/>
              <a:t>};</a:t>
            </a:r>
            <a:endParaRPr lang="en-IN" dirty="0"/>
          </a:p>
        </p:txBody>
      </p:sp>
      <p:sp>
        <p:nvSpPr>
          <p:cNvPr id="5" name="TextBox 4"/>
          <p:cNvSpPr txBox="1"/>
          <p:nvPr/>
        </p:nvSpPr>
        <p:spPr>
          <a:xfrm>
            <a:off x="510446" y="1237130"/>
            <a:ext cx="9705117" cy="3693319"/>
          </a:xfrm>
          <a:prstGeom prst="rect">
            <a:avLst/>
          </a:prstGeom>
          <a:noFill/>
        </p:spPr>
        <p:txBody>
          <a:bodyPr wrap="square" rtlCol="0">
            <a:spAutoFit/>
          </a:bodyPr>
          <a:lstStyle/>
          <a:p>
            <a:r>
              <a:rPr lang="en-US" dirty="0" smtClean="0"/>
              <a:t>Class Queue{</a:t>
            </a:r>
          </a:p>
          <a:p>
            <a:r>
              <a:rPr lang="en-US" dirty="0" smtClean="0"/>
              <a:t>	….</a:t>
            </a:r>
          </a:p>
          <a:p>
            <a:r>
              <a:rPr lang="en-US" dirty="0"/>
              <a:t>	</a:t>
            </a:r>
            <a:r>
              <a:rPr lang="en-US" dirty="0" err="1" smtClean="0"/>
              <a:t>int</a:t>
            </a:r>
            <a:r>
              <a:rPr lang="en-US" dirty="0" smtClean="0"/>
              <a:t> dequeuer(){</a:t>
            </a:r>
          </a:p>
          <a:p>
            <a:r>
              <a:rPr lang="en-US" dirty="0" smtClean="0"/>
              <a:t>		if(</a:t>
            </a:r>
            <a:r>
              <a:rPr lang="en-US" dirty="0" err="1" smtClean="0"/>
              <a:t>isEmpty</a:t>
            </a:r>
            <a:r>
              <a:rPr lang="en-US" dirty="0" smtClean="0"/>
              <a:t>())</a:t>
            </a:r>
          </a:p>
          <a:p>
            <a:r>
              <a:rPr lang="en-US" dirty="0"/>
              <a:t>	</a:t>
            </a:r>
            <a:r>
              <a:rPr lang="en-US" dirty="0" smtClean="0"/>
              <a:t>		throw</a:t>
            </a:r>
            <a:r>
              <a:rPr lang="en-US" dirty="0"/>
              <a:t> "Queue is empty can't </a:t>
            </a:r>
            <a:r>
              <a:rPr lang="en-US" dirty="0" err="1"/>
              <a:t>dequeue</a:t>
            </a:r>
            <a:r>
              <a:rPr lang="en-US" dirty="0" smtClean="0"/>
              <a:t>...";</a:t>
            </a:r>
          </a:p>
          <a:p>
            <a:r>
              <a:rPr lang="en-US" dirty="0" smtClean="0"/>
              <a:t>		</a:t>
            </a:r>
            <a:r>
              <a:rPr lang="en-US" dirty="0" err="1" smtClean="0"/>
              <a:t>int</a:t>
            </a:r>
            <a:r>
              <a:rPr lang="en-US" dirty="0"/>
              <a:t> data = this-&gt;</a:t>
            </a:r>
            <a:r>
              <a:rPr lang="en-US" dirty="0" err="1"/>
              <a:t>ptr</a:t>
            </a:r>
            <a:r>
              <a:rPr lang="en-US" dirty="0"/>
              <a:t>[this-&gt;front];</a:t>
            </a:r>
          </a:p>
          <a:p>
            <a:r>
              <a:rPr lang="en-US" dirty="0" smtClean="0"/>
              <a:t>		if</a:t>
            </a:r>
            <a:r>
              <a:rPr lang="en-US" dirty="0"/>
              <a:t> (this-&gt;front == this-&gt;rear</a:t>
            </a:r>
            <a:r>
              <a:rPr lang="en-US" dirty="0" smtClean="0"/>
              <a:t>)</a:t>
            </a:r>
            <a:endParaRPr lang="en-US" dirty="0"/>
          </a:p>
          <a:p>
            <a:r>
              <a:rPr lang="en-US" dirty="0" smtClean="0"/>
              <a:t>			this-</a:t>
            </a:r>
            <a:r>
              <a:rPr lang="en-US" dirty="0"/>
              <a:t>&gt;front = this-&gt;rear = -</a:t>
            </a:r>
            <a:r>
              <a:rPr lang="en-US" dirty="0" smtClean="0"/>
              <a:t>1;</a:t>
            </a:r>
          </a:p>
          <a:p>
            <a:r>
              <a:rPr lang="en-US" dirty="0" smtClean="0"/>
              <a:t>		else </a:t>
            </a:r>
          </a:p>
          <a:p>
            <a:r>
              <a:rPr lang="en-US" dirty="0"/>
              <a:t>	</a:t>
            </a:r>
            <a:r>
              <a:rPr lang="en-US" dirty="0" smtClean="0"/>
              <a:t>		this-</a:t>
            </a:r>
            <a:r>
              <a:rPr lang="en-US" dirty="0"/>
              <a:t>&gt;front = (this-&gt;front + 1) % this-&gt;size</a:t>
            </a:r>
            <a:r>
              <a:rPr lang="en-US" dirty="0" smtClean="0"/>
              <a:t>;</a:t>
            </a:r>
            <a:endParaRPr lang="en-US" dirty="0"/>
          </a:p>
          <a:p>
            <a:r>
              <a:rPr lang="en-US" dirty="0"/>
              <a:t>    </a:t>
            </a:r>
            <a:r>
              <a:rPr lang="en-US" dirty="0" smtClean="0"/>
              <a:t>		return</a:t>
            </a:r>
            <a:r>
              <a:rPr lang="en-US" dirty="0"/>
              <a:t> data;</a:t>
            </a:r>
          </a:p>
          <a:p>
            <a:r>
              <a:rPr lang="en-US" dirty="0" smtClean="0"/>
              <a:t>	}</a:t>
            </a:r>
            <a:endParaRPr lang="en-US" dirty="0"/>
          </a:p>
          <a:p>
            <a:r>
              <a:rPr lang="en-US" dirty="0" smtClean="0"/>
              <a:t>};</a:t>
            </a:r>
            <a:endParaRPr lang="en-IN" dirty="0"/>
          </a:p>
        </p:txBody>
      </p:sp>
      <p:sp>
        <p:nvSpPr>
          <p:cNvPr id="6" name="Footer Placeholder 5"/>
          <p:cNvSpPr>
            <a:spLocks noGrp="1"/>
          </p:cNvSpPr>
          <p:nvPr>
            <p:ph type="ftr" sz="quarter" idx="11"/>
          </p:nvPr>
        </p:nvSpPr>
        <p:spPr>
          <a:xfrm>
            <a:off x="140970" y="6391909"/>
            <a:ext cx="4114800" cy="365125"/>
          </a:xfrm>
        </p:spPr>
        <p:txBody>
          <a:bodyPr/>
          <a:lstStyle/>
          <a:p>
            <a:r>
              <a:rPr lang="en-IN" smtClean="0"/>
              <a:t>Ashutosh Sonawane</a:t>
            </a:r>
            <a:endParaRPr lang="en-IN" dirty="0"/>
          </a:p>
        </p:txBody>
      </p:sp>
      <p:sp>
        <p:nvSpPr>
          <p:cNvPr id="7" name="Slide Number Placeholder 6"/>
          <p:cNvSpPr>
            <a:spLocks noGrp="1"/>
          </p:cNvSpPr>
          <p:nvPr>
            <p:ph type="sldNum" sz="quarter" idx="12"/>
          </p:nvPr>
        </p:nvSpPr>
        <p:spPr/>
        <p:txBody>
          <a:bodyPr/>
          <a:lstStyle/>
          <a:p>
            <a:fld id="{B80CADA0-E01C-459D-AB8F-6AC03931BC5C}" type="slidenum">
              <a:rPr lang="en-IN" smtClean="0"/>
              <a:t>64</a:t>
            </a:fld>
            <a:endParaRPr lang="en-IN"/>
          </a:p>
        </p:txBody>
      </p:sp>
    </p:spTree>
    <p:extLst>
      <p:ext uri="{BB962C8B-B14F-4D97-AF65-F5344CB8AC3E}">
        <p14:creationId xmlns:p14="http://schemas.microsoft.com/office/powerpoint/2010/main" val="199115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1" nodeType="clickEffect">
                                  <p:stCondLst>
                                    <p:cond delay="0"/>
                                  </p:stCondLst>
                                  <p:childTnLst>
                                    <p:animEffect transition="out" filter="fade">
                                      <p:cBhvr>
                                        <p:cTn id="20" dur="1000"/>
                                        <p:tgtEl>
                                          <p:spTgt spid="4"/>
                                        </p:tgtEl>
                                      </p:cBhvr>
                                    </p:animEffect>
                                    <p:anim calcmode="lin" valueType="num">
                                      <p:cBhvr>
                                        <p:cTn id="21" dur="1000"/>
                                        <p:tgtEl>
                                          <p:spTgt spid="4"/>
                                        </p:tgtEl>
                                        <p:attrNameLst>
                                          <p:attrName>ppt_x</p:attrName>
                                        </p:attrNameLst>
                                      </p:cBhvr>
                                      <p:tavLst>
                                        <p:tav tm="0">
                                          <p:val>
                                            <p:strVal val="ppt_x"/>
                                          </p:val>
                                        </p:tav>
                                        <p:tav tm="100000">
                                          <p:val>
                                            <p:strVal val="ppt_x"/>
                                          </p:val>
                                        </p:tav>
                                      </p:tavLst>
                                    </p:anim>
                                    <p:anim calcmode="lin" valueType="num">
                                      <p:cBhvr>
                                        <p:cTn id="22" dur="1000"/>
                                        <p:tgtEl>
                                          <p:spTgt spid="4"/>
                                        </p:tgtEl>
                                        <p:attrNameLst>
                                          <p:attrName>ppt_y</p:attrName>
                                        </p:attrNameLst>
                                      </p:cBhvr>
                                      <p:tavLst>
                                        <p:tav tm="0">
                                          <p:val>
                                            <p:strVal val="ppt_y"/>
                                          </p:val>
                                        </p:tav>
                                        <p:tav tm="100000">
                                          <p:val>
                                            <p:strVal val="ppt_y+.1"/>
                                          </p:val>
                                        </p:tav>
                                      </p:tavLst>
                                    </p:anim>
                                    <p:set>
                                      <p:cBhvr>
                                        <p:cTn id="23" dur="1" fill="hold">
                                          <p:stCondLst>
                                            <p:cond delay="9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a:t>
            </a:r>
            <a:endParaRPr lang="en-IN" dirty="0"/>
          </a:p>
        </p:txBody>
      </p:sp>
      <p:sp>
        <p:nvSpPr>
          <p:cNvPr id="3" name="Content Placeholder 2"/>
          <p:cNvSpPr>
            <a:spLocks noGrp="1"/>
          </p:cNvSpPr>
          <p:nvPr>
            <p:ph idx="1"/>
          </p:nvPr>
        </p:nvSpPr>
        <p:spPr/>
        <p:txBody>
          <a:bodyPr/>
          <a:lstStyle/>
          <a:p>
            <a:r>
              <a:rPr lang="en-US" dirty="0"/>
              <a:t>A tree is a nonlinear hierarchical data structure that consists of nodes connected by edges</a:t>
            </a:r>
            <a:r>
              <a:rPr lang="en-US" dirty="0" smtClean="0"/>
              <a:t>.</a:t>
            </a:r>
          </a:p>
          <a:p>
            <a:r>
              <a:rPr lang="en-US" dirty="0"/>
              <a:t> In order to perform any operation in a linear data structure, the time complexity increases with the increase in the data size</a:t>
            </a:r>
            <a:r>
              <a:rPr lang="en-US" dirty="0" smtClean="0"/>
              <a:t>.</a:t>
            </a:r>
          </a:p>
          <a:p>
            <a:r>
              <a:rPr lang="en-US" dirty="0" smtClean="0"/>
              <a:t>Different </a:t>
            </a:r>
            <a:r>
              <a:rPr lang="en-US" dirty="0"/>
              <a:t>tree data structures allow quicker and easier access to the data as it is a non-linear data structure.</a:t>
            </a:r>
            <a:endParaRPr lang="en-IN" dirty="0"/>
          </a:p>
        </p:txBody>
      </p:sp>
      <p:grpSp>
        <p:nvGrpSpPr>
          <p:cNvPr id="24" name="Group 23"/>
          <p:cNvGrpSpPr/>
          <p:nvPr/>
        </p:nvGrpSpPr>
        <p:grpSpPr>
          <a:xfrm>
            <a:off x="7194642" y="4367284"/>
            <a:ext cx="2813718" cy="2408827"/>
            <a:chOff x="7194642" y="4367284"/>
            <a:chExt cx="2813718" cy="2408827"/>
          </a:xfrm>
        </p:grpSpPr>
        <p:sp>
          <p:nvSpPr>
            <p:cNvPr id="4" name="Oval 3"/>
            <p:cNvSpPr/>
            <p:nvPr/>
          </p:nvSpPr>
          <p:spPr>
            <a:xfrm>
              <a:off x="8488910" y="4367284"/>
              <a:ext cx="682388" cy="6277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5</a:t>
              </a:r>
              <a:endParaRPr lang="en-IN" dirty="0"/>
            </a:p>
          </p:txBody>
        </p:sp>
        <p:sp>
          <p:nvSpPr>
            <p:cNvPr id="5" name="Oval 4"/>
            <p:cNvSpPr/>
            <p:nvPr/>
          </p:nvSpPr>
          <p:spPr>
            <a:xfrm>
              <a:off x="7670039" y="5213441"/>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10</a:t>
              </a:r>
              <a:endParaRPr lang="en-IN" dirty="0"/>
            </a:p>
          </p:txBody>
        </p:sp>
        <p:sp>
          <p:nvSpPr>
            <p:cNvPr id="6" name="Oval 5"/>
            <p:cNvSpPr/>
            <p:nvPr/>
          </p:nvSpPr>
          <p:spPr>
            <a:xfrm>
              <a:off x="8600367" y="5420433"/>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r>
                <a:rPr lang="en-US" dirty="0" smtClean="0"/>
                <a:t>0</a:t>
              </a:r>
              <a:endParaRPr lang="en-IN" dirty="0"/>
            </a:p>
          </p:txBody>
        </p:sp>
        <p:sp>
          <p:nvSpPr>
            <p:cNvPr id="7" name="Oval 6"/>
            <p:cNvSpPr/>
            <p:nvPr/>
          </p:nvSpPr>
          <p:spPr>
            <a:xfrm>
              <a:off x="9421507" y="5327173"/>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30</a:t>
              </a:r>
              <a:endParaRPr lang="en-IN" dirty="0"/>
            </a:p>
          </p:txBody>
        </p:sp>
        <p:sp>
          <p:nvSpPr>
            <p:cNvPr id="8" name="Oval 7"/>
            <p:cNvSpPr/>
            <p:nvPr/>
          </p:nvSpPr>
          <p:spPr>
            <a:xfrm>
              <a:off x="7194642" y="6157418"/>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8</a:t>
              </a:r>
              <a:endParaRPr lang="en-IN" dirty="0"/>
            </a:p>
          </p:txBody>
        </p:sp>
        <p:sp>
          <p:nvSpPr>
            <p:cNvPr id="9" name="Oval 8"/>
            <p:cNvSpPr/>
            <p:nvPr/>
          </p:nvSpPr>
          <p:spPr>
            <a:xfrm>
              <a:off x="7961190" y="6173338"/>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r>
                <a:rPr lang="en-US" dirty="0" smtClean="0"/>
                <a:t>0</a:t>
              </a:r>
              <a:endParaRPr lang="en-IN" dirty="0"/>
            </a:p>
          </p:txBody>
        </p:sp>
        <p:sp>
          <p:nvSpPr>
            <p:cNvPr id="10" name="Oval 9"/>
            <p:cNvSpPr/>
            <p:nvPr/>
          </p:nvSpPr>
          <p:spPr>
            <a:xfrm>
              <a:off x="8604908" y="6189258"/>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44</a:t>
              </a:r>
              <a:endParaRPr lang="en-IN" dirty="0"/>
            </a:p>
          </p:txBody>
        </p:sp>
        <p:cxnSp>
          <p:nvCxnSpPr>
            <p:cNvPr id="12" name="Straight Connector 11"/>
            <p:cNvCxnSpPr>
              <a:stCxn id="4" idx="3"/>
              <a:endCxn id="5" idx="7"/>
            </p:cNvCxnSpPr>
            <p:nvPr/>
          </p:nvCxnSpPr>
          <p:spPr>
            <a:xfrm flipH="1">
              <a:off x="8170949" y="4903142"/>
              <a:ext cx="417894" cy="396242"/>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4" idx="5"/>
              <a:endCxn id="7" idx="0"/>
            </p:cNvCxnSpPr>
            <p:nvPr/>
          </p:nvCxnSpPr>
          <p:spPr>
            <a:xfrm>
              <a:off x="9071365" y="4903142"/>
              <a:ext cx="643569" cy="424031"/>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4" idx="4"/>
              <a:endCxn id="6" idx="0"/>
            </p:cNvCxnSpPr>
            <p:nvPr/>
          </p:nvCxnSpPr>
          <p:spPr>
            <a:xfrm>
              <a:off x="8830104" y="4995081"/>
              <a:ext cx="63690" cy="42535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a:stCxn id="5" idx="3"/>
              <a:endCxn id="8" idx="0"/>
            </p:cNvCxnSpPr>
            <p:nvPr/>
          </p:nvCxnSpPr>
          <p:spPr>
            <a:xfrm flipH="1">
              <a:off x="7488069" y="5714351"/>
              <a:ext cx="267913" cy="443067"/>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5" idx="5"/>
              <a:endCxn id="9" idx="0"/>
            </p:cNvCxnSpPr>
            <p:nvPr/>
          </p:nvCxnSpPr>
          <p:spPr>
            <a:xfrm>
              <a:off x="8170949" y="5714351"/>
              <a:ext cx="83668" cy="458987"/>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stCxn id="6" idx="4"/>
              <a:endCxn id="10" idx="0"/>
            </p:cNvCxnSpPr>
            <p:nvPr/>
          </p:nvCxnSpPr>
          <p:spPr>
            <a:xfrm>
              <a:off x="8893794" y="6007286"/>
              <a:ext cx="4541" cy="181972"/>
            </a:xfrm>
            <a:prstGeom prst="line">
              <a:avLst/>
            </a:prstGeom>
          </p:spPr>
          <p:style>
            <a:lnRef idx="1">
              <a:schemeClr val="dk1"/>
            </a:lnRef>
            <a:fillRef idx="0">
              <a:schemeClr val="dk1"/>
            </a:fillRef>
            <a:effectRef idx="0">
              <a:schemeClr val="dk1"/>
            </a:effectRef>
            <a:fontRef idx="minor">
              <a:schemeClr val="tx1"/>
            </a:fontRef>
          </p:style>
        </p:cxnSp>
      </p:grpSp>
      <p:sp>
        <p:nvSpPr>
          <p:cNvPr id="25" name="Line Callout 2 24"/>
          <p:cNvSpPr/>
          <p:nvPr/>
        </p:nvSpPr>
        <p:spPr>
          <a:xfrm>
            <a:off x="9749052" y="4053387"/>
            <a:ext cx="1401168" cy="409433"/>
          </a:xfrm>
          <a:prstGeom prst="borderCallout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Node</a:t>
            </a:r>
            <a:endParaRPr lang="en-IN" dirty="0"/>
          </a:p>
        </p:txBody>
      </p:sp>
      <p:sp>
        <p:nvSpPr>
          <p:cNvPr id="26" name="Line Callout 2 25"/>
          <p:cNvSpPr/>
          <p:nvPr/>
        </p:nvSpPr>
        <p:spPr>
          <a:xfrm>
            <a:off x="10065228" y="4642522"/>
            <a:ext cx="1401168" cy="409433"/>
          </a:xfrm>
          <a:prstGeom prst="borderCallout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Edge</a:t>
            </a:r>
            <a:endParaRPr lang="en-IN" dirty="0"/>
          </a:p>
        </p:txBody>
      </p:sp>
      <p:sp>
        <p:nvSpPr>
          <p:cNvPr id="11" name="Footer Placeholder 10"/>
          <p:cNvSpPr>
            <a:spLocks noGrp="1"/>
          </p:cNvSpPr>
          <p:nvPr>
            <p:ph type="ftr" sz="quarter" idx="11"/>
          </p:nvPr>
        </p:nvSpPr>
        <p:spPr/>
        <p:txBody>
          <a:bodyPr/>
          <a:lstStyle/>
          <a:p>
            <a:r>
              <a:rPr lang="en-IN" smtClean="0"/>
              <a:t>Ashutosh Sonawane</a:t>
            </a:r>
            <a:endParaRPr lang="en-IN" dirty="0"/>
          </a:p>
        </p:txBody>
      </p:sp>
      <p:sp>
        <p:nvSpPr>
          <p:cNvPr id="13" name="Slide Number Placeholder 12"/>
          <p:cNvSpPr>
            <a:spLocks noGrp="1"/>
          </p:cNvSpPr>
          <p:nvPr>
            <p:ph type="sldNum" sz="quarter" idx="12"/>
          </p:nvPr>
        </p:nvSpPr>
        <p:spPr/>
        <p:txBody>
          <a:bodyPr/>
          <a:lstStyle/>
          <a:p>
            <a:fld id="{B80CADA0-E01C-459D-AB8F-6AC03931BC5C}" type="slidenum">
              <a:rPr lang="en-IN" smtClean="0"/>
              <a:t>65</a:t>
            </a:fld>
            <a:endParaRPr lang="en-IN"/>
          </a:p>
        </p:txBody>
      </p:sp>
    </p:spTree>
    <p:extLst>
      <p:ext uri="{BB962C8B-B14F-4D97-AF65-F5344CB8AC3E}">
        <p14:creationId xmlns:p14="http://schemas.microsoft.com/office/powerpoint/2010/main" val="302439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50878"/>
          </a:xfrm>
        </p:spPr>
        <p:txBody>
          <a:bodyPr/>
          <a:lstStyle/>
          <a:p>
            <a:r>
              <a:rPr lang="en-US" dirty="0" smtClean="0"/>
              <a:t>Tree Terminologies</a:t>
            </a:r>
            <a:endParaRPr lang="en-IN" dirty="0"/>
          </a:p>
        </p:txBody>
      </p:sp>
      <p:sp>
        <p:nvSpPr>
          <p:cNvPr id="3" name="Content Placeholder 2"/>
          <p:cNvSpPr>
            <a:spLocks noGrp="1"/>
          </p:cNvSpPr>
          <p:nvPr>
            <p:ph idx="1"/>
          </p:nvPr>
        </p:nvSpPr>
        <p:spPr>
          <a:xfrm>
            <a:off x="0" y="1050878"/>
            <a:ext cx="11353800" cy="5807121"/>
          </a:xfrm>
        </p:spPr>
        <p:txBody>
          <a:bodyPr>
            <a:normAutofit fontScale="92500" lnSpcReduction="10000"/>
          </a:bodyPr>
          <a:lstStyle/>
          <a:p>
            <a:r>
              <a:rPr lang="en-US" b="1" dirty="0" smtClean="0"/>
              <a:t>Node- </a:t>
            </a:r>
            <a:r>
              <a:rPr lang="en-US" sz="2200" dirty="0" smtClean="0"/>
              <a:t>A </a:t>
            </a:r>
            <a:r>
              <a:rPr lang="en-US" sz="2200" dirty="0"/>
              <a:t>node is a structure which may contain a value or condition, or represent a separate data structure.</a:t>
            </a:r>
            <a:endParaRPr lang="en-US" b="1" dirty="0" smtClean="0"/>
          </a:p>
          <a:p>
            <a:pPr lvl="1"/>
            <a:r>
              <a:rPr lang="en-IN" b="1" dirty="0" smtClean="0"/>
              <a:t>Root- </a:t>
            </a:r>
            <a:r>
              <a:rPr lang="en-US" sz="1900" dirty="0"/>
              <a:t>The top node in a tree, the prime </a:t>
            </a:r>
            <a:r>
              <a:rPr lang="en-US" sz="1900" dirty="0" smtClean="0"/>
              <a:t>ancestor.</a:t>
            </a:r>
            <a:endParaRPr lang="en-IN" b="1" dirty="0"/>
          </a:p>
          <a:p>
            <a:pPr lvl="1"/>
            <a:r>
              <a:rPr lang="en-IN" b="1" dirty="0" smtClean="0"/>
              <a:t>Child- </a:t>
            </a:r>
            <a:r>
              <a:rPr lang="en-US" sz="1900" dirty="0"/>
              <a:t>A node directly connected to another node when moving away from the root, an immediate </a:t>
            </a:r>
            <a:r>
              <a:rPr lang="en-US" sz="1900" dirty="0" smtClean="0"/>
              <a:t>descendant.</a:t>
            </a:r>
            <a:endParaRPr lang="en-IN" b="1" dirty="0"/>
          </a:p>
          <a:p>
            <a:pPr lvl="1"/>
            <a:r>
              <a:rPr lang="en-IN" b="1" dirty="0" smtClean="0"/>
              <a:t>Parent- </a:t>
            </a:r>
            <a:r>
              <a:rPr lang="en-US" sz="1900" dirty="0"/>
              <a:t>The converse notion of a child, an immediate </a:t>
            </a:r>
            <a:r>
              <a:rPr lang="en-US" sz="1900" dirty="0" smtClean="0"/>
              <a:t>ancestor.</a:t>
            </a:r>
            <a:endParaRPr lang="en-IN" b="1" dirty="0"/>
          </a:p>
          <a:p>
            <a:pPr lvl="1"/>
            <a:r>
              <a:rPr lang="en-IN" b="1" dirty="0" smtClean="0"/>
              <a:t>Siblings- </a:t>
            </a:r>
            <a:r>
              <a:rPr lang="en-US" sz="1900" dirty="0"/>
              <a:t>A group of nodes with the same </a:t>
            </a:r>
            <a:r>
              <a:rPr lang="en-US" sz="1900" dirty="0" smtClean="0"/>
              <a:t>parent.</a:t>
            </a:r>
            <a:endParaRPr lang="en-IN" b="1" dirty="0"/>
          </a:p>
          <a:p>
            <a:pPr lvl="1"/>
            <a:r>
              <a:rPr lang="en-IN" b="1" dirty="0" smtClean="0"/>
              <a:t>Neighbour- </a:t>
            </a:r>
            <a:r>
              <a:rPr lang="en-IN" sz="1900" dirty="0"/>
              <a:t>Parent or </a:t>
            </a:r>
            <a:r>
              <a:rPr lang="en-IN" sz="1900" dirty="0" smtClean="0"/>
              <a:t>child.</a:t>
            </a:r>
            <a:endParaRPr lang="en-IN" b="1" dirty="0"/>
          </a:p>
          <a:p>
            <a:pPr lvl="1"/>
            <a:r>
              <a:rPr lang="en-IN" b="1" dirty="0" smtClean="0"/>
              <a:t>Descendant- </a:t>
            </a:r>
            <a:r>
              <a:rPr lang="en-US" sz="1900" dirty="0"/>
              <a:t>A node reachable by repeated proceeding from parent to child. Also known as </a:t>
            </a:r>
            <a:r>
              <a:rPr lang="en-US" sz="1900" i="1" dirty="0" err="1" smtClean="0"/>
              <a:t>subchild</a:t>
            </a:r>
            <a:r>
              <a:rPr lang="en-US" sz="1900" dirty="0" smtClean="0"/>
              <a:t>.</a:t>
            </a:r>
            <a:endParaRPr lang="en-IN" b="1" dirty="0"/>
          </a:p>
          <a:p>
            <a:pPr lvl="1"/>
            <a:r>
              <a:rPr lang="en-IN" b="1" dirty="0" smtClean="0"/>
              <a:t>Ancestor- </a:t>
            </a:r>
            <a:r>
              <a:rPr lang="en-US" sz="1900" dirty="0"/>
              <a:t>A node reachable by repeated proceeding from child to </a:t>
            </a:r>
            <a:r>
              <a:rPr lang="en-US" sz="1900" dirty="0" smtClean="0"/>
              <a:t>parent.</a:t>
            </a:r>
            <a:endParaRPr lang="en-IN" b="1" dirty="0"/>
          </a:p>
          <a:p>
            <a:pPr lvl="1"/>
            <a:r>
              <a:rPr lang="en-IN" b="1" dirty="0" smtClean="0"/>
              <a:t>Leaf </a:t>
            </a:r>
            <a:r>
              <a:rPr lang="en-IN" b="1" dirty="0"/>
              <a:t>/ External </a:t>
            </a:r>
            <a:r>
              <a:rPr lang="en-IN" b="1" dirty="0" smtClean="0"/>
              <a:t>node- </a:t>
            </a:r>
            <a:r>
              <a:rPr lang="en-US" sz="1900" dirty="0"/>
              <a:t>A node with no </a:t>
            </a:r>
            <a:r>
              <a:rPr lang="en-US" sz="1900" dirty="0" smtClean="0"/>
              <a:t>children.</a:t>
            </a:r>
            <a:endParaRPr lang="en-IN" b="1" dirty="0"/>
          </a:p>
          <a:p>
            <a:pPr lvl="1"/>
            <a:r>
              <a:rPr lang="en-IN" b="1" dirty="0" smtClean="0"/>
              <a:t>Branch </a:t>
            </a:r>
            <a:r>
              <a:rPr lang="en-IN" b="1" dirty="0"/>
              <a:t>/ Internal </a:t>
            </a:r>
            <a:r>
              <a:rPr lang="en-IN" b="1" dirty="0" smtClean="0"/>
              <a:t>node- </a:t>
            </a:r>
            <a:r>
              <a:rPr lang="en-US" sz="1900" dirty="0"/>
              <a:t>A node with at least one child.</a:t>
            </a:r>
            <a:endParaRPr lang="en-US" b="1" dirty="0" smtClean="0"/>
          </a:p>
          <a:p>
            <a:r>
              <a:rPr lang="en-US" b="1" dirty="0" smtClean="0"/>
              <a:t>Edge- </a:t>
            </a:r>
            <a:r>
              <a:rPr lang="en-US" sz="2200" dirty="0"/>
              <a:t>The connection between one node and </a:t>
            </a:r>
            <a:r>
              <a:rPr lang="en-US" sz="2200" dirty="0" smtClean="0"/>
              <a:t>another.</a:t>
            </a:r>
            <a:endParaRPr lang="en-US" b="1" dirty="0"/>
          </a:p>
          <a:p>
            <a:r>
              <a:rPr lang="en-US" b="1" dirty="0" smtClean="0"/>
              <a:t>Path- </a:t>
            </a:r>
            <a:r>
              <a:rPr lang="en-US" sz="2200" dirty="0"/>
              <a:t>A sequence of nodes and edges connecting a node with a </a:t>
            </a:r>
            <a:r>
              <a:rPr lang="en-US" sz="2200" dirty="0" smtClean="0"/>
              <a:t>descendant.</a:t>
            </a:r>
            <a:endParaRPr lang="en-US" b="1" dirty="0"/>
          </a:p>
          <a:p>
            <a:r>
              <a:rPr lang="en-IN" b="1" dirty="0" smtClean="0"/>
              <a:t>Degree of node- </a:t>
            </a:r>
            <a:r>
              <a:rPr lang="en-US" sz="2200" dirty="0"/>
              <a:t>For a given node, its number of children. A leaf is necessarily degree zero. The degree of a tree is the degree of its </a:t>
            </a:r>
            <a:r>
              <a:rPr lang="en-US" sz="2200" dirty="0" smtClean="0"/>
              <a:t>root.</a:t>
            </a:r>
            <a:endParaRPr lang="en-IN" b="1" dirty="0"/>
          </a:p>
          <a:p>
            <a:r>
              <a:rPr lang="en-IN" b="1" dirty="0" smtClean="0"/>
              <a:t>Degree of tree- </a:t>
            </a:r>
            <a:r>
              <a:rPr lang="en-US" sz="2200" dirty="0"/>
              <a:t>The degree of the root.</a:t>
            </a:r>
            <a:endParaRPr lang="en-IN" b="1" dirty="0" smtClean="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66</a:t>
            </a:fld>
            <a:endParaRPr lang="en-IN"/>
          </a:p>
        </p:txBody>
      </p:sp>
    </p:spTree>
    <p:extLst>
      <p:ext uri="{BB962C8B-B14F-4D97-AF65-F5344CB8AC3E}">
        <p14:creationId xmlns:p14="http://schemas.microsoft.com/office/powerpoint/2010/main" val="66295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500"/>
                                        <p:tgtEl>
                                          <p:spTgt spid="3">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1000"/>
                                        <p:tgtEl>
                                          <p:spTgt spid="3">
                                            <p:txEl>
                                              <p:pRg st="10" end="10"/>
                                            </p:txEl>
                                          </p:spTgt>
                                        </p:tgtEl>
                                      </p:cBhvr>
                                    </p:animEffect>
                                    <p:anim calcmode="lin" valueType="num">
                                      <p:cBhvr>
                                        <p:cTn id="6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Effect transition="in" filter="fade">
                                      <p:cBhvr>
                                        <p:cTn id="66" dur="1000"/>
                                        <p:tgtEl>
                                          <p:spTgt spid="3">
                                            <p:txEl>
                                              <p:pRg st="11" end="11"/>
                                            </p:txEl>
                                          </p:spTgt>
                                        </p:tgtEl>
                                      </p:cBhvr>
                                    </p:animEffect>
                                    <p:anim calcmode="lin" valueType="num">
                                      <p:cBhvr>
                                        <p:cTn id="6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Effect transition="in" filter="fade">
                                      <p:cBhvr>
                                        <p:cTn id="73" dur="1000"/>
                                        <p:tgtEl>
                                          <p:spTgt spid="3">
                                            <p:txEl>
                                              <p:pRg st="12" end="12"/>
                                            </p:txEl>
                                          </p:spTgt>
                                        </p:tgtEl>
                                      </p:cBhvr>
                                    </p:animEffect>
                                    <p:anim calcmode="lin" valueType="num">
                                      <p:cBhvr>
                                        <p:cTn id="7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
                                            <p:txEl>
                                              <p:pRg st="13" end="13"/>
                                            </p:txEl>
                                          </p:spTgt>
                                        </p:tgtEl>
                                        <p:attrNameLst>
                                          <p:attrName>style.visibility</p:attrName>
                                        </p:attrNameLst>
                                      </p:cBhvr>
                                      <p:to>
                                        <p:strVal val="visible"/>
                                      </p:to>
                                    </p:set>
                                    <p:animEffect transition="in" filter="fade">
                                      <p:cBhvr>
                                        <p:cTn id="80" dur="1000"/>
                                        <p:tgtEl>
                                          <p:spTgt spid="3">
                                            <p:txEl>
                                              <p:pRg st="13" end="13"/>
                                            </p:txEl>
                                          </p:spTgt>
                                        </p:tgtEl>
                                      </p:cBhvr>
                                    </p:animEffect>
                                    <p:anim calcmode="lin" valueType="num">
                                      <p:cBhvr>
                                        <p:cTn id="81"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50878"/>
          </a:xfrm>
        </p:spPr>
        <p:txBody>
          <a:bodyPr/>
          <a:lstStyle/>
          <a:p>
            <a:r>
              <a:rPr lang="en-US" dirty="0" smtClean="0"/>
              <a:t>Tree Terminologies</a:t>
            </a:r>
            <a:endParaRPr lang="en-IN" dirty="0"/>
          </a:p>
        </p:txBody>
      </p:sp>
      <p:sp>
        <p:nvSpPr>
          <p:cNvPr id="3" name="Content Placeholder 2"/>
          <p:cNvSpPr>
            <a:spLocks noGrp="1"/>
          </p:cNvSpPr>
          <p:nvPr>
            <p:ph idx="1"/>
          </p:nvPr>
        </p:nvSpPr>
        <p:spPr>
          <a:xfrm>
            <a:off x="0" y="1050878"/>
            <a:ext cx="11353800" cy="5807121"/>
          </a:xfrm>
        </p:spPr>
        <p:txBody>
          <a:bodyPr>
            <a:normAutofit/>
          </a:bodyPr>
          <a:lstStyle/>
          <a:p>
            <a:r>
              <a:rPr lang="en-IN" b="1" dirty="0" smtClean="0"/>
              <a:t>Distance- </a:t>
            </a:r>
            <a:r>
              <a:rPr lang="en-US" sz="2000" dirty="0"/>
              <a:t>The number of edges along the shortest path between two </a:t>
            </a:r>
            <a:r>
              <a:rPr lang="en-US" sz="2000" dirty="0" smtClean="0"/>
              <a:t>nodes.</a:t>
            </a:r>
            <a:endParaRPr lang="en-IN" sz="2000" b="1" dirty="0"/>
          </a:p>
          <a:p>
            <a:r>
              <a:rPr lang="en-IN" b="1" dirty="0" smtClean="0"/>
              <a:t>Depth- </a:t>
            </a:r>
            <a:r>
              <a:rPr lang="en-US" sz="2000" dirty="0"/>
              <a:t>The distance between a node and the </a:t>
            </a:r>
            <a:r>
              <a:rPr lang="en-US" sz="2000" dirty="0" smtClean="0"/>
              <a:t>root.</a:t>
            </a:r>
            <a:endParaRPr lang="en-IN" b="1" dirty="0"/>
          </a:p>
          <a:p>
            <a:r>
              <a:rPr lang="en-IN" b="1" dirty="0" smtClean="0"/>
              <a:t>Level- </a:t>
            </a:r>
            <a:r>
              <a:rPr lang="en-US" sz="2000" dirty="0"/>
              <a:t>1 + the number of edges between a node and the root, i.e. (Depth + </a:t>
            </a:r>
            <a:r>
              <a:rPr lang="en-US" sz="2000" dirty="0" smtClean="0"/>
              <a:t>1)</a:t>
            </a:r>
            <a:endParaRPr lang="en-IN" b="1" dirty="0"/>
          </a:p>
          <a:p>
            <a:r>
              <a:rPr lang="en-IN" b="1" dirty="0" smtClean="0"/>
              <a:t>Width- </a:t>
            </a:r>
            <a:r>
              <a:rPr lang="en-US" sz="2000" dirty="0"/>
              <a:t>The number of nodes in a </a:t>
            </a:r>
            <a:r>
              <a:rPr lang="en-US" sz="2000" dirty="0" smtClean="0"/>
              <a:t>level.</a:t>
            </a:r>
            <a:endParaRPr lang="en-IN" b="1" dirty="0"/>
          </a:p>
          <a:p>
            <a:r>
              <a:rPr lang="en-IN" b="1" dirty="0" smtClean="0"/>
              <a:t>Breadth- </a:t>
            </a:r>
            <a:r>
              <a:rPr lang="en-IN" sz="2000" dirty="0"/>
              <a:t>The number of </a:t>
            </a:r>
            <a:r>
              <a:rPr lang="en-IN" sz="2000" dirty="0" smtClean="0"/>
              <a:t>leaves.</a:t>
            </a:r>
            <a:endParaRPr lang="en-US" b="1" dirty="0"/>
          </a:p>
          <a:p>
            <a:r>
              <a:rPr lang="en-IN" b="1" dirty="0" smtClean="0"/>
              <a:t>Height </a:t>
            </a:r>
            <a:r>
              <a:rPr lang="en-IN" b="1" dirty="0"/>
              <a:t>of a </a:t>
            </a:r>
            <a:r>
              <a:rPr lang="en-IN" b="1" dirty="0" smtClean="0"/>
              <a:t>Node- </a:t>
            </a:r>
            <a:r>
              <a:rPr lang="en-US" sz="2000" dirty="0"/>
              <a:t>The number of edges on the longest path between a node and a descendant </a:t>
            </a:r>
            <a:r>
              <a:rPr lang="en-US" sz="2000" dirty="0" smtClean="0"/>
              <a:t>leaf.</a:t>
            </a:r>
            <a:endParaRPr lang="en-IN" b="1" dirty="0"/>
          </a:p>
          <a:p>
            <a:r>
              <a:rPr lang="en-IN" b="1" dirty="0" smtClean="0"/>
              <a:t>Height </a:t>
            </a:r>
            <a:r>
              <a:rPr lang="en-IN" b="1" dirty="0"/>
              <a:t>of a </a:t>
            </a:r>
            <a:r>
              <a:rPr lang="en-IN" b="1" dirty="0" smtClean="0"/>
              <a:t>Tree- </a:t>
            </a:r>
            <a:r>
              <a:rPr lang="en-IN" sz="2000" dirty="0" smtClean="0"/>
              <a:t>Height of the root node.</a:t>
            </a:r>
            <a:endParaRPr lang="en-IN" b="1" dirty="0"/>
          </a:p>
          <a:p>
            <a:r>
              <a:rPr lang="en-IN" b="1" dirty="0" smtClean="0"/>
              <a:t>Sub Tree- </a:t>
            </a:r>
            <a:r>
              <a:rPr lang="en-US" sz="2000" dirty="0"/>
              <a:t>A tree </a:t>
            </a:r>
            <a:r>
              <a:rPr lang="en-US" sz="2000" i="1" dirty="0"/>
              <a:t>T</a:t>
            </a:r>
            <a:r>
              <a:rPr lang="en-US" sz="2000" dirty="0"/>
              <a:t> is a tree consisting of a node in </a:t>
            </a:r>
            <a:r>
              <a:rPr lang="en-US" sz="2000" i="1" dirty="0"/>
              <a:t>T</a:t>
            </a:r>
            <a:r>
              <a:rPr lang="en-US" sz="2000" dirty="0"/>
              <a:t> and all of its descendants in </a:t>
            </a:r>
            <a:r>
              <a:rPr lang="en-US" sz="2000" i="1" dirty="0" smtClean="0"/>
              <a:t>T</a:t>
            </a:r>
            <a:r>
              <a:rPr lang="en-US" sz="2000" dirty="0" smtClean="0"/>
              <a:t>.</a:t>
            </a:r>
            <a:r>
              <a:rPr lang="en-IN" b="1" dirty="0" smtClean="0"/>
              <a:t> </a:t>
            </a:r>
          </a:p>
          <a:p>
            <a:r>
              <a:rPr lang="en-IN" b="1" dirty="0" smtClean="0"/>
              <a:t>Size </a:t>
            </a:r>
            <a:r>
              <a:rPr lang="en-IN" b="1" dirty="0"/>
              <a:t>of a </a:t>
            </a:r>
            <a:r>
              <a:rPr lang="en-IN" b="1" dirty="0" smtClean="0"/>
              <a:t>tree- </a:t>
            </a:r>
            <a:r>
              <a:rPr lang="en-US" sz="2000" dirty="0"/>
              <a:t>Number of nodes in the </a:t>
            </a:r>
            <a:r>
              <a:rPr lang="en-US" sz="2000" dirty="0" smtClean="0"/>
              <a:t>tree.</a:t>
            </a:r>
          </a:p>
          <a:p>
            <a:r>
              <a:rPr lang="en-IN" b="1" dirty="0" smtClean="0"/>
              <a:t>Forest- </a:t>
            </a:r>
            <a:r>
              <a:rPr lang="en-US" sz="2000" dirty="0"/>
              <a:t>A set of </a:t>
            </a:r>
            <a:r>
              <a:rPr lang="en-US" sz="2000" i="1" dirty="0"/>
              <a:t>n</a:t>
            </a:r>
            <a:r>
              <a:rPr lang="en-US" sz="2000" dirty="0"/>
              <a:t> ≥ 0 disjoint trees.</a:t>
            </a:r>
            <a:endParaRPr lang="en-IN"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67</a:t>
            </a:fld>
            <a:endParaRPr lang="en-IN"/>
          </a:p>
        </p:txBody>
      </p:sp>
    </p:spTree>
    <p:extLst>
      <p:ext uri="{BB962C8B-B14F-4D97-AF65-F5344CB8AC3E}">
        <p14:creationId xmlns:p14="http://schemas.microsoft.com/office/powerpoint/2010/main" val="324443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50878"/>
          </a:xfrm>
        </p:spPr>
        <p:txBody>
          <a:bodyPr/>
          <a:lstStyle/>
          <a:p>
            <a:r>
              <a:rPr lang="en-US" dirty="0" smtClean="0"/>
              <a:t>Tree Terminologies</a:t>
            </a:r>
            <a:endParaRPr lang="en-IN" dirty="0"/>
          </a:p>
        </p:txBody>
      </p:sp>
      <p:grpSp>
        <p:nvGrpSpPr>
          <p:cNvPr id="115" name="Group 114"/>
          <p:cNvGrpSpPr/>
          <p:nvPr/>
        </p:nvGrpSpPr>
        <p:grpSpPr>
          <a:xfrm>
            <a:off x="1519431" y="750629"/>
            <a:ext cx="8450251" cy="6036855"/>
            <a:chOff x="1519431" y="750629"/>
            <a:chExt cx="8450251" cy="6036855"/>
          </a:xfrm>
        </p:grpSpPr>
        <p:sp>
          <p:nvSpPr>
            <p:cNvPr id="5" name="Oval 4"/>
            <p:cNvSpPr/>
            <p:nvPr/>
          </p:nvSpPr>
          <p:spPr>
            <a:xfrm>
              <a:off x="5768453" y="750629"/>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mtClean="0"/>
                <a:t>55</a:t>
              </a:r>
              <a:endParaRPr lang="en-IN" dirty="0"/>
            </a:p>
          </p:txBody>
        </p:sp>
        <p:sp>
          <p:nvSpPr>
            <p:cNvPr id="6" name="Oval 5"/>
            <p:cNvSpPr/>
            <p:nvPr/>
          </p:nvSpPr>
          <p:spPr>
            <a:xfrm>
              <a:off x="4037457" y="1667303"/>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77</a:t>
              </a:r>
              <a:endParaRPr lang="en-IN" dirty="0"/>
            </a:p>
          </p:txBody>
        </p:sp>
        <p:sp>
          <p:nvSpPr>
            <p:cNvPr id="7" name="Oval 6"/>
            <p:cNvSpPr/>
            <p:nvPr/>
          </p:nvSpPr>
          <p:spPr>
            <a:xfrm>
              <a:off x="5172494" y="1655928"/>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11</a:t>
              </a:r>
              <a:endParaRPr lang="en-IN" dirty="0"/>
            </a:p>
          </p:txBody>
        </p:sp>
        <p:sp>
          <p:nvSpPr>
            <p:cNvPr id="8" name="Oval 7"/>
            <p:cNvSpPr/>
            <p:nvPr/>
          </p:nvSpPr>
          <p:spPr>
            <a:xfrm>
              <a:off x="6498604" y="1644552"/>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33</a:t>
              </a:r>
              <a:endParaRPr lang="en-IN" dirty="0"/>
            </a:p>
          </p:txBody>
        </p:sp>
        <p:sp>
          <p:nvSpPr>
            <p:cNvPr id="9" name="Oval 8"/>
            <p:cNvSpPr/>
            <p:nvPr/>
          </p:nvSpPr>
          <p:spPr>
            <a:xfrm>
              <a:off x="7674586" y="1633176"/>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44</a:t>
              </a:r>
              <a:endParaRPr lang="en-IN" dirty="0"/>
            </a:p>
          </p:txBody>
        </p:sp>
        <p:sp>
          <p:nvSpPr>
            <p:cNvPr id="10" name="Oval 9"/>
            <p:cNvSpPr/>
            <p:nvPr/>
          </p:nvSpPr>
          <p:spPr>
            <a:xfrm>
              <a:off x="3207215" y="2665869"/>
              <a:ext cx="655093" cy="54590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22</a:t>
              </a:r>
              <a:endParaRPr lang="en-IN" dirty="0"/>
            </a:p>
          </p:txBody>
        </p:sp>
        <p:sp>
          <p:nvSpPr>
            <p:cNvPr id="11" name="Oval 10"/>
            <p:cNvSpPr/>
            <p:nvPr/>
          </p:nvSpPr>
          <p:spPr>
            <a:xfrm>
              <a:off x="4328605" y="2627197"/>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66</a:t>
              </a:r>
              <a:endParaRPr lang="en-IN" dirty="0"/>
            </a:p>
          </p:txBody>
        </p:sp>
        <p:sp>
          <p:nvSpPr>
            <p:cNvPr id="12" name="Oval 11"/>
            <p:cNvSpPr/>
            <p:nvPr/>
          </p:nvSpPr>
          <p:spPr>
            <a:xfrm>
              <a:off x="5190692" y="2615823"/>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r>
                <a:rPr lang="en-US" dirty="0" smtClean="0"/>
                <a:t>5</a:t>
              </a:r>
              <a:endParaRPr lang="en-IN" dirty="0"/>
            </a:p>
          </p:txBody>
        </p:sp>
        <p:sp>
          <p:nvSpPr>
            <p:cNvPr id="13" name="Oval 12"/>
            <p:cNvSpPr/>
            <p:nvPr/>
          </p:nvSpPr>
          <p:spPr>
            <a:xfrm>
              <a:off x="6052777" y="2631743"/>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99</a:t>
              </a:r>
              <a:endParaRPr lang="en-IN" dirty="0"/>
            </a:p>
          </p:txBody>
        </p:sp>
        <p:sp>
          <p:nvSpPr>
            <p:cNvPr id="14" name="Oval 13"/>
            <p:cNvSpPr/>
            <p:nvPr/>
          </p:nvSpPr>
          <p:spPr>
            <a:xfrm>
              <a:off x="6914864" y="2606719"/>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r>
                <a:rPr lang="en-US" dirty="0" smtClean="0"/>
                <a:t>5</a:t>
              </a:r>
              <a:endParaRPr lang="en-IN" dirty="0"/>
            </a:p>
          </p:txBody>
        </p:sp>
        <p:sp>
          <p:nvSpPr>
            <p:cNvPr id="15" name="Oval 14"/>
            <p:cNvSpPr/>
            <p:nvPr/>
          </p:nvSpPr>
          <p:spPr>
            <a:xfrm>
              <a:off x="8104497" y="2608991"/>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88</a:t>
              </a:r>
              <a:endParaRPr lang="en-IN" dirty="0"/>
            </a:p>
          </p:txBody>
        </p:sp>
        <p:sp>
          <p:nvSpPr>
            <p:cNvPr id="16" name="Oval 15"/>
            <p:cNvSpPr/>
            <p:nvPr/>
          </p:nvSpPr>
          <p:spPr>
            <a:xfrm>
              <a:off x="2320107" y="3648494"/>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12</a:t>
              </a:r>
              <a:endParaRPr lang="en-IN" dirty="0"/>
            </a:p>
          </p:txBody>
        </p:sp>
        <p:sp>
          <p:nvSpPr>
            <p:cNvPr id="17" name="Oval 16"/>
            <p:cNvSpPr/>
            <p:nvPr/>
          </p:nvSpPr>
          <p:spPr>
            <a:xfrm>
              <a:off x="3291373" y="3650766"/>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32</a:t>
              </a:r>
              <a:endParaRPr lang="en-IN" dirty="0"/>
            </a:p>
          </p:txBody>
        </p:sp>
        <p:sp>
          <p:nvSpPr>
            <p:cNvPr id="18" name="Oval 17"/>
            <p:cNvSpPr/>
            <p:nvPr/>
          </p:nvSpPr>
          <p:spPr>
            <a:xfrm>
              <a:off x="4180752" y="3612097"/>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78</a:t>
              </a:r>
              <a:endParaRPr lang="en-IN" dirty="0"/>
            </a:p>
          </p:txBody>
        </p:sp>
        <p:sp>
          <p:nvSpPr>
            <p:cNvPr id="19" name="Oval 18"/>
            <p:cNvSpPr/>
            <p:nvPr/>
          </p:nvSpPr>
          <p:spPr>
            <a:xfrm>
              <a:off x="5015542" y="3628017"/>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98</a:t>
              </a:r>
              <a:endParaRPr lang="en-IN" dirty="0"/>
            </a:p>
          </p:txBody>
        </p:sp>
        <p:sp>
          <p:nvSpPr>
            <p:cNvPr id="20" name="Oval 19"/>
            <p:cNvSpPr/>
            <p:nvPr/>
          </p:nvSpPr>
          <p:spPr>
            <a:xfrm>
              <a:off x="5782092" y="3630289"/>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89</a:t>
              </a:r>
              <a:endParaRPr lang="en-IN" dirty="0"/>
            </a:p>
          </p:txBody>
        </p:sp>
        <p:sp>
          <p:nvSpPr>
            <p:cNvPr id="21" name="Oval 20"/>
            <p:cNvSpPr/>
            <p:nvPr/>
          </p:nvSpPr>
          <p:spPr>
            <a:xfrm>
              <a:off x="6657828" y="3646209"/>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47</a:t>
              </a:r>
              <a:endParaRPr lang="en-IN" dirty="0"/>
            </a:p>
          </p:txBody>
        </p:sp>
        <p:sp>
          <p:nvSpPr>
            <p:cNvPr id="22" name="Oval 21"/>
            <p:cNvSpPr/>
            <p:nvPr/>
          </p:nvSpPr>
          <p:spPr>
            <a:xfrm>
              <a:off x="7438023" y="3648481"/>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14</a:t>
              </a:r>
              <a:endParaRPr lang="en-IN" dirty="0"/>
            </a:p>
          </p:txBody>
        </p:sp>
        <p:sp>
          <p:nvSpPr>
            <p:cNvPr id="23" name="Oval 22"/>
            <p:cNvSpPr/>
            <p:nvPr/>
          </p:nvSpPr>
          <p:spPr>
            <a:xfrm>
              <a:off x="8354699" y="3637106"/>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r>
                <a:rPr lang="en-US" dirty="0" smtClean="0"/>
                <a:t>5</a:t>
              </a:r>
              <a:endParaRPr lang="en-IN" dirty="0"/>
            </a:p>
          </p:txBody>
        </p:sp>
        <p:sp>
          <p:nvSpPr>
            <p:cNvPr id="24" name="Oval 23"/>
            <p:cNvSpPr/>
            <p:nvPr/>
          </p:nvSpPr>
          <p:spPr>
            <a:xfrm>
              <a:off x="9312317" y="3625730"/>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56</a:t>
              </a:r>
              <a:endParaRPr lang="en-IN" dirty="0"/>
            </a:p>
          </p:txBody>
        </p:sp>
        <p:sp>
          <p:nvSpPr>
            <p:cNvPr id="25" name="Oval 24"/>
            <p:cNvSpPr/>
            <p:nvPr/>
          </p:nvSpPr>
          <p:spPr>
            <a:xfrm>
              <a:off x="2254139" y="4633411"/>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31</a:t>
              </a:r>
              <a:endParaRPr lang="en-IN" dirty="0"/>
            </a:p>
          </p:txBody>
        </p:sp>
        <p:sp>
          <p:nvSpPr>
            <p:cNvPr id="26" name="Oval 25"/>
            <p:cNvSpPr/>
            <p:nvPr/>
          </p:nvSpPr>
          <p:spPr>
            <a:xfrm>
              <a:off x="3020685" y="4635683"/>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39</a:t>
              </a:r>
              <a:endParaRPr lang="en-IN" dirty="0"/>
            </a:p>
          </p:txBody>
        </p:sp>
        <p:sp>
          <p:nvSpPr>
            <p:cNvPr id="27" name="Oval 26"/>
            <p:cNvSpPr/>
            <p:nvPr/>
          </p:nvSpPr>
          <p:spPr>
            <a:xfrm>
              <a:off x="3746289" y="4624310"/>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71</a:t>
              </a:r>
              <a:endParaRPr lang="en-IN" dirty="0"/>
            </a:p>
          </p:txBody>
        </p:sp>
        <p:sp>
          <p:nvSpPr>
            <p:cNvPr id="28" name="Oval 27"/>
            <p:cNvSpPr/>
            <p:nvPr/>
          </p:nvSpPr>
          <p:spPr>
            <a:xfrm>
              <a:off x="5195238" y="4612934"/>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67</a:t>
              </a:r>
              <a:endParaRPr lang="en-IN" dirty="0"/>
            </a:p>
          </p:txBody>
        </p:sp>
        <p:sp>
          <p:nvSpPr>
            <p:cNvPr id="29" name="Oval 28"/>
            <p:cNvSpPr/>
            <p:nvPr/>
          </p:nvSpPr>
          <p:spPr>
            <a:xfrm>
              <a:off x="5934492" y="4615206"/>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37</a:t>
              </a:r>
              <a:endParaRPr lang="en-IN" dirty="0"/>
            </a:p>
          </p:txBody>
        </p:sp>
        <p:sp>
          <p:nvSpPr>
            <p:cNvPr id="30" name="Oval 29"/>
            <p:cNvSpPr/>
            <p:nvPr/>
          </p:nvSpPr>
          <p:spPr>
            <a:xfrm>
              <a:off x="6660100" y="4631126"/>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18</a:t>
              </a:r>
              <a:endParaRPr lang="en-IN" dirty="0"/>
            </a:p>
          </p:txBody>
        </p:sp>
        <p:sp>
          <p:nvSpPr>
            <p:cNvPr id="31" name="Oval 30"/>
            <p:cNvSpPr/>
            <p:nvPr/>
          </p:nvSpPr>
          <p:spPr>
            <a:xfrm>
              <a:off x="7440295" y="4633398"/>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39</a:t>
              </a:r>
              <a:endParaRPr lang="en-IN" dirty="0"/>
            </a:p>
          </p:txBody>
        </p:sp>
        <p:sp>
          <p:nvSpPr>
            <p:cNvPr id="32" name="Oval 31"/>
            <p:cNvSpPr/>
            <p:nvPr/>
          </p:nvSpPr>
          <p:spPr>
            <a:xfrm>
              <a:off x="8356971" y="4622023"/>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50</a:t>
              </a:r>
              <a:endParaRPr lang="en-IN" dirty="0"/>
            </a:p>
          </p:txBody>
        </p:sp>
        <p:sp>
          <p:nvSpPr>
            <p:cNvPr id="33" name="Oval 32"/>
            <p:cNvSpPr/>
            <p:nvPr/>
          </p:nvSpPr>
          <p:spPr>
            <a:xfrm>
              <a:off x="9314589" y="4610647"/>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43</a:t>
              </a:r>
              <a:endParaRPr lang="en-IN" dirty="0"/>
            </a:p>
          </p:txBody>
        </p:sp>
        <p:sp>
          <p:nvSpPr>
            <p:cNvPr id="34" name="Oval 33"/>
            <p:cNvSpPr/>
            <p:nvPr/>
          </p:nvSpPr>
          <p:spPr>
            <a:xfrm>
              <a:off x="1519431" y="4662979"/>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17</a:t>
              </a:r>
              <a:endParaRPr lang="en-IN" dirty="0"/>
            </a:p>
          </p:txBody>
        </p:sp>
        <p:sp>
          <p:nvSpPr>
            <p:cNvPr id="35" name="Oval 34"/>
            <p:cNvSpPr/>
            <p:nvPr/>
          </p:nvSpPr>
          <p:spPr>
            <a:xfrm>
              <a:off x="4458248" y="4640230"/>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49</a:t>
              </a:r>
              <a:endParaRPr lang="en-IN" dirty="0"/>
            </a:p>
          </p:txBody>
        </p:sp>
        <p:sp>
          <p:nvSpPr>
            <p:cNvPr id="36" name="Oval 35"/>
            <p:cNvSpPr/>
            <p:nvPr/>
          </p:nvSpPr>
          <p:spPr>
            <a:xfrm>
              <a:off x="2861453" y="5459104"/>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72</a:t>
              </a:r>
              <a:endParaRPr lang="en-IN" dirty="0"/>
            </a:p>
          </p:txBody>
        </p:sp>
        <p:sp>
          <p:nvSpPr>
            <p:cNvPr id="37" name="Oval 36"/>
            <p:cNvSpPr/>
            <p:nvPr/>
          </p:nvSpPr>
          <p:spPr>
            <a:xfrm>
              <a:off x="6152856" y="5447728"/>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86</a:t>
              </a:r>
              <a:endParaRPr lang="en-IN" dirty="0"/>
            </a:p>
          </p:txBody>
        </p:sp>
        <p:sp>
          <p:nvSpPr>
            <p:cNvPr id="38" name="Oval 37"/>
            <p:cNvSpPr/>
            <p:nvPr/>
          </p:nvSpPr>
          <p:spPr>
            <a:xfrm>
              <a:off x="8229592" y="5450000"/>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61</a:t>
              </a:r>
              <a:endParaRPr lang="en-IN" dirty="0"/>
            </a:p>
          </p:txBody>
        </p:sp>
        <p:sp>
          <p:nvSpPr>
            <p:cNvPr id="39" name="Oval 38"/>
            <p:cNvSpPr/>
            <p:nvPr/>
          </p:nvSpPr>
          <p:spPr>
            <a:xfrm>
              <a:off x="4446872" y="5475024"/>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94</a:t>
              </a:r>
              <a:endParaRPr lang="en-IN" dirty="0"/>
            </a:p>
          </p:txBody>
        </p:sp>
        <p:sp>
          <p:nvSpPr>
            <p:cNvPr id="40" name="Oval 39"/>
            <p:cNvSpPr/>
            <p:nvPr/>
          </p:nvSpPr>
          <p:spPr>
            <a:xfrm>
              <a:off x="3521099" y="6186984"/>
              <a:ext cx="655093" cy="600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63</a:t>
              </a:r>
              <a:endParaRPr lang="en-IN" dirty="0"/>
            </a:p>
          </p:txBody>
        </p:sp>
        <p:cxnSp>
          <p:nvCxnSpPr>
            <p:cNvPr id="42" name="Straight Connector 41"/>
            <p:cNvCxnSpPr>
              <a:stCxn id="5" idx="3"/>
              <a:endCxn id="6" idx="0"/>
            </p:cNvCxnSpPr>
            <p:nvPr/>
          </p:nvCxnSpPr>
          <p:spPr>
            <a:xfrm flipH="1">
              <a:off x="4365004" y="1263188"/>
              <a:ext cx="1499385" cy="404115"/>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a:stCxn id="5" idx="5"/>
              <a:endCxn id="9" idx="0"/>
            </p:cNvCxnSpPr>
            <p:nvPr/>
          </p:nvCxnSpPr>
          <p:spPr>
            <a:xfrm>
              <a:off x="6327610" y="1263188"/>
              <a:ext cx="1674523" cy="36998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a:stCxn id="5" idx="4"/>
              <a:endCxn id="7" idx="0"/>
            </p:cNvCxnSpPr>
            <p:nvPr/>
          </p:nvCxnSpPr>
          <p:spPr>
            <a:xfrm flipH="1">
              <a:off x="5500041" y="1351129"/>
              <a:ext cx="595959" cy="304799"/>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a:stCxn id="8" idx="0"/>
              <a:endCxn id="5" idx="4"/>
            </p:cNvCxnSpPr>
            <p:nvPr/>
          </p:nvCxnSpPr>
          <p:spPr>
            <a:xfrm flipH="1" flipV="1">
              <a:off x="6096000" y="1351129"/>
              <a:ext cx="730151" cy="293423"/>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stCxn id="6" idx="4"/>
              <a:endCxn id="10" idx="0"/>
            </p:cNvCxnSpPr>
            <p:nvPr/>
          </p:nvCxnSpPr>
          <p:spPr>
            <a:xfrm flipH="1">
              <a:off x="3534762" y="2267803"/>
              <a:ext cx="830242" cy="39806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a:stCxn id="11" idx="0"/>
              <a:endCxn id="6" idx="4"/>
            </p:cNvCxnSpPr>
            <p:nvPr/>
          </p:nvCxnSpPr>
          <p:spPr>
            <a:xfrm flipH="1" flipV="1">
              <a:off x="4365004" y="2267803"/>
              <a:ext cx="291148" cy="359394"/>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a:stCxn id="7" idx="4"/>
              <a:endCxn id="12" idx="0"/>
            </p:cNvCxnSpPr>
            <p:nvPr/>
          </p:nvCxnSpPr>
          <p:spPr>
            <a:xfrm>
              <a:off x="5500041" y="2256428"/>
              <a:ext cx="18198" cy="359395"/>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stCxn id="8" idx="4"/>
              <a:endCxn id="13" idx="0"/>
            </p:cNvCxnSpPr>
            <p:nvPr/>
          </p:nvCxnSpPr>
          <p:spPr>
            <a:xfrm flipH="1">
              <a:off x="6380324" y="2245052"/>
              <a:ext cx="445827" cy="38669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stCxn id="14" idx="0"/>
              <a:endCxn id="8" idx="4"/>
            </p:cNvCxnSpPr>
            <p:nvPr/>
          </p:nvCxnSpPr>
          <p:spPr>
            <a:xfrm flipH="1" flipV="1">
              <a:off x="6826151" y="2245052"/>
              <a:ext cx="416260" cy="361667"/>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9" idx="4"/>
              <a:endCxn id="15" idx="0"/>
            </p:cNvCxnSpPr>
            <p:nvPr/>
          </p:nvCxnSpPr>
          <p:spPr>
            <a:xfrm>
              <a:off x="8002133" y="2233676"/>
              <a:ext cx="429911" cy="37531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stCxn id="16" idx="3"/>
              <a:endCxn id="34" idx="0"/>
            </p:cNvCxnSpPr>
            <p:nvPr/>
          </p:nvCxnSpPr>
          <p:spPr>
            <a:xfrm flipH="1">
              <a:off x="1846978" y="4161053"/>
              <a:ext cx="569065" cy="501926"/>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25" idx="0"/>
              <a:endCxn id="16" idx="4"/>
            </p:cNvCxnSpPr>
            <p:nvPr/>
          </p:nvCxnSpPr>
          <p:spPr>
            <a:xfrm flipV="1">
              <a:off x="2581686" y="4248994"/>
              <a:ext cx="65968" cy="384417"/>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a:stCxn id="16" idx="5"/>
              <a:endCxn id="26" idx="0"/>
            </p:cNvCxnSpPr>
            <p:nvPr/>
          </p:nvCxnSpPr>
          <p:spPr>
            <a:xfrm>
              <a:off x="2879264" y="4161053"/>
              <a:ext cx="468968" cy="47463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a:stCxn id="10" idx="3"/>
              <a:endCxn id="16" idx="0"/>
            </p:cNvCxnSpPr>
            <p:nvPr/>
          </p:nvCxnSpPr>
          <p:spPr>
            <a:xfrm flipH="1">
              <a:off x="2647654" y="3131831"/>
              <a:ext cx="655497" cy="516663"/>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p:cNvCxnSpPr>
              <a:stCxn id="10" idx="4"/>
              <a:endCxn id="17" idx="0"/>
            </p:cNvCxnSpPr>
            <p:nvPr/>
          </p:nvCxnSpPr>
          <p:spPr>
            <a:xfrm>
              <a:off x="3534762" y="3211778"/>
              <a:ext cx="84158" cy="438988"/>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p:cNvCxnSpPr>
              <a:stCxn id="11" idx="4"/>
              <a:endCxn id="18" idx="0"/>
            </p:cNvCxnSpPr>
            <p:nvPr/>
          </p:nvCxnSpPr>
          <p:spPr>
            <a:xfrm flipH="1">
              <a:off x="4508299" y="3227697"/>
              <a:ext cx="147853" cy="38440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p:cNvCxnSpPr>
              <a:stCxn id="19" idx="0"/>
              <a:endCxn id="11" idx="4"/>
            </p:cNvCxnSpPr>
            <p:nvPr/>
          </p:nvCxnSpPr>
          <p:spPr>
            <a:xfrm flipH="1" flipV="1">
              <a:off x="4656152" y="3227697"/>
              <a:ext cx="686937" cy="400320"/>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p:cNvCxnSpPr>
              <a:stCxn id="24" idx="0"/>
              <a:endCxn id="15" idx="5"/>
            </p:cNvCxnSpPr>
            <p:nvPr/>
          </p:nvCxnSpPr>
          <p:spPr>
            <a:xfrm flipH="1" flipV="1">
              <a:off x="8663654" y="3121550"/>
              <a:ext cx="976210" cy="50418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p:cNvCxnSpPr>
              <a:stCxn id="15" idx="3"/>
              <a:endCxn id="22" idx="0"/>
            </p:cNvCxnSpPr>
            <p:nvPr/>
          </p:nvCxnSpPr>
          <p:spPr>
            <a:xfrm flipH="1">
              <a:off x="7765570" y="3121550"/>
              <a:ext cx="434863" cy="526931"/>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p:cNvCxnSpPr>
              <a:stCxn id="12" idx="4"/>
              <a:endCxn id="20" idx="0"/>
            </p:cNvCxnSpPr>
            <p:nvPr/>
          </p:nvCxnSpPr>
          <p:spPr>
            <a:xfrm>
              <a:off x="5518239" y="3216323"/>
              <a:ext cx="591400" cy="413966"/>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p:cNvCxnSpPr>
              <a:stCxn id="14" idx="4"/>
              <a:endCxn id="21" idx="0"/>
            </p:cNvCxnSpPr>
            <p:nvPr/>
          </p:nvCxnSpPr>
          <p:spPr>
            <a:xfrm flipH="1">
              <a:off x="6985375" y="3207219"/>
              <a:ext cx="257036" cy="438990"/>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p:cNvCxnSpPr>
              <a:stCxn id="23" idx="0"/>
              <a:endCxn id="15" idx="4"/>
            </p:cNvCxnSpPr>
            <p:nvPr/>
          </p:nvCxnSpPr>
          <p:spPr>
            <a:xfrm flipH="1" flipV="1">
              <a:off x="8432044" y="3209491"/>
              <a:ext cx="250202" cy="427615"/>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p:cNvCxnSpPr>
              <a:stCxn id="18" idx="4"/>
              <a:endCxn id="27" idx="0"/>
            </p:cNvCxnSpPr>
            <p:nvPr/>
          </p:nvCxnSpPr>
          <p:spPr>
            <a:xfrm flipH="1">
              <a:off x="4073836" y="4212597"/>
              <a:ext cx="434463" cy="411713"/>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p:cNvCxnSpPr>
              <a:stCxn id="18" idx="4"/>
              <a:endCxn id="35" idx="0"/>
            </p:cNvCxnSpPr>
            <p:nvPr/>
          </p:nvCxnSpPr>
          <p:spPr>
            <a:xfrm>
              <a:off x="4508299" y="4212597"/>
              <a:ext cx="277496" cy="427633"/>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p:cNvCxnSpPr>
              <a:stCxn id="20" idx="4"/>
              <a:endCxn id="28" idx="0"/>
            </p:cNvCxnSpPr>
            <p:nvPr/>
          </p:nvCxnSpPr>
          <p:spPr>
            <a:xfrm flipH="1">
              <a:off x="5522785" y="4230789"/>
              <a:ext cx="586854" cy="382145"/>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p:cNvCxnSpPr>
              <a:stCxn id="29" idx="0"/>
              <a:endCxn id="20" idx="4"/>
            </p:cNvCxnSpPr>
            <p:nvPr/>
          </p:nvCxnSpPr>
          <p:spPr>
            <a:xfrm flipH="1" flipV="1">
              <a:off x="6109639" y="4230789"/>
              <a:ext cx="152400" cy="384417"/>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p:cNvCxnSpPr>
              <a:stCxn id="30" idx="0"/>
              <a:endCxn id="22" idx="4"/>
            </p:cNvCxnSpPr>
            <p:nvPr/>
          </p:nvCxnSpPr>
          <p:spPr>
            <a:xfrm flipV="1">
              <a:off x="6987647" y="4248981"/>
              <a:ext cx="777923" cy="382145"/>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a:stCxn id="31" idx="0"/>
              <a:endCxn id="22" idx="4"/>
            </p:cNvCxnSpPr>
            <p:nvPr/>
          </p:nvCxnSpPr>
          <p:spPr>
            <a:xfrm flipH="1" flipV="1">
              <a:off x="7765570" y="4248981"/>
              <a:ext cx="2272" cy="384417"/>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a:stCxn id="32" idx="0"/>
              <a:endCxn id="22" idx="4"/>
            </p:cNvCxnSpPr>
            <p:nvPr/>
          </p:nvCxnSpPr>
          <p:spPr>
            <a:xfrm flipH="1" flipV="1">
              <a:off x="7765570" y="4248981"/>
              <a:ext cx="918948" cy="373042"/>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p:cNvCxnSpPr>
              <a:stCxn id="33" idx="0"/>
              <a:endCxn id="24" idx="4"/>
            </p:cNvCxnSpPr>
            <p:nvPr/>
          </p:nvCxnSpPr>
          <p:spPr>
            <a:xfrm flipH="1" flipV="1">
              <a:off x="9639864" y="4226230"/>
              <a:ext cx="2272" cy="384417"/>
            </a:xfrm>
            <a:prstGeom prst="line">
              <a:avLst/>
            </a:prstGeom>
          </p:spPr>
          <p:style>
            <a:lnRef idx="1">
              <a:schemeClr val="dk1"/>
            </a:lnRef>
            <a:fillRef idx="0">
              <a:schemeClr val="dk1"/>
            </a:fillRef>
            <a:effectRef idx="0">
              <a:schemeClr val="dk1"/>
            </a:effectRef>
            <a:fontRef idx="minor">
              <a:schemeClr val="tx1"/>
            </a:fontRef>
          </p:style>
        </p:cxnSp>
        <p:cxnSp>
          <p:nvCxnSpPr>
            <p:cNvPr id="106" name="Straight Connector 105"/>
            <p:cNvCxnSpPr>
              <a:stCxn id="36" idx="0"/>
              <a:endCxn id="26" idx="4"/>
            </p:cNvCxnSpPr>
            <p:nvPr/>
          </p:nvCxnSpPr>
          <p:spPr>
            <a:xfrm flipV="1">
              <a:off x="3189000" y="5236183"/>
              <a:ext cx="159232" cy="222921"/>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Connector 107"/>
            <p:cNvCxnSpPr>
              <a:stCxn id="40" idx="1"/>
              <a:endCxn id="36" idx="4"/>
            </p:cNvCxnSpPr>
            <p:nvPr/>
          </p:nvCxnSpPr>
          <p:spPr>
            <a:xfrm flipH="1" flipV="1">
              <a:off x="3189000" y="6059604"/>
              <a:ext cx="428035" cy="215321"/>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p:cNvCxnSpPr>
              <a:stCxn id="39" idx="0"/>
              <a:endCxn id="35" idx="4"/>
            </p:cNvCxnSpPr>
            <p:nvPr/>
          </p:nvCxnSpPr>
          <p:spPr>
            <a:xfrm flipV="1">
              <a:off x="4774419" y="5240730"/>
              <a:ext cx="11376" cy="234294"/>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p:cNvCxnSpPr>
              <a:stCxn id="37" idx="0"/>
              <a:endCxn id="29" idx="4"/>
            </p:cNvCxnSpPr>
            <p:nvPr/>
          </p:nvCxnSpPr>
          <p:spPr>
            <a:xfrm flipH="1" flipV="1">
              <a:off x="6262039" y="5215706"/>
              <a:ext cx="218364" cy="232022"/>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a:stCxn id="38" idx="0"/>
              <a:endCxn id="32" idx="4"/>
            </p:cNvCxnSpPr>
            <p:nvPr/>
          </p:nvCxnSpPr>
          <p:spPr>
            <a:xfrm flipV="1">
              <a:off x="8557139" y="5222523"/>
              <a:ext cx="127379" cy="227477"/>
            </a:xfrm>
            <a:prstGeom prst="line">
              <a:avLst/>
            </a:prstGeom>
          </p:spPr>
          <p:style>
            <a:lnRef idx="1">
              <a:schemeClr val="dk1"/>
            </a:lnRef>
            <a:fillRef idx="0">
              <a:schemeClr val="dk1"/>
            </a:fillRef>
            <a:effectRef idx="0">
              <a:schemeClr val="dk1"/>
            </a:effectRef>
            <a:fontRef idx="minor">
              <a:schemeClr val="tx1"/>
            </a:fontRef>
          </p:style>
        </p:cxnSp>
      </p:grpSp>
      <p:sp>
        <p:nvSpPr>
          <p:cNvPr id="116" name="TextBox 115"/>
          <p:cNvSpPr txBox="1"/>
          <p:nvPr/>
        </p:nvSpPr>
        <p:spPr>
          <a:xfrm>
            <a:off x="-13650" y="1050879"/>
            <a:ext cx="723332" cy="369332"/>
          </a:xfrm>
          <a:prstGeom prst="rect">
            <a:avLst/>
          </a:prstGeom>
          <a:noFill/>
        </p:spPr>
        <p:txBody>
          <a:bodyPr wrap="square" rtlCol="0">
            <a:spAutoFit/>
          </a:bodyPr>
          <a:lstStyle/>
          <a:p>
            <a:r>
              <a:rPr lang="en-US" b="1" dirty="0" smtClean="0"/>
              <a:t>Node</a:t>
            </a:r>
            <a:endParaRPr lang="en-IN" b="1" dirty="0"/>
          </a:p>
        </p:txBody>
      </p:sp>
      <p:sp>
        <p:nvSpPr>
          <p:cNvPr id="117" name="Oval 116"/>
          <p:cNvSpPr/>
          <p:nvPr/>
        </p:nvSpPr>
        <p:spPr>
          <a:xfrm>
            <a:off x="5768453" y="750629"/>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18" name="Oval 117"/>
          <p:cNvSpPr/>
          <p:nvPr/>
        </p:nvSpPr>
        <p:spPr>
          <a:xfrm>
            <a:off x="4037459" y="1667307"/>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20" name="TextBox 119"/>
          <p:cNvSpPr txBox="1"/>
          <p:nvPr/>
        </p:nvSpPr>
        <p:spPr>
          <a:xfrm>
            <a:off x="-11379" y="1257871"/>
            <a:ext cx="723332" cy="369332"/>
          </a:xfrm>
          <a:prstGeom prst="rect">
            <a:avLst/>
          </a:prstGeom>
          <a:noFill/>
        </p:spPr>
        <p:txBody>
          <a:bodyPr wrap="square" rtlCol="0">
            <a:spAutoFit/>
          </a:bodyPr>
          <a:lstStyle/>
          <a:p>
            <a:r>
              <a:rPr lang="en-US" b="1" dirty="0" smtClean="0"/>
              <a:t>Root</a:t>
            </a:r>
            <a:endParaRPr lang="en-IN" b="1" dirty="0"/>
          </a:p>
        </p:txBody>
      </p:sp>
      <p:sp>
        <p:nvSpPr>
          <p:cNvPr id="121" name="TextBox 120"/>
          <p:cNvSpPr txBox="1"/>
          <p:nvPr/>
        </p:nvSpPr>
        <p:spPr>
          <a:xfrm>
            <a:off x="4541" y="1451215"/>
            <a:ext cx="3020707" cy="369332"/>
          </a:xfrm>
          <a:prstGeom prst="rect">
            <a:avLst/>
          </a:prstGeom>
          <a:noFill/>
        </p:spPr>
        <p:txBody>
          <a:bodyPr wrap="square" rtlCol="0">
            <a:spAutoFit/>
          </a:bodyPr>
          <a:lstStyle/>
          <a:p>
            <a:r>
              <a:rPr lang="en-US" b="1" dirty="0" smtClean="0"/>
              <a:t>Child- </a:t>
            </a:r>
            <a:r>
              <a:rPr lang="en-US" dirty="0" smtClean="0"/>
              <a:t>except 55 every node</a:t>
            </a:r>
            <a:endParaRPr lang="en-IN" b="1" dirty="0"/>
          </a:p>
        </p:txBody>
      </p:sp>
      <p:sp>
        <p:nvSpPr>
          <p:cNvPr id="122" name="Oval 121"/>
          <p:cNvSpPr/>
          <p:nvPr/>
        </p:nvSpPr>
        <p:spPr>
          <a:xfrm>
            <a:off x="5172494" y="1657064"/>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23" name="Oval 122"/>
          <p:cNvSpPr/>
          <p:nvPr/>
        </p:nvSpPr>
        <p:spPr>
          <a:xfrm>
            <a:off x="4328605" y="2628332"/>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24" name="Oval 123"/>
          <p:cNvSpPr/>
          <p:nvPr/>
        </p:nvSpPr>
        <p:spPr>
          <a:xfrm>
            <a:off x="3291373" y="3640505"/>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25" name="TextBox 124"/>
          <p:cNvSpPr txBox="1"/>
          <p:nvPr/>
        </p:nvSpPr>
        <p:spPr>
          <a:xfrm>
            <a:off x="-6834" y="1658207"/>
            <a:ext cx="4269474" cy="646331"/>
          </a:xfrm>
          <a:prstGeom prst="rect">
            <a:avLst/>
          </a:prstGeom>
          <a:noFill/>
        </p:spPr>
        <p:txBody>
          <a:bodyPr wrap="square" rtlCol="0">
            <a:spAutoFit/>
          </a:bodyPr>
          <a:lstStyle/>
          <a:p>
            <a:r>
              <a:rPr lang="en-US" b="1" dirty="0" smtClean="0"/>
              <a:t>Parent- </a:t>
            </a:r>
            <a:r>
              <a:rPr lang="en-US" dirty="0" smtClean="0"/>
              <a:t>except 99, 32, 98, 47, 95, 17, 31, 63, 71, 94, 67, 86, 18, 39, 61, 43 every node</a:t>
            </a:r>
            <a:endParaRPr lang="en-IN" b="1" dirty="0"/>
          </a:p>
        </p:txBody>
      </p:sp>
      <p:sp>
        <p:nvSpPr>
          <p:cNvPr id="126" name="Oval 125"/>
          <p:cNvSpPr/>
          <p:nvPr/>
        </p:nvSpPr>
        <p:spPr>
          <a:xfrm>
            <a:off x="4039731" y="1655931"/>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27" name="Oval 126"/>
          <p:cNvSpPr/>
          <p:nvPr/>
        </p:nvSpPr>
        <p:spPr>
          <a:xfrm>
            <a:off x="5174766" y="1645688"/>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28" name="Oval 127"/>
          <p:cNvSpPr/>
          <p:nvPr/>
        </p:nvSpPr>
        <p:spPr>
          <a:xfrm>
            <a:off x="4330877" y="2616956"/>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29" name="Oval 128"/>
          <p:cNvSpPr/>
          <p:nvPr/>
        </p:nvSpPr>
        <p:spPr>
          <a:xfrm>
            <a:off x="3293645" y="3629129"/>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0" name="TextBox 129"/>
          <p:cNvSpPr txBox="1"/>
          <p:nvPr/>
        </p:nvSpPr>
        <p:spPr>
          <a:xfrm>
            <a:off x="-4562" y="2124511"/>
            <a:ext cx="4269474" cy="369332"/>
          </a:xfrm>
          <a:prstGeom prst="rect">
            <a:avLst/>
          </a:prstGeom>
          <a:noFill/>
        </p:spPr>
        <p:txBody>
          <a:bodyPr wrap="square" rtlCol="0">
            <a:spAutoFit/>
          </a:bodyPr>
          <a:lstStyle/>
          <a:p>
            <a:r>
              <a:rPr lang="en-US" b="1" dirty="0" smtClean="0"/>
              <a:t>Siblings-</a:t>
            </a:r>
            <a:r>
              <a:rPr lang="en-US" dirty="0" smtClean="0"/>
              <a:t>(77,11,33,44) {22,66} {17,31, 39}</a:t>
            </a:r>
            <a:endParaRPr lang="en-IN" dirty="0"/>
          </a:p>
        </p:txBody>
      </p:sp>
      <p:sp>
        <p:nvSpPr>
          <p:cNvPr id="131" name="Oval 130"/>
          <p:cNvSpPr/>
          <p:nvPr/>
        </p:nvSpPr>
        <p:spPr>
          <a:xfrm>
            <a:off x="4042005" y="1658203"/>
            <a:ext cx="655093" cy="600500"/>
          </a:xfrm>
          <a:prstGeom prst="ellipse">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2" name="Oval 131"/>
          <p:cNvSpPr/>
          <p:nvPr/>
        </p:nvSpPr>
        <p:spPr>
          <a:xfrm>
            <a:off x="5190697" y="1646827"/>
            <a:ext cx="655093" cy="600500"/>
          </a:xfrm>
          <a:prstGeom prst="ellipse">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3" name="Oval 132"/>
          <p:cNvSpPr/>
          <p:nvPr/>
        </p:nvSpPr>
        <p:spPr>
          <a:xfrm>
            <a:off x="6489511" y="1635451"/>
            <a:ext cx="655093" cy="600500"/>
          </a:xfrm>
          <a:prstGeom prst="ellipse">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4" name="Oval 133"/>
          <p:cNvSpPr/>
          <p:nvPr/>
        </p:nvSpPr>
        <p:spPr>
          <a:xfrm>
            <a:off x="7679148" y="1624076"/>
            <a:ext cx="655093" cy="600500"/>
          </a:xfrm>
          <a:prstGeom prst="ellipse">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5" name="Oval 134"/>
          <p:cNvSpPr/>
          <p:nvPr/>
        </p:nvSpPr>
        <p:spPr>
          <a:xfrm>
            <a:off x="3214030" y="2646524"/>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6" name="Oval 135"/>
          <p:cNvSpPr/>
          <p:nvPr/>
        </p:nvSpPr>
        <p:spPr>
          <a:xfrm>
            <a:off x="4333152" y="2632876"/>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7" name="Oval 136"/>
          <p:cNvSpPr/>
          <p:nvPr/>
        </p:nvSpPr>
        <p:spPr>
          <a:xfrm>
            <a:off x="1521702" y="4668636"/>
            <a:ext cx="655093" cy="600500"/>
          </a:xfrm>
          <a:prstGeom prst="ellipse">
            <a:avLst/>
          </a:prstGeom>
          <a:no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9" name="Oval 138"/>
          <p:cNvSpPr/>
          <p:nvPr/>
        </p:nvSpPr>
        <p:spPr>
          <a:xfrm>
            <a:off x="2247310" y="4643613"/>
            <a:ext cx="655093" cy="600500"/>
          </a:xfrm>
          <a:prstGeom prst="ellipse">
            <a:avLst/>
          </a:prstGeom>
          <a:no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40" name="Oval 139"/>
          <p:cNvSpPr/>
          <p:nvPr/>
        </p:nvSpPr>
        <p:spPr>
          <a:xfrm>
            <a:off x="3011590" y="4657260"/>
            <a:ext cx="655093" cy="600500"/>
          </a:xfrm>
          <a:prstGeom prst="ellipse">
            <a:avLst/>
          </a:prstGeom>
          <a:no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41" name="TextBox 140"/>
          <p:cNvSpPr txBox="1"/>
          <p:nvPr/>
        </p:nvSpPr>
        <p:spPr>
          <a:xfrm>
            <a:off x="-15" y="2373443"/>
            <a:ext cx="4269474" cy="369332"/>
          </a:xfrm>
          <a:prstGeom prst="rect">
            <a:avLst/>
          </a:prstGeom>
          <a:noFill/>
        </p:spPr>
        <p:txBody>
          <a:bodyPr wrap="square" rtlCol="0">
            <a:spAutoFit/>
          </a:bodyPr>
          <a:lstStyle/>
          <a:p>
            <a:r>
              <a:rPr lang="en-US" b="1" dirty="0" smtClean="0"/>
              <a:t>Neighbor-</a:t>
            </a:r>
            <a:r>
              <a:rPr lang="en-US" dirty="0" smtClean="0"/>
              <a:t>(77,22) {66,78} {50,61}</a:t>
            </a:r>
            <a:endParaRPr lang="en-IN" dirty="0"/>
          </a:p>
        </p:txBody>
      </p:sp>
      <p:sp>
        <p:nvSpPr>
          <p:cNvPr id="142" name="Oval 141"/>
          <p:cNvSpPr/>
          <p:nvPr/>
        </p:nvSpPr>
        <p:spPr>
          <a:xfrm>
            <a:off x="4057925" y="1646827"/>
            <a:ext cx="655093" cy="600500"/>
          </a:xfrm>
          <a:prstGeom prst="ellipse">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43" name="Oval 142"/>
          <p:cNvSpPr/>
          <p:nvPr/>
        </p:nvSpPr>
        <p:spPr>
          <a:xfrm>
            <a:off x="3214033" y="2645394"/>
            <a:ext cx="655093" cy="600500"/>
          </a:xfrm>
          <a:prstGeom prst="ellipse">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44" name="Oval 143"/>
          <p:cNvSpPr/>
          <p:nvPr/>
        </p:nvSpPr>
        <p:spPr>
          <a:xfrm>
            <a:off x="4321777" y="2635149"/>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45" name="Oval 144"/>
          <p:cNvSpPr/>
          <p:nvPr/>
        </p:nvSpPr>
        <p:spPr>
          <a:xfrm>
            <a:off x="4173923" y="3606424"/>
            <a:ext cx="655093" cy="6005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46" name="Oval 145"/>
          <p:cNvSpPr/>
          <p:nvPr/>
        </p:nvSpPr>
        <p:spPr>
          <a:xfrm>
            <a:off x="8350149" y="4632236"/>
            <a:ext cx="655093" cy="600500"/>
          </a:xfrm>
          <a:prstGeom prst="ellipse">
            <a:avLst/>
          </a:prstGeom>
          <a:no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47" name="Oval 146"/>
          <p:cNvSpPr/>
          <p:nvPr/>
        </p:nvSpPr>
        <p:spPr>
          <a:xfrm>
            <a:off x="8229592" y="5426090"/>
            <a:ext cx="655093" cy="600500"/>
          </a:xfrm>
          <a:prstGeom prst="ellipse">
            <a:avLst/>
          </a:prstGeom>
          <a:no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48" name="TextBox 147"/>
          <p:cNvSpPr txBox="1"/>
          <p:nvPr/>
        </p:nvSpPr>
        <p:spPr>
          <a:xfrm>
            <a:off x="2257" y="2607731"/>
            <a:ext cx="3166286" cy="646331"/>
          </a:xfrm>
          <a:prstGeom prst="rect">
            <a:avLst/>
          </a:prstGeom>
          <a:noFill/>
        </p:spPr>
        <p:txBody>
          <a:bodyPr wrap="square" rtlCol="0">
            <a:spAutoFit/>
          </a:bodyPr>
          <a:lstStyle/>
          <a:p>
            <a:r>
              <a:rPr lang="en-US" b="1" dirty="0" smtClean="0"/>
              <a:t>Descendant-</a:t>
            </a:r>
            <a:r>
              <a:rPr lang="en-US" dirty="0" smtClean="0"/>
              <a:t>(77-{22, 12, 32, 17, 31, 39, 72, 63})</a:t>
            </a:r>
            <a:endParaRPr lang="en-IN" dirty="0"/>
          </a:p>
        </p:txBody>
      </p:sp>
      <p:sp>
        <p:nvSpPr>
          <p:cNvPr id="149" name="TextBox 148"/>
          <p:cNvSpPr txBox="1"/>
          <p:nvPr/>
        </p:nvSpPr>
        <p:spPr>
          <a:xfrm>
            <a:off x="-9119" y="3087683"/>
            <a:ext cx="3166286" cy="646331"/>
          </a:xfrm>
          <a:prstGeom prst="rect">
            <a:avLst/>
          </a:prstGeom>
          <a:noFill/>
        </p:spPr>
        <p:txBody>
          <a:bodyPr wrap="square" rtlCol="0">
            <a:spAutoFit/>
          </a:bodyPr>
          <a:lstStyle/>
          <a:p>
            <a:r>
              <a:rPr lang="en-US" b="1" dirty="0" err="1" smtClean="0"/>
              <a:t>Anscestor</a:t>
            </a:r>
            <a:r>
              <a:rPr lang="en-US" b="1" dirty="0" smtClean="0"/>
              <a:t>-</a:t>
            </a:r>
            <a:r>
              <a:rPr lang="en-US" dirty="0" smtClean="0"/>
              <a:t>(66-{72, 39, 12, 22, 77, 55})</a:t>
            </a:r>
            <a:endParaRPr lang="en-IN" dirty="0"/>
          </a:p>
        </p:txBody>
      </p:sp>
      <p:sp>
        <p:nvSpPr>
          <p:cNvPr id="150" name="TextBox 149"/>
          <p:cNvSpPr txBox="1"/>
          <p:nvPr/>
        </p:nvSpPr>
        <p:spPr>
          <a:xfrm>
            <a:off x="-6847" y="3622220"/>
            <a:ext cx="2256444" cy="646331"/>
          </a:xfrm>
          <a:prstGeom prst="rect">
            <a:avLst/>
          </a:prstGeom>
          <a:noFill/>
        </p:spPr>
        <p:txBody>
          <a:bodyPr wrap="square" rtlCol="0">
            <a:spAutoFit/>
          </a:bodyPr>
          <a:lstStyle/>
          <a:p>
            <a:r>
              <a:rPr lang="en-IN" b="1" dirty="0"/>
              <a:t>Leaf / External </a:t>
            </a:r>
            <a:r>
              <a:rPr lang="en-US" b="1" dirty="0" smtClean="0"/>
              <a:t>-</a:t>
            </a:r>
            <a:r>
              <a:rPr lang="en-US" dirty="0" smtClean="0"/>
              <a:t>(17, 31, 63, 71, 94. 67 </a:t>
            </a:r>
            <a:r>
              <a:rPr lang="en-US" dirty="0" err="1" smtClean="0"/>
              <a:t>etc</a:t>
            </a:r>
            <a:r>
              <a:rPr lang="en-US" dirty="0" smtClean="0"/>
              <a:t> )</a:t>
            </a:r>
            <a:endParaRPr lang="en-IN" dirty="0"/>
          </a:p>
        </p:txBody>
      </p:sp>
      <p:sp>
        <p:nvSpPr>
          <p:cNvPr id="151" name="TextBox 150"/>
          <p:cNvSpPr txBox="1"/>
          <p:nvPr/>
        </p:nvSpPr>
        <p:spPr>
          <a:xfrm>
            <a:off x="-4570" y="4156758"/>
            <a:ext cx="2256444" cy="369332"/>
          </a:xfrm>
          <a:prstGeom prst="rect">
            <a:avLst/>
          </a:prstGeom>
          <a:noFill/>
        </p:spPr>
        <p:txBody>
          <a:bodyPr wrap="square" rtlCol="0">
            <a:spAutoFit/>
          </a:bodyPr>
          <a:lstStyle/>
          <a:p>
            <a:r>
              <a:rPr lang="en-IN" b="1" dirty="0"/>
              <a:t>Branch </a:t>
            </a:r>
            <a:r>
              <a:rPr lang="en-IN" b="1" dirty="0" smtClean="0"/>
              <a:t>/ </a:t>
            </a:r>
            <a:r>
              <a:rPr lang="en-IN" b="1" dirty="0"/>
              <a:t>Internal</a:t>
            </a:r>
            <a:r>
              <a:rPr lang="en-IN" b="1" dirty="0" smtClean="0"/>
              <a:t> </a:t>
            </a:r>
            <a:r>
              <a:rPr lang="en-US" b="1" dirty="0" smtClean="0"/>
              <a:t>-</a:t>
            </a:r>
            <a:endParaRPr lang="en-IN" dirty="0"/>
          </a:p>
        </p:txBody>
      </p:sp>
      <p:sp>
        <p:nvSpPr>
          <p:cNvPr id="152" name="TextBox 151"/>
          <p:cNvSpPr txBox="1"/>
          <p:nvPr/>
        </p:nvSpPr>
        <p:spPr>
          <a:xfrm>
            <a:off x="-15946" y="5223578"/>
            <a:ext cx="2256444" cy="369332"/>
          </a:xfrm>
          <a:prstGeom prst="rect">
            <a:avLst/>
          </a:prstGeom>
          <a:noFill/>
        </p:spPr>
        <p:txBody>
          <a:bodyPr wrap="square" rtlCol="0">
            <a:spAutoFit/>
          </a:bodyPr>
          <a:lstStyle/>
          <a:p>
            <a:r>
              <a:rPr lang="en-IN" b="1" dirty="0" smtClean="0"/>
              <a:t>Edge </a:t>
            </a:r>
            <a:r>
              <a:rPr lang="en-US" b="1" dirty="0" smtClean="0"/>
              <a:t>-</a:t>
            </a:r>
            <a:endParaRPr lang="en-IN" dirty="0"/>
          </a:p>
        </p:txBody>
      </p:sp>
      <p:cxnSp>
        <p:nvCxnSpPr>
          <p:cNvPr id="154" name="Straight Connector 153"/>
          <p:cNvCxnSpPr>
            <a:stCxn id="117" idx="3"/>
            <a:endCxn id="142" idx="0"/>
          </p:cNvCxnSpPr>
          <p:nvPr/>
        </p:nvCxnSpPr>
        <p:spPr>
          <a:xfrm flipH="1">
            <a:off x="4385472" y="1263188"/>
            <a:ext cx="1478917" cy="383639"/>
          </a:xfrm>
          <a:prstGeom prst="line">
            <a:avLst/>
          </a:prstGeom>
        </p:spPr>
        <p:style>
          <a:lnRef idx="3">
            <a:schemeClr val="accent1"/>
          </a:lnRef>
          <a:fillRef idx="0">
            <a:schemeClr val="accent1"/>
          </a:fillRef>
          <a:effectRef idx="2">
            <a:schemeClr val="accent1"/>
          </a:effectRef>
          <a:fontRef idx="minor">
            <a:schemeClr val="tx1"/>
          </a:fontRef>
        </p:style>
      </p:cxnSp>
      <p:cxnSp>
        <p:nvCxnSpPr>
          <p:cNvPr id="155" name="Straight Connector 154"/>
          <p:cNvCxnSpPr>
            <a:stCxn id="134" idx="4"/>
            <a:endCxn id="15" idx="0"/>
          </p:cNvCxnSpPr>
          <p:nvPr/>
        </p:nvCxnSpPr>
        <p:spPr>
          <a:xfrm>
            <a:off x="8006695" y="2224576"/>
            <a:ext cx="425349" cy="384415"/>
          </a:xfrm>
          <a:prstGeom prst="line">
            <a:avLst/>
          </a:prstGeom>
        </p:spPr>
        <p:style>
          <a:lnRef idx="3">
            <a:schemeClr val="accent1"/>
          </a:lnRef>
          <a:fillRef idx="0">
            <a:schemeClr val="accent1"/>
          </a:fillRef>
          <a:effectRef idx="2">
            <a:schemeClr val="accent1"/>
          </a:effectRef>
          <a:fontRef idx="minor">
            <a:schemeClr val="tx1"/>
          </a:fontRef>
        </p:style>
      </p:cxnSp>
      <p:cxnSp>
        <p:nvCxnSpPr>
          <p:cNvPr id="158" name="Straight Connector 157"/>
          <p:cNvCxnSpPr>
            <a:stCxn id="22" idx="4"/>
            <a:endCxn id="30" idx="0"/>
          </p:cNvCxnSpPr>
          <p:nvPr/>
        </p:nvCxnSpPr>
        <p:spPr>
          <a:xfrm flipH="1">
            <a:off x="6987647" y="4248981"/>
            <a:ext cx="777923" cy="382145"/>
          </a:xfrm>
          <a:prstGeom prst="line">
            <a:avLst/>
          </a:prstGeom>
        </p:spPr>
        <p:style>
          <a:lnRef idx="3">
            <a:schemeClr val="accent1"/>
          </a:lnRef>
          <a:fillRef idx="0">
            <a:schemeClr val="accent1"/>
          </a:fillRef>
          <a:effectRef idx="2">
            <a:schemeClr val="accent1"/>
          </a:effectRef>
          <a:fontRef idx="minor">
            <a:schemeClr val="tx1"/>
          </a:fontRef>
        </p:style>
      </p:cxnSp>
      <p:sp>
        <p:nvSpPr>
          <p:cNvPr id="161" name="TextBox 160"/>
          <p:cNvSpPr txBox="1"/>
          <p:nvPr/>
        </p:nvSpPr>
        <p:spPr>
          <a:xfrm>
            <a:off x="-13674" y="5607993"/>
            <a:ext cx="2256444" cy="369332"/>
          </a:xfrm>
          <a:prstGeom prst="rect">
            <a:avLst/>
          </a:prstGeom>
          <a:noFill/>
        </p:spPr>
        <p:txBody>
          <a:bodyPr wrap="square" rtlCol="0">
            <a:spAutoFit/>
          </a:bodyPr>
          <a:lstStyle/>
          <a:p>
            <a:r>
              <a:rPr lang="en-IN" b="1" dirty="0" smtClean="0"/>
              <a:t>Path </a:t>
            </a:r>
            <a:r>
              <a:rPr lang="en-US" b="1" dirty="0" smtClean="0"/>
              <a:t>– </a:t>
            </a:r>
            <a:r>
              <a:rPr lang="en-US" dirty="0" smtClean="0"/>
              <a:t>(55-56)</a:t>
            </a:r>
            <a:endParaRPr lang="en-IN" dirty="0"/>
          </a:p>
        </p:txBody>
      </p:sp>
      <p:sp>
        <p:nvSpPr>
          <p:cNvPr id="162" name="Oval 161"/>
          <p:cNvSpPr/>
          <p:nvPr/>
        </p:nvSpPr>
        <p:spPr>
          <a:xfrm>
            <a:off x="5770725" y="752901"/>
            <a:ext cx="655093" cy="600500"/>
          </a:xfrm>
          <a:prstGeom prst="ellipse">
            <a:avLst/>
          </a:prstGeom>
          <a:noFill/>
          <a:ln w="28575">
            <a:solidFill>
              <a:schemeClr val="accent6">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63" name="Oval 162"/>
          <p:cNvSpPr/>
          <p:nvPr/>
        </p:nvSpPr>
        <p:spPr>
          <a:xfrm>
            <a:off x="7683682" y="1642290"/>
            <a:ext cx="655093" cy="600500"/>
          </a:xfrm>
          <a:prstGeom prst="ellipse">
            <a:avLst/>
          </a:prstGeom>
          <a:noFill/>
          <a:ln w="28575">
            <a:solidFill>
              <a:schemeClr val="accent6">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64" name="Oval 163"/>
          <p:cNvSpPr/>
          <p:nvPr/>
        </p:nvSpPr>
        <p:spPr>
          <a:xfrm>
            <a:off x="8109041" y="2613548"/>
            <a:ext cx="655093" cy="600500"/>
          </a:xfrm>
          <a:prstGeom prst="ellipse">
            <a:avLst/>
          </a:prstGeom>
          <a:noFill/>
          <a:ln w="28575">
            <a:solidFill>
              <a:schemeClr val="accent6">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65" name="Oval 164"/>
          <p:cNvSpPr/>
          <p:nvPr/>
        </p:nvSpPr>
        <p:spPr>
          <a:xfrm>
            <a:off x="9312337" y="3625763"/>
            <a:ext cx="655093" cy="600500"/>
          </a:xfrm>
          <a:prstGeom prst="ellipse">
            <a:avLst/>
          </a:prstGeom>
          <a:noFill/>
          <a:ln w="28575">
            <a:solidFill>
              <a:schemeClr val="accent6">
                <a:lumMod val="60000"/>
                <a:lumOff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cxnSp>
        <p:nvCxnSpPr>
          <p:cNvPr id="166" name="Straight Connector 165"/>
          <p:cNvCxnSpPr>
            <a:stCxn id="162" idx="5"/>
            <a:endCxn id="163" idx="0"/>
          </p:cNvCxnSpPr>
          <p:nvPr/>
        </p:nvCxnSpPr>
        <p:spPr>
          <a:xfrm>
            <a:off x="6329882" y="1265460"/>
            <a:ext cx="1681347" cy="376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9" name="Straight Connector 168"/>
          <p:cNvCxnSpPr>
            <a:stCxn id="163" idx="4"/>
            <a:endCxn id="164" idx="0"/>
          </p:cNvCxnSpPr>
          <p:nvPr/>
        </p:nvCxnSpPr>
        <p:spPr>
          <a:xfrm>
            <a:off x="8011229" y="2242790"/>
            <a:ext cx="425359" cy="370758"/>
          </a:xfrm>
          <a:prstGeom prst="line">
            <a:avLst/>
          </a:prstGeom>
        </p:spPr>
        <p:style>
          <a:lnRef idx="3">
            <a:schemeClr val="accent1"/>
          </a:lnRef>
          <a:fillRef idx="0">
            <a:schemeClr val="accent1"/>
          </a:fillRef>
          <a:effectRef idx="2">
            <a:schemeClr val="accent1"/>
          </a:effectRef>
          <a:fontRef idx="minor">
            <a:schemeClr val="tx1"/>
          </a:fontRef>
        </p:style>
      </p:cxnSp>
      <p:cxnSp>
        <p:nvCxnSpPr>
          <p:cNvPr id="172" name="Straight Connector 171"/>
          <p:cNvCxnSpPr>
            <a:stCxn id="164" idx="5"/>
            <a:endCxn id="165" idx="0"/>
          </p:cNvCxnSpPr>
          <p:nvPr/>
        </p:nvCxnSpPr>
        <p:spPr>
          <a:xfrm>
            <a:off x="8668198" y="3126107"/>
            <a:ext cx="971686" cy="499656"/>
          </a:xfrm>
          <a:prstGeom prst="line">
            <a:avLst/>
          </a:prstGeom>
        </p:spPr>
        <p:style>
          <a:lnRef idx="3">
            <a:schemeClr val="accent1"/>
          </a:lnRef>
          <a:fillRef idx="0">
            <a:schemeClr val="accent1"/>
          </a:fillRef>
          <a:effectRef idx="2">
            <a:schemeClr val="accent1"/>
          </a:effectRef>
          <a:fontRef idx="minor">
            <a:schemeClr val="tx1"/>
          </a:fontRef>
        </p:style>
      </p:cxnSp>
      <p:sp>
        <p:nvSpPr>
          <p:cNvPr id="175" name="TextBox 174"/>
          <p:cNvSpPr txBox="1"/>
          <p:nvPr/>
        </p:nvSpPr>
        <p:spPr>
          <a:xfrm>
            <a:off x="-11402" y="5896873"/>
            <a:ext cx="2256444" cy="369332"/>
          </a:xfrm>
          <a:prstGeom prst="rect">
            <a:avLst/>
          </a:prstGeom>
          <a:noFill/>
        </p:spPr>
        <p:txBody>
          <a:bodyPr wrap="square" rtlCol="0">
            <a:spAutoFit/>
          </a:bodyPr>
          <a:lstStyle/>
          <a:p>
            <a:r>
              <a:rPr lang="en-US" b="1" dirty="0" smtClean="0"/>
              <a:t>Degree – </a:t>
            </a:r>
            <a:r>
              <a:rPr lang="en-US" dirty="0" smtClean="0"/>
              <a:t>{55-4,12-3}</a:t>
            </a:r>
            <a:endParaRPr lang="en-IN" dirty="0"/>
          </a:p>
        </p:txBody>
      </p:sp>
      <p:sp>
        <p:nvSpPr>
          <p:cNvPr id="176" name="TextBox 175"/>
          <p:cNvSpPr txBox="1"/>
          <p:nvPr/>
        </p:nvSpPr>
        <p:spPr>
          <a:xfrm>
            <a:off x="9151759" y="783479"/>
            <a:ext cx="2256444" cy="369332"/>
          </a:xfrm>
          <a:prstGeom prst="rect">
            <a:avLst/>
          </a:prstGeom>
          <a:noFill/>
        </p:spPr>
        <p:txBody>
          <a:bodyPr wrap="square" rtlCol="0">
            <a:spAutoFit/>
          </a:bodyPr>
          <a:lstStyle/>
          <a:p>
            <a:r>
              <a:rPr lang="en-US" b="1" dirty="0" smtClean="0"/>
              <a:t>Depth – </a:t>
            </a:r>
            <a:r>
              <a:rPr lang="en-US" dirty="0" smtClean="0"/>
              <a:t>(88-2)(56-3)</a:t>
            </a:r>
            <a:endParaRPr lang="en-IN" dirty="0"/>
          </a:p>
        </p:txBody>
      </p:sp>
      <p:sp>
        <p:nvSpPr>
          <p:cNvPr id="177" name="TextBox 176"/>
          <p:cNvSpPr txBox="1"/>
          <p:nvPr/>
        </p:nvSpPr>
        <p:spPr>
          <a:xfrm>
            <a:off x="-5741" y="6149333"/>
            <a:ext cx="2256444" cy="369332"/>
          </a:xfrm>
          <a:prstGeom prst="rect">
            <a:avLst/>
          </a:prstGeom>
          <a:noFill/>
        </p:spPr>
        <p:txBody>
          <a:bodyPr wrap="square" rtlCol="0">
            <a:spAutoFit/>
          </a:bodyPr>
          <a:lstStyle/>
          <a:p>
            <a:r>
              <a:rPr lang="en-US" b="1" dirty="0" smtClean="0"/>
              <a:t>Distance – </a:t>
            </a:r>
            <a:r>
              <a:rPr lang="en-US" dirty="0" smtClean="0"/>
              <a:t>(55-56 = 3)</a:t>
            </a:r>
            <a:endParaRPr lang="en-IN" dirty="0"/>
          </a:p>
        </p:txBody>
      </p:sp>
      <p:sp>
        <p:nvSpPr>
          <p:cNvPr id="178" name="TextBox 177"/>
          <p:cNvSpPr txBox="1"/>
          <p:nvPr/>
        </p:nvSpPr>
        <p:spPr>
          <a:xfrm>
            <a:off x="9189855" y="1193060"/>
            <a:ext cx="2256444" cy="369332"/>
          </a:xfrm>
          <a:prstGeom prst="rect">
            <a:avLst/>
          </a:prstGeom>
          <a:noFill/>
        </p:spPr>
        <p:txBody>
          <a:bodyPr wrap="square" rtlCol="0">
            <a:spAutoFit/>
          </a:bodyPr>
          <a:lstStyle/>
          <a:p>
            <a:r>
              <a:rPr lang="en-US" b="1" dirty="0" smtClean="0"/>
              <a:t>Level</a:t>
            </a:r>
            <a:endParaRPr lang="en-IN" dirty="0"/>
          </a:p>
        </p:txBody>
      </p:sp>
      <p:cxnSp>
        <p:nvCxnSpPr>
          <p:cNvPr id="180" name="Straight Connector 179"/>
          <p:cNvCxnSpPr/>
          <p:nvPr/>
        </p:nvCxnSpPr>
        <p:spPr>
          <a:xfrm flipV="1">
            <a:off x="4446872" y="1408340"/>
            <a:ext cx="3555261" cy="85669"/>
          </a:xfrm>
          <a:prstGeom prst="line">
            <a:avLst/>
          </a:prstGeom>
        </p:spPr>
        <p:style>
          <a:lnRef idx="1">
            <a:schemeClr val="dk1"/>
          </a:lnRef>
          <a:fillRef idx="0">
            <a:schemeClr val="dk1"/>
          </a:fillRef>
          <a:effectRef idx="0">
            <a:schemeClr val="dk1"/>
          </a:effectRef>
          <a:fontRef idx="minor">
            <a:schemeClr val="tx1"/>
          </a:fontRef>
        </p:style>
      </p:cxnSp>
      <p:sp>
        <p:nvSpPr>
          <p:cNvPr id="181" name="TextBox 180"/>
          <p:cNvSpPr txBox="1"/>
          <p:nvPr/>
        </p:nvSpPr>
        <p:spPr>
          <a:xfrm>
            <a:off x="6985375" y="1050879"/>
            <a:ext cx="1016758" cy="369332"/>
          </a:xfrm>
          <a:prstGeom prst="rect">
            <a:avLst/>
          </a:prstGeom>
          <a:noFill/>
        </p:spPr>
        <p:txBody>
          <a:bodyPr wrap="square" rtlCol="0">
            <a:spAutoFit/>
          </a:bodyPr>
          <a:lstStyle/>
          <a:p>
            <a:r>
              <a:rPr lang="en-US" dirty="0" smtClean="0"/>
              <a:t>Level 1</a:t>
            </a:r>
            <a:endParaRPr lang="en-IN" dirty="0"/>
          </a:p>
        </p:txBody>
      </p:sp>
      <p:cxnSp>
        <p:nvCxnSpPr>
          <p:cNvPr id="182" name="Straight Connector 181"/>
          <p:cNvCxnSpPr/>
          <p:nvPr/>
        </p:nvCxnSpPr>
        <p:spPr>
          <a:xfrm flipV="1">
            <a:off x="3617035" y="2432293"/>
            <a:ext cx="5737661" cy="61550"/>
          </a:xfrm>
          <a:prstGeom prst="line">
            <a:avLst/>
          </a:prstGeom>
        </p:spPr>
        <p:style>
          <a:lnRef idx="1">
            <a:schemeClr val="dk1"/>
          </a:lnRef>
          <a:fillRef idx="0">
            <a:schemeClr val="dk1"/>
          </a:fillRef>
          <a:effectRef idx="0">
            <a:schemeClr val="dk1"/>
          </a:effectRef>
          <a:fontRef idx="minor">
            <a:schemeClr val="tx1"/>
          </a:fontRef>
        </p:style>
      </p:cxnSp>
      <p:sp>
        <p:nvSpPr>
          <p:cNvPr id="183" name="TextBox 182"/>
          <p:cNvSpPr txBox="1"/>
          <p:nvPr/>
        </p:nvSpPr>
        <p:spPr>
          <a:xfrm>
            <a:off x="8337938" y="2074831"/>
            <a:ext cx="1016758" cy="369332"/>
          </a:xfrm>
          <a:prstGeom prst="rect">
            <a:avLst/>
          </a:prstGeom>
          <a:noFill/>
        </p:spPr>
        <p:txBody>
          <a:bodyPr wrap="square" rtlCol="0">
            <a:spAutoFit/>
          </a:bodyPr>
          <a:lstStyle/>
          <a:p>
            <a:r>
              <a:rPr lang="en-US" dirty="0" smtClean="0"/>
              <a:t>Level 2</a:t>
            </a:r>
            <a:endParaRPr lang="en-IN" dirty="0"/>
          </a:p>
        </p:txBody>
      </p:sp>
      <p:cxnSp>
        <p:nvCxnSpPr>
          <p:cNvPr id="185" name="Straight Connector 184"/>
          <p:cNvCxnSpPr/>
          <p:nvPr/>
        </p:nvCxnSpPr>
        <p:spPr>
          <a:xfrm flipV="1">
            <a:off x="2647654" y="3299088"/>
            <a:ext cx="7245210" cy="115625"/>
          </a:xfrm>
          <a:prstGeom prst="line">
            <a:avLst/>
          </a:prstGeom>
        </p:spPr>
        <p:style>
          <a:lnRef idx="1">
            <a:schemeClr val="dk1"/>
          </a:lnRef>
          <a:fillRef idx="0">
            <a:schemeClr val="dk1"/>
          </a:fillRef>
          <a:effectRef idx="0">
            <a:schemeClr val="dk1"/>
          </a:effectRef>
          <a:fontRef idx="minor">
            <a:schemeClr val="tx1"/>
          </a:fontRef>
        </p:style>
      </p:cxnSp>
      <p:sp>
        <p:nvSpPr>
          <p:cNvPr id="186" name="TextBox 185"/>
          <p:cNvSpPr txBox="1"/>
          <p:nvPr/>
        </p:nvSpPr>
        <p:spPr>
          <a:xfrm>
            <a:off x="8876106" y="2941626"/>
            <a:ext cx="1016758" cy="369332"/>
          </a:xfrm>
          <a:prstGeom prst="rect">
            <a:avLst/>
          </a:prstGeom>
          <a:noFill/>
        </p:spPr>
        <p:txBody>
          <a:bodyPr wrap="square" rtlCol="0">
            <a:spAutoFit/>
          </a:bodyPr>
          <a:lstStyle/>
          <a:p>
            <a:r>
              <a:rPr lang="en-US" dirty="0" smtClean="0"/>
              <a:t>Level 3</a:t>
            </a:r>
            <a:endParaRPr lang="en-IN" dirty="0"/>
          </a:p>
        </p:txBody>
      </p:sp>
      <p:cxnSp>
        <p:nvCxnSpPr>
          <p:cNvPr id="188" name="Straight Connector 187"/>
          <p:cNvCxnSpPr/>
          <p:nvPr/>
        </p:nvCxnSpPr>
        <p:spPr>
          <a:xfrm>
            <a:off x="1846978" y="4400550"/>
            <a:ext cx="8884097" cy="36806"/>
          </a:xfrm>
          <a:prstGeom prst="line">
            <a:avLst/>
          </a:prstGeom>
        </p:spPr>
        <p:style>
          <a:lnRef idx="1">
            <a:schemeClr val="dk1"/>
          </a:lnRef>
          <a:fillRef idx="0">
            <a:schemeClr val="dk1"/>
          </a:fillRef>
          <a:effectRef idx="0">
            <a:schemeClr val="dk1"/>
          </a:effectRef>
          <a:fontRef idx="minor">
            <a:schemeClr val="tx1"/>
          </a:fontRef>
        </p:style>
      </p:cxnSp>
      <p:sp>
        <p:nvSpPr>
          <p:cNvPr id="189" name="TextBox 188"/>
          <p:cNvSpPr txBox="1"/>
          <p:nvPr/>
        </p:nvSpPr>
        <p:spPr>
          <a:xfrm>
            <a:off x="9714317" y="4079893"/>
            <a:ext cx="1016758" cy="369332"/>
          </a:xfrm>
          <a:prstGeom prst="rect">
            <a:avLst/>
          </a:prstGeom>
          <a:noFill/>
        </p:spPr>
        <p:txBody>
          <a:bodyPr wrap="square" rtlCol="0">
            <a:spAutoFit/>
          </a:bodyPr>
          <a:lstStyle/>
          <a:p>
            <a:r>
              <a:rPr lang="en-US" dirty="0" smtClean="0"/>
              <a:t>Level 4</a:t>
            </a:r>
            <a:endParaRPr lang="en-IN" dirty="0"/>
          </a:p>
        </p:txBody>
      </p:sp>
      <p:cxnSp>
        <p:nvCxnSpPr>
          <p:cNvPr id="191" name="Straight Connector 190"/>
          <p:cNvCxnSpPr/>
          <p:nvPr/>
        </p:nvCxnSpPr>
        <p:spPr>
          <a:xfrm>
            <a:off x="2013666" y="5338769"/>
            <a:ext cx="8884097" cy="36806"/>
          </a:xfrm>
          <a:prstGeom prst="line">
            <a:avLst/>
          </a:prstGeom>
        </p:spPr>
        <p:style>
          <a:lnRef idx="1">
            <a:schemeClr val="dk1"/>
          </a:lnRef>
          <a:fillRef idx="0">
            <a:schemeClr val="dk1"/>
          </a:fillRef>
          <a:effectRef idx="0">
            <a:schemeClr val="dk1"/>
          </a:effectRef>
          <a:fontRef idx="minor">
            <a:schemeClr val="tx1"/>
          </a:fontRef>
        </p:style>
      </p:cxnSp>
      <p:sp>
        <p:nvSpPr>
          <p:cNvPr id="192" name="TextBox 191"/>
          <p:cNvSpPr txBox="1"/>
          <p:nvPr/>
        </p:nvSpPr>
        <p:spPr>
          <a:xfrm>
            <a:off x="9881005" y="5018112"/>
            <a:ext cx="1016758" cy="369332"/>
          </a:xfrm>
          <a:prstGeom prst="rect">
            <a:avLst/>
          </a:prstGeom>
          <a:noFill/>
        </p:spPr>
        <p:txBody>
          <a:bodyPr wrap="square" rtlCol="0">
            <a:spAutoFit/>
          </a:bodyPr>
          <a:lstStyle/>
          <a:p>
            <a:r>
              <a:rPr lang="en-US" dirty="0" smtClean="0"/>
              <a:t>Level 5</a:t>
            </a:r>
            <a:endParaRPr lang="en-IN" dirty="0"/>
          </a:p>
        </p:txBody>
      </p:sp>
      <p:cxnSp>
        <p:nvCxnSpPr>
          <p:cNvPr id="193" name="Straight Connector 192"/>
          <p:cNvCxnSpPr/>
          <p:nvPr/>
        </p:nvCxnSpPr>
        <p:spPr>
          <a:xfrm>
            <a:off x="2023186" y="6134118"/>
            <a:ext cx="8884097" cy="36806"/>
          </a:xfrm>
          <a:prstGeom prst="line">
            <a:avLst/>
          </a:prstGeom>
        </p:spPr>
        <p:style>
          <a:lnRef idx="1">
            <a:schemeClr val="dk1"/>
          </a:lnRef>
          <a:fillRef idx="0">
            <a:schemeClr val="dk1"/>
          </a:fillRef>
          <a:effectRef idx="0">
            <a:schemeClr val="dk1"/>
          </a:effectRef>
          <a:fontRef idx="minor">
            <a:schemeClr val="tx1"/>
          </a:fontRef>
        </p:style>
      </p:cxnSp>
      <p:sp>
        <p:nvSpPr>
          <p:cNvPr id="194" name="TextBox 193"/>
          <p:cNvSpPr txBox="1"/>
          <p:nvPr/>
        </p:nvSpPr>
        <p:spPr>
          <a:xfrm>
            <a:off x="9890525" y="5813461"/>
            <a:ext cx="1016758" cy="369332"/>
          </a:xfrm>
          <a:prstGeom prst="rect">
            <a:avLst/>
          </a:prstGeom>
          <a:noFill/>
        </p:spPr>
        <p:txBody>
          <a:bodyPr wrap="square" rtlCol="0">
            <a:spAutoFit/>
          </a:bodyPr>
          <a:lstStyle/>
          <a:p>
            <a:r>
              <a:rPr lang="en-US" dirty="0" smtClean="0"/>
              <a:t>Level 6</a:t>
            </a:r>
            <a:endParaRPr lang="en-IN" dirty="0"/>
          </a:p>
        </p:txBody>
      </p:sp>
      <p:sp>
        <p:nvSpPr>
          <p:cNvPr id="195" name="TextBox 194"/>
          <p:cNvSpPr txBox="1"/>
          <p:nvPr/>
        </p:nvSpPr>
        <p:spPr>
          <a:xfrm>
            <a:off x="9657158" y="6251617"/>
            <a:ext cx="1016758" cy="369332"/>
          </a:xfrm>
          <a:prstGeom prst="rect">
            <a:avLst/>
          </a:prstGeom>
          <a:noFill/>
        </p:spPr>
        <p:txBody>
          <a:bodyPr wrap="square" rtlCol="0">
            <a:spAutoFit/>
          </a:bodyPr>
          <a:lstStyle/>
          <a:p>
            <a:r>
              <a:rPr lang="en-US" dirty="0" smtClean="0"/>
              <a:t>Level 7</a:t>
            </a:r>
            <a:endParaRPr lang="en-IN" dirty="0"/>
          </a:p>
        </p:txBody>
      </p:sp>
      <p:sp>
        <p:nvSpPr>
          <p:cNvPr id="196" name="TextBox 195"/>
          <p:cNvSpPr txBox="1"/>
          <p:nvPr/>
        </p:nvSpPr>
        <p:spPr>
          <a:xfrm>
            <a:off x="9198951" y="1516828"/>
            <a:ext cx="2256444" cy="369332"/>
          </a:xfrm>
          <a:prstGeom prst="rect">
            <a:avLst/>
          </a:prstGeom>
          <a:noFill/>
        </p:spPr>
        <p:txBody>
          <a:bodyPr wrap="square" rtlCol="0">
            <a:spAutoFit/>
          </a:bodyPr>
          <a:lstStyle/>
          <a:p>
            <a:r>
              <a:rPr lang="en-US" b="1" dirty="0" smtClean="0"/>
              <a:t>Width </a:t>
            </a:r>
            <a:r>
              <a:rPr lang="en-US" dirty="0" smtClean="0"/>
              <a:t>level 2-4</a:t>
            </a:r>
            <a:endParaRPr lang="en-IN" dirty="0"/>
          </a:p>
        </p:txBody>
      </p:sp>
      <p:sp>
        <p:nvSpPr>
          <p:cNvPr id="197" name="TextBox 196"/>
          <p:cNvSpPr txBox="1"/>
          <p:nvPr/>
        </p:nvSpPr>
        <p:spPr>
          <a:xfrm>
            <a:off x="9222759" y="1769244"/>
            <a:ext cx="2256444" cy="369332"/>
          </a:xfrm>
          <a:prstGeom prst="rect">
            <a:avLst/>
          </a:prstGeom>
          <a:noFill/>
        </p:spPr>
        <p:txBody>
          <a:bodyPr wrap="square" rtlCol="0">
            <a:spAutoFit/>
          </a:bodyPr>
          <a:lstStyle/>
          <a:p>
            <a:r>
              <a:rPr lang="en-US" b="1" dirty="0" smtClean="0"/>
              <a:t>Breadth ( 7</a:t>
            </a:r>
            <a:r>
              <a:rPr lang="en-US" dirty="0" smtClean="0"/>
              <a:t>)</a:t>
            </a:r>
            <a:endParaRPr lang="en-IN" dirty="0"/>
          </a:p>
        </p:txBody>
      </p:sp>
      <p:sp>
        <p:nvSpPr>
          <p:cNvPr id="198" name="TextBox 197"/>
          <p:cNvSpPr txBox="1"/>
          <p:nvPr/>
        </p:nvSpPr>
        <p:spPr>
          <a:xfrm>
            <a:off x="9217991" y="1978796"/>
            <a:ext cx="2256444" cy="369332"/>
          </a:xfrm>
          <a:prstGeom prst="rect">
            <a:avLst/>
          </a:prstGeom>
          <a:noFill/>
        </p:spPr>
        <p:txBody>
          <a:bodyPr wrap="square" rtlCol="0">
            <a:spAutoFit/>
          </a:bodyPr>
          <a:lstStyle/>
          <a:p>
            <a:r>
              <a:rPr lang="en-US" b="1" dirty="0" smtClean="0"/>
              <a:t>Height</a:t>
            </a:r>
            <a:r>
              <a:rPr lang="en-US" dirty="0" smtClean="0"/>
              <a:t> ( 88-{61}3)</a:t>
            </a:r>
            <a:endParaRPr lang="en-IN" dirty="0"/>
          </a:p>
        </p:txBody>
      </p:sp>
      <p:sp>
        <p:nvSpPr>
          <p:cNvPr id="199" name="TextBox 198"/>
          <p:cNvSpPr txBox="1"/>
          <p:nvPr/>
        </p:nvSpPr>
        <p:spPr>
          <a:xfrm>
            <a:off x="9198935" y="2245500"/>
            <a:ext cx="2256444" cy="369332"/>
          </a:xfrm>
          <a:prstGeom prst="rect">
            <a:avLst/>
          </a:prstGeom>
          <a:noFill/>
        </p:spPr>
        <p:txBody>
          <a:bodyPr wrap="square" rtlCol="0">
            <a:spAutoFit/>
          </a:bodyPr>
          <a:lstStyle/>
          <a:p>
            <a:r>
              <a:rPr lang="en-US" b="1" dirty="0" err="1" smtClean="0"/>
              <a:t>SubTree</a:t>
            </a:r>
            <a:r>
              <a:rPr lang="en-US" b="1" dirty="0" smtClean="0"/>
              <a:t> </a:t>
            </a:r>
            <a:endParaRPr lang="en-IN" dirty="0"/>
          </a:p>
        </p:txBody>
      </p:sp>
      <p:sp>
        <p:nvSpPr>
          <p:cNvPr id="200" name="TextBox 199"/>
          <p:cNvSpPr txBox="1"/>
          <p:nvPr/>
        </p:nvSpPr>
        <p:spPr>
          <a:xfrm>
            <a:off x="9222743" y="2469340"/>
            <a:ext cx="2256444" cy="369332"/>
          </a:xfrm>
          <a:prstGeom prst="rect">
            <a:avLst/>
          </a:prstGeom>
          <a:noFill/>
        </p:spPr>
        <p:txBody>
          <a:bodyPr wrap="square" rtlCol="0">
            <a:spAutoFit/>
          </a:bodyPr>
          <a:lstStyle/>
          <a:p>
            <a:r>
              <a:rPr lang="en-US" b="1" dirty="0" smtClean="0"/>
              <a:t>Size </a:t>
            </a:r>
            <a:endParaRPr lang="en-IN" dirty="0"/>
          </a:p>
        </p:txBody>
      </p:sp>
      <p:sp>
        <p:nvSpPr>
          <p:cNvPr id="3" name="Footer Placeholder 2"/>
          <p:cNvSpPr>
            <a:spLocks noGrp="1"/>
          </p:cNvSpPr>
          <p:nvPr>
            <p:ph type="ftr" sz="quarter" idx="11"/>
          </p:nvPr>
        </p:nvSpPr>
        <p:spPr/>
        <p:txBody>
          <a:bodyPr/>
          <a:lstStyle/>
          <a:p>
            <a:r>
              <a:rPr lang="en-IN" smtClean="0"/>
              <a:t>Ashutosh Sonawane</a:t>
            </a:r>
            <a:endParaRPr lang="en-IN" dirty="0"/>
          </a:p>
        </p:txBody>
      </p:sp>
      <p:sp>
        <p:nvSpPr>
          <p:cNvPr id="4" name="Slide Number Placeholder 3"/>
          <p:cNvSpPr>
            <a:spLocks noGrp="1"/>
          </p:cNvSpPr>
          <p:nvPr>
            <p:ph type="sldNum" sz="quarter" idx="12"/>
          </p:nvPr>
        </p:nvSpPr>
        <p:spPr/>
        <p:txBody>
          <a:bodyPr/>
          <a:lstStyle/>
          <a:p>
            <a:fld id="{B80CADA0-E01C-459D-AB8F-6AC03931BC5C}" type="slidenum">
              <a:rPr lang="en-IN" smtClean="0"/>
              <a:t>68</a:t>
            </a:fld>
            <a:endParaRPr lang="en-IN"/>
          </a:p>
        </p:txBody>
      </p:sp>
    </p:spTree>
    <p:extLst>
      <p:ext uri="{BB962C8B-B14F-4D97-AF65-F5344CB8AC3E}">
        <p14:creationId xmlns:p14="http://schemas.microsoft.com/office/powerpoint/2010/main" val="291376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1000"/>
                                        <p:tgtEl>
                                          <p:spTgt spid="116">
                                            <p:txEl>
                                              <p:pRg st="0" end="0"/>
                                            </p:txEl>
                                          </p:spTgt>
                                        </p:tgtEl>
                                      </p:cBhvr>
                                    </p:animEffect>
                                    <p:anim calcmode="lin" valueType="num">
                                      <p:cBhvr>
                                        <p:cTn id="8" dur="1000" fill="hold"/>
                                        <p:tgtEl>
                                          <p:spTgt spid="1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0">
                                            <p:txEl>
                                              <p:pRg st="0" end="0"/>
                                            </p:txEl>
                                          </p:spTgt>
                                        </p:tgtEl>
                                        <p:attrNameLst>
                                          <p:attrName>style.visibility</p:attrName>
                                        </p:attrNameLst>
                                      </p:cBhvr>
                                      <p:to>
                                        <p:strVal val="visible"/>
                                      </p:to>
                                    </p:set>
                                    <p:animEffect transition="in" filter="fade">
                                      <p:cBhvr>
                                        <p:cTn id="14" dur="1000"/>
                                        <p:tgtEl>
                                          <p:spTgt spid="120">
                                            <p:txEl>
                                              <p:pRg st="0" end="0"/>
                                            </p:txEl>
                                          </p:spTgt>
                                        </p:tgtEl>
                                      </p:cBhvr>
                                    </p:animEffect>
                                    <p:anim calcmode="lin" valueType="num">
                                      <p:cBhvr>
                                        <p:cTn id="15" dur="1000" fill="hold"/>
                                        <p:tgtEl>
                                          <p:spTgt spid="12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fade">
                                      <p:cBhvr>
                                        <p:cTn id="21" dur="500"/>
                                        <p:tgtEl>
                                          <p:spTgt spid="1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grpId="1" nodeType="clickEffect">
                                  <p:stCondLst>
                                    <p:cond delay="0"/>
                                  </p:stCondLst>
                                  <p:childTnLst>
                                    <p:animEffect transition="out" filter="wipe(down)">
                                      <p:cBhvr>
                                        <p:cTn id="25" dur="500"/>
                                        <p:tgtEl>
                                          <p:spTgt spid="117"/>
                                        </p:tgtEl>
                                      </p:cBhvr>
                                    </p:animEffect>
                                    <p:set>
                                      <p:cBhvr>
                                        <p:cTn id="26" dur="1" fill="hold">
                                          <p:stCondLst>
                                            <p:cond delay="499"/>
                                          </p:stCondLst>
                                        </p:cTn>
                                        <p:tgtEl>
                                          <p:spTgt spid="1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1">
                                            <p:txEl>
                                              <p:pRg st="0" end="0"/>
                                            </p:txEl>
                                          </p:spTgt>
                                        </p:tgtEl>
                                        <p:attrNameLst>
                                          <p:attrName>style.visibility</p:attrName>
                                        </p:attrNameLst>
                                      </p:cBhvr>
                                      <p:to>
                                        <p:strVal val="visible"/>
                                      </p:to>
                                    </p:set>
                                    <p:animEffect transition="in" filter="fade">
                                      <p:cBhvr>
                                        <p:cTn id="31" dur="1000"/>
                                        <p:tgtEl>
                                          <p:spTgt spid="121">
                                            <p:txEl>
                                              <p:pRg st="0" end="0"/>
                                            </p:txEl>
                                          </p:spTgt>
                                        </p:tgtEl>
                                      </p:cBhvr>
                                    </p:animEffect>
                                    <p:anim calcmode="lin" valueType="num">
                                      <p:cBhvr>
                                        <p:cTn id="32" dur="1000" fill="hold"/>
                                        <p:tgtEl>
                                          <p:spTgt spid="121">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fade">
                                      <p:cBhvr>
                                        <p:cTn id="38" dur="500"/>
                                        <p:tgtEl>
                                          <p:spTgt spid="1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8"/>
                                        </p:tgtEl>
                                        <p:attrNameLst>
                                          <p:attrName>style.visibility</p:attrName>
                                        </p:attrNameLst>
                                      </p:cBhvr>
                                      <p:to>
                                        <p:strVal val="visible"/>
                                      </p:to>
                                    </p:set>
                                    <p:animEffect transition="in" filter="fade">
                                      <p:cBhvr>
                                        <p:cTn id="44" dur="500"/>
                                        <p:tgtEl>
                                          <p:spTgt spid="1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fade">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124"/>
                                        </p:tgtEl>
                                      </p:cBhvr>
                                    </p:animEffect>
                                    <p:set>
                                      <p:cBhvr>
                                        <p:cTn id="52" dur="1" fill="hold">
                                          <p:stCondLst>
                                            <p:cond delay="499"/>
                                          </p:stCondLst>
                                        </p:cTn>
                                        <p:tgtEl>
                                          <p:spTgt spid="124"/>
                                        </p:tgtEl>
                                        <p:attrNameLst>
                                          <p:attrName>style.visibility</p:attrName>
                                        </p:attrNameLst>
                                      </p:cBhvr>
                                      <p:to>
                                        <p:strVal val="hidden"/>
                                      </p:to>
                                    </p:set>
                                  </p:childTnLst>
                                </p:cTn>
                              </p:par>
                              <p:par>
                                <p:cTn id="53" presetID="22" presetClass="exit" presetSubtype="4" fill="hold" grpId="1" nodeType="withEffect">
                                  <p:stCondLst>
                                    <p:cond delay="0"/>
                                  </p:stCondLst>
                                  <p:childTnLst>
                                    <p:animEffect transition="out" filter="wipe(down)">
                                      <p:cBhvr>
                                        <p:cTn id="54" dur="500"/>
                                        <p:tgtEl>
                                          <p:spTgt spid="123"/>
                                        </p:tgtEl>
                                      </p:cBhvr>
                                    </p:animEffect>
                                    <p:set>
                                      <p:cBhvr>
                                        <p:cTn id="55" dur="1" fill="hold">
                                          <p:stCondLst>
                                            <p:cond delay="499"/>
                                          </p:stCondLst>
                                        </p:cTn>
                                        <p:tgtEl>
                                          <p:spTgt spid="123"/>
                                        </p:tgtEl>
                                        <p:attrNameLst>
                                          <p:attrName>style.visibility</p:attrName>
                                        </p:attrNameLst>
                                      </p:cBhvr>
                                      <p:to>
                                        <p:strVal val="hidden"/>
                                      </p:to>
                                    </p:set>
                                  </p:childTnLst>
                                </p:cTn>
                              </p:par>
                              <p:par>
                                <p:cTn id="56" presetID="22" presetClass="exit" presetSubtype="4" fill="hold" grpId="1" nodeType="withEffect">
                                  <p:stCondLst>
                                    <p:cond delay="0"/>
                                  </p:stCondLst>
                                  <p:childTnLst>
                                    <p:animEffect transition="out" filter="wipe(down)">
                                      <p:cBhvr>
                                        <p:cTn id="57" dur="500"/>
                                        <p:tgtEl>
                                          <p:spTgt spid="118"/>
                                        </p:tgtEl>
                                      </p:cBhvr>
                                    </p:animEffect>
                                    <p:set>
                                      <p:cBhvr>
                                        <p:cTn id="58" dur="1" fill="hold">
                                          <p:stCondLst>
                                            <p:cond delay="499"/>
                                          </p:stCondLst>
                                        </p:cTn>
                                        <p:tgtEl>
                                          <p:spTgt spid="118"/>
                                        </p:tgtEl>
                                        <p:attrNameLst>
                                          <p:attrName>style.visibility</p:attrName>
                                        </p:attrNameLst>
                                      </p:cBhvr>
                                      <p:to>
                                        <p:strVal val="hidden"/>
                                      </p:to>
                                    </p:set>
                                  </p:childTnLst>
                                </p:cTn>
                              </p:par>
                              <p:par>
                                <p:cTn id="59" presetID="22" presetClass="exit" presetSubtype="4" fill="hold" grpId="1" nodeType="withEffect">
                                  <p:stCondLst>
                                    <p:cond delay="0"/>
                                  </p:stCondLst>
                                  <p:childTnLst>
                                    <p:animEffect transition="out" filter="wipe(down)">
                                      <p:cBhvr>
                                        <p:cTn id="60" dur="500"/>
                                        <p:tgtEl>
                                          <p:spTgt spid="122"/>
                                        </p:tgtEl>
                                      </p:cBhvr>
                                    </p:animEffect>
                                    <p:set>
                                      <p:cBhvr>
                                        <p:cTn id="61" dur="1" fill="hold">
                                          <p:stCondLst>
                                            <p:cond delay="499"/>
                                          </p:stCondLst>
                                        </p:cTn>
                                        <p:tgtEl>
                                          <p:spTgt spid="12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25">
                                            <p:txEl>
                                              <p:pRg st="0" end="0"/>
                                            </p:txEl>
                                          </p:spTgt>
                                        </p:tgtEl>
                                        <p:attrNameLst>
                                          <p:attrName>style.visibility</p:attrName>
                                        </p:attrNameLst>
                                      </p:cBhvr>
                                      <p:to>
                                        <p:strVal val="visible"/>
                                      </p:to>
                                    </p:set>
                                    <p:animEffect transition="in" filter="fade">
                                      <p:cBhvr>
                                        <p:cTn id="66" dur="1000"/>
                                        <p:tgtEl>
                                          <p:spTgt spid="125">
                                            <p:txEl>
                                              <p:pRg st="0" end="0"/>
                                            </p:txEl>
                                          </p:spTgt>
                                        </p:tgtEl>
                                      </p:cBhvr>
                                    </p:animEffect>
                                    <p:anim calcmode="lin" valueType="num">
                                      <p:cBhvr>
                                        <p:cTn id="67" dur="1000" fill="hold"/>
                                        <p:tgtEl>
                                          <p:spTgt spid="125">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9"/>
                                        </p:tgtEl>
                                        <p:attrNameLst>
                                          <p:attrName>style.visibility</p:attrName>
                                        </p:attrNameLst>
                                      </p:cBhvr>
                                      <p:to>
                                        <p:strVal val="visible"/>
                                      </p:to>
                                    </p:set>
                                    <p:animEffect transition="in" filter="fade">
                                      <p:cBhvr>
                                        <p:cTn id="73" dur="500"/>
                                        <p:tgtEl>
                                          <p:spTgt spid="1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28"/>
                                        </p:tgtEl>
                                        <p:attrNameLst>
                                          <p:attrName>style.visibility</p:attrName>
                                        </p:attrNameLst>
                                      </p:cBhvr>
                                      <p:to>
                                        <p:strVal val="visible"/>
                                      </p:to>
                                    </p:set>
                                    <p:animEffect transition="in" filter="fade">
                                      <p:cBhvr>
                                        <p:cTn id="76" dur="500"/>
                                        <p:tgtEl>
                                          <p:spTgt spid="1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6"/>
                                        </p:tgtEl>
                                        <p:attrNameLst>
                                          <p:attrName>style.visibility</p:attrName>
                                        </p:attrNameLst>
                                      </p:cBhvr>
                                      <p:to>
                                        <p:strVal val="visible"/>
                                      </p:to>
                                    </p:set>
                                    <p:animEffect transition="in" filter="fade">
                                      <p:cBhvr>
                                        <p:cTn id="79" dur="500"/>
                                        <p:tgtEl>
                                          <p:spTgt spid="1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xit" presetSubtype="4" fill="hold" grpId="1" nodeType="clickEffect">
                                  <p:stCondLst>
                                    <p:cond delay="0"/>
                                  </p:stCondLst>
                                  <p:childTnLst>
                                    <p:animEffect transition="out" filter="wipe(down)">
                                      <p:cBhvr>
                                        <p:cTn id="86" dur="500"/>
                                        <p:tgtEl>
                                          <p:spTgt spid="129"/>
                                        </p:tgtEl>
                                      </p:cBhvr>
                                    </p:animEffect>
                                    <p:set>
                                      <p:cBhvr>
                                        <p:cTn id="87" dur="1" fill="hold">
                                          <p:stCondLst>
                                            <p:cond delay="499"/>
                                          </p:stCondLst>
                                        </p:cTn>
                                        <p:tgtEl>
                                          <p:spTgt spid="129"/>
                                        </p:tgtEl>
                                        <p:attrNameLst>
                                          <p:attrName>style.visibility</p:attrName>
                                        </p:attrNameLst>
                                      </p:cBhvr>
                                      <p:to>
                                        <p:strVal val="hidden"/>
                                      </p:to>
                                    </p:set>
                                  </p:childTnLst>
                                </p:cTn>
                              </p:par>
                              <p:par>
                                <p:cTn id="88" presetID="22" presetClass="exit" presetSubtype="4" fill="hold" grpId="1" nodeType="withEffect">
                                  <p:stCondLst>
                                    <p:cond delay="0"/>
                                  </p:stCondLst>
                                  <p:childTnLst>
                                    <p:animEffect transition="out" filter="wipe(down)">
                                      <p:cBhvr>
                                        <p:cTn id="89" dur="500"/>
                                        <p:tgtEl>
                                          <p:spTgt spid="128"/>
                                        </p:tgtEl>
                                      </p:cBhvr>
                                    </p:animEffect>
                                    <p:set>
                                      <p:cBhvr>
                                        <p:cTn id="90" dur="1" fill="hold">
                                          <p:stCondLst>
                                            <p:cond delay="499"/>
                                          </p:stCondLst>
                                        </p:cTn>
                                        <p:tgtEl>
                                          <p:spTgt spid="128"/>
                                        </p:tgtEl>
                                        <p:attrNameLst>
                                          <p:attrName>style.visibility</p:attrName>
                                        </p:attrNameLst>
                                      </p:cBhvr>
                                      <p:to>
                                        <p:strVal val="hidden"/>
                                      </p:to>
                                    </p:set>
                                  </p:childTnLst>
                                </p:cTn>
                              </p:par>
                              <p:par>
                                <p:cTn id="91" presetID="22" presetClass="exit" presetSubtype="4" fill="hold" grpId="1" nodeType="withEffect">
                                  <p:stCondLst>
                                    <p:cond delay="0"/>
                                  </p:stCondLst>
                                  <p:childTnLst>
                                    <p:animEffect transition="out" filter="wipe(down)">
                                      <p:cBhvr>
                                        <p:cTn id="92" dur="500"/>
                                        <p:tgtEl>
                                          <p:spTgt spid="126"/>
                                        </p:tgtEl>
                                      </p:cBhvr>
                                    </p:animEffect>
                                    <p:set>
                                      <p:cBhvr>
                                        <p:cTn id="93" dur="1" fill="hold">
                                          <p:stCondLst>
                                            <p:cond delay="499"/>
                                          </p:stCondLst>
                                        </p:cTn>
                                        <p:tgtEl>
                                          <p:spTgt spid="126"/>
                                        </p:tgtEl>
                                        <p:attrNameLst>
                                          <p:attrName>style.visibility</p:attrName>
                                        </p:attrNameLst>
                                      </p:cBhvr>
                                      <p:to>
                                        <p:strVal val="hidden"/>
                                      </p:to>
                                    </p:set>
                                  </p:childTnLst>
                                </p:cTn>
                              </p:par>
                              <p:par>
                                <p:cTn id="94" presetID="22" presetClass="exit" presetSubtype="4" fill="hold" grpId="1" nodeType="withEffect">
                                  <p:stCondLst>
                                    <p:cond delay="0"/>
                                  </p:stCondLst>
                                  <p:childTnLst>
                                    <p:animEffect transition="out" filter="wipe(down)">
                                      <p:cBhvr>
                                        <p:cTn id="95" dur="500"/>
                                        <p:tgtEl>
                                          <p:spTgt spid="127"/>
                                        </p:tgtEl>
                                      </p:cBhvr>
                                    </p:animEffect>
                                    <p:set>
                                      <p:cBhvr>
                                        <p:cTn id="96" dur="1" fill="hold">
                                          <p:stCondLst>
                                            <p:cond delay="499"/>
                                          </p:stCondLst>
                                        </p:cTn>
                                        <p:tgtEl>
                                          <p:spTgt spid="12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30">
                                            <p:txEl>
                                              <p:pRg st="0" end="0"/>
                                            </p:txEl>
                                          </p:spTgt>
                                        </p:tgtEl>
                                        <p:attrNameLst>
                                          <p:attrName>style.visibility</p:attrName>
                                        </p:attrNameLst>
                                      </p:cBhvr>
                                      <p:to>
                                        <p:strVal val="visible"/>
                                      </p:to>
                                    </p:set>
                                    <p:animEffect transition="in" filter="fade">
                                      <p:cBhvr>
                                        <p:cTn id="101" dur="1000"/>
                                        <p:tgtEl>
                                          <p:spTgt spid="130">
                                            <p:txEl>
                                              <p:pRg st="0" end="0"/>
                                            </p:txEl>
                                          </p:spTgt>
                                        </p:tgtEl>
                                      </p:cBhvr>
                                    </p:animEffect>
                                    <p:anim calcmode="lin" valueType="num">
                                      <p:cBhvr>
                                        <p:cTn id="102" dur="1000" fill="hold"/>
                                        <p:tgtEl>
                                          <p:spTgt spid="130">
                                            <p:txEl>
                                              <p:pRg st="0" end="0"/>
                                            </p:txEl>
                                          </p:spTgt>
                                        </p:tgtEl>
                                        <p:attrNameLst>
                                          <p:attrName>ppt_x</p:attrName>
                                        </p:attrNameLst>
                                      </p:cBhvr>
                                      <p:tavLst>
                                        <p:tav tm="0">
                                          <p:val>
                                            <p:strVal val="#ppt_x"/>
                                          </p:val>
                                        </p:tav>
                                        <p:tav tm="100000">
                                          <p:val>
                                            <p:strVal val="#ppt_x"/>
                                          </p:val>
                                        </p:tav>
                                      </p:tavLst>
                                    </p:anim>
                                    <p:anim calcmode="lin" valueType="num">
                                      <p:cBhvr>
                                        <p:cTn id="103" dur="1000" fill="hold"/>
                                        <p:tgtEl>
                                          <p:spTgt spid="1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31"/>
                                        </p:tgtEl>
                                        <p:attrNameLst>
                                          <p:attrName>style.visibility</p:attrName>
                                        </p:attrNameLst>
                                      </p:cBhvr>
                                      <p:to>
                                        <p:strVal val="visible"/>
                                      </p:to>
                                    </p:set>
                                    <p:animEffect transition="in" filter="fade">
                                      <p:cBhvr>
                                        <p:cTn id="108" dur="500"/>
                                        <p:tgtEl>
                                          <p:spTgt spid="13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32"/>
                                        </p:tgtEl>
                                        <p:attrNameLst>
                                          <p:attrName>style.visibility</p:attrName>
                                        </p:attrNameLst>
                                      </p:cBhvr>
                                      <p:to>
                                        <p:strVal val="visible"/>
                                      </p:to>
                                    </p:set>
                                    <p:animEffect transition="in" filter="fade">
                                      <p:cBhvr>
                                        <p:cTn id="111" dur="500"/>
                                        <p:tgtEl>
                                          <p:spTgt spid="13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33"/>
                                        </p:tgtEl>
                                        <p:attrNameLst>
                                          <p:attrName>style.visibility</p:attrName>
                                        </p:attrNameLst>
                                      </p:cBhvr>
                                      <p:to>
                                        <p:strVal val="visible"/>
                                      </p:to>
                                    </p:set>
                                    <p:animEffect transition="in" filter="fade">
                                      <p:cBhvr>
                                        <p:cTn id="114" dur="500"/>
                                        <p:tgtEl>
                                          <p:spTgt spid="13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34"/>
                                        </p:tgtEl>
                                        <p:attrNameLst>
                                          <p:attrName>style.visibility</p:attrName>
                                        </p:attrNameLst>
                                      </p:cBhvr>
                                      <p:to>
                                        <p:strVal val="visible"/>
                                      </p:to>
                                    </p:set>
                                    <p:animEffect transition="in" filter="fade">
                                      <p:cBhvr>
                                        <p:cTn id="117" dur="500"/>
                                        <p:tgtEl>
                                          <p:spTgt spid="13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6"/>
                                        </p:tgtEl>
                                        <p:attrNameLst>
                                          <p:attrName>style.visibility</p:attrName>
                                        </p:attrNameLst>
                                      </p:cBhvr>
                                      <p:to>
                                        <p:strVal val="visible"/>
                                      </p:to>
                                    </p:set>
                                    <p:animEffect transition="in" filter="fade">
                                      <p:cBhvr>
                                        <p:cTn id="125" dur="500"/>
                                        <p:tgtEl>
                                          <p:spTgt spid="13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37"/>
                                        </p:tgtEl>
                                        <p:attrNameLst>
                                          <p:attrName>style.visibility</p:attrName>
                                        </p:attrNameLst>
                                      </p:cBhvr>
                                      <p:to>
                                        <p:strVal val="visible"/>
                                      </p:to>
                                    </p:set>
                                    <p:animEffect transition="in" filter="fade">
                                      <p:cBhvr>
                                        <p:cTn id="130" dur="500"/>
                                        <p:tgtEl>
                                          <p:spTgt spid="13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9"/>
                                        </p:tgtEl>
                                        <p:attrNameLst>
                                          <p:attrName>style.visibility</p:attrName>
                                        </p:attrNameLst>
                                      </p:cBhvr>
                                      <p:to>
                                        <p:strVal val="visible"/>
                                      </p:to>
                                    </p:set>
                                    <p:animEffect transition="in" filter="fade">
                                      <p:cBhvr>
                                        <p:cTn id="133" dur="500"/>
                                        <p:tgtEl>
                                          <p:spTgt spid="139"/>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40"/>
                                        </p:tgtEl>
                                        <p:attrNameLst>
                                          <p:attrName>style.visibility</p:attrName>
                                        </p:attrNameLst>
                                      </p:cBhvr>
                                      <p:to>
                                        <p:strVal val="visible"/>
                                      </p:to>
                                    </p:set>
                                    <p:animEffect transition="in" filter="fade">
                                      <p:cBhvr>
                                        <p:cTn id="136" dur="500"/>
                                        <p:tgtEl>
                                          <p:spTgt spid="14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xit" presetSubtype="4" fill="hold" grpId="1" nodeType="clickEffect">
                                  <p:stCondLst>
                                    <p:cond delay="0"/>
                                  </p:stCondLst>
                                  <p:childTnLst>
                                    <p:animEffect transition="out" filter="wipe(down)">
                                      <p:cBhvr>
                                        <p:cTn id="140" dur="500"/>
                                        <p:tgtEl>
                                          <p:spTgt spid="137"/>
                                        </p:tgtEl>
                                      </p:cBhvr>
                                    </p:animEffect>
                                    <p:set>
                                      <p:cBhvr>
                                        <p:cTn id="141" dur="1" fill="hold">
                                          <p:stCondLst>
                                            <p:cond delay="499"/>
                                          </p:stCondLst>
                                        </p:cTn>
                                        <p:tgtEl>
                                          <p:spTgt spid="137"/>
                                        </p:tgtEl>
                                        <p:attrNameLst>
                                          <p:attrName>style.visibility</p:attrName>
                                        </p:attrNameLst>
                                      </p:cBhvr>
                                      <p:to>
                                        <p:strVal val="hidden"/>
                                      </p:to>
                                    </p:set>
                                  </p:childTnLst>
                                </p:cTn>
                              </p:par>
                              <p:par>
                                <p:cTn id="142" presetID="22" presetClass="exit" presetSubtype="4" fill="hold" grpId="1" nodeType="withEffect">
                                  <p:stCondLst>
                                    <p:cond delay="0"/>
                                  </p:stCondLst>
                                  <p:childTnLst>
                                    <p:animEffect transition="out" filter="wipe(down)">
                                      <p:cBhvr>
                                        <p:cTn id="143" dur="500"/>
                                        <p:tgtEl>
                                          <p:spTgt spid="139"/>
                                        </p:tgtEl>
                                      </p:cBhvr>
                                    </p:animEffect>
                                    <p:set>
                                      <p:cBhvr>
                                        <p:cTn id="144" dur="1" fill="hold">
                                          <p:stCondLst>
                                            <p:cond delay="499"/>
                                          </p:stCondLst>
                                        </p:cTn>
                                        <p:tgtEl>
                                          <p:spTgt spid="139"/>
                                        </p:tgtEl>
                                        <p:attrNameLst>
                                          <p:attrName>style.visibility</p:attrName>
                                        </p:attrNameLst>
                                      </p:cBhvr>
                                      <p:to>
                                        <p:strVal val="hidden"/>
                                      </p:to>
                                    </p:set>
                                  </p:childTnLst>
                                </p:cTn>
                              </p:par>
                              <p:par>
                                <p:cTn id="145" presetID="22" presetClass="exit" presetSubtype="4" fill="hold" grpId="1" nodeType="withEffect">
                                  <p:stCondLst>
                                    <p:cond delay="0"/>
                                  </p:stCondLst>
                                  <p:childTnLst>
                                    <p:animEffect transition="out" filter="wipe(down)">
                                      <p:cBhvr>
                                        <p:cTn id="146" dur="500"/>
                                        <p:tgtEl>
                                          <p:spTgt spid="140"/>
                                        </p:tgtEl>
                                      </p:cBhvr>
                                    </p:animEffect>
                                    <p:set>
                                      <p:cBhvr>
                                        <p:cTn id="147" dur="1" fill="hold">
                                          <p:stCondLst>
                                            <p:cond delay="499"/>
                                          </p:stCondLst>
                                        </p:cTn>
                                        <p:tgtEl>
                                          <p:spTgt spid="140"/>
                                        </p:tgtEl>
                                        <p:attrNameLst>
                                          <p:attrName>style.visibility</p:attrName>
                                        </p:attrNameLst>
                                      </p:cBhvr>
                                      <p:to>
                                        <p:strVal val="hidden"/>
                                      </p:to>
                                    </p:set>
                                  </p:childTnLst>
                                </p:cTn>
                              </p:par>
                              <p:par>
                                <p:cTn id="148" presetID="22" presetClass="exit" presetSubtype="4" fill="hold" grpId="1" nodeType="withEffect">
                                  <p:stCondLst>
                                    <p:cond delay="0"/>
                                  </p:stCondLst>
                                  <p:childTnLst>
                                    <p:animEffect transition="out" filter="wipe(down)">
                                      <p:cBhvr>
                                        <p:cTn id="149" dur="500"/>
                                        <p:tgtEl>
                                          <p:spTgt spid="132"/>
                                        </p:tgtEl>
                                      </p:cBhvr>
                                    </p:animEffect>
                                    <p:set>
                                      <p:cBhvr>
                                        <p:cTn id="150" dur="1" fill="hold">
                                          <p:stCondLst>
                                            <p:cond delay="499"/>
                                          </p:stCondLst>
                                        </p:cTn>
                                        <p:tgtEl>
                                          <p:spTgt spid="132"/>
                                        </p:tgtEl>
                                        <p:attrNameLst>
                                          <p:attrName>style.visibility</p:attrName>
                                        </p:attrNameLst>
                                      </p:cBhvr>
                                      <p:to>
                                        <p:strVal val="hidden"/>
                                      </p:to>
                                    </p:set>
                                  </p:childTnLst>
                                </p:cTn>
                              </p:par>
                              <p:par>
                                <p:cTn id="151" presetID="22" presetClass="exit" presetSubtype="4" fill="hold" grpId="1" nodeType="withEffect">
                                  <p:stCondLst>
                                    <p:cond delay="0"/>
                                  </p:stCondLst>
                                  <p:childTnLst>
                                    <p:animEffect transition="out" filter="wipe(down)">
                                      <p:cBhvr>
                                        <p:cTn id="152" dur="500"/>
                                        <p:tgtEl>
                                          <p:spTgt spid="133"/>
                                        </p:tgtEl>
                                      </p:cBhvr>
                                    </p:animEffect>
                                    <p:set>
                                      <p:cBhvr>
                                        <p:cTn id="153" dur="1" fill="hold">
                                          <p:stCondLst>
                                            <p:cond delay="499"/>
                                          </p:stCondLst>
                                        </p:cTn>
                                        <p:tgtEl>
                                          <p:spTgt spid="133"/>
                                        </p:tgtEl>
                                        <p:attrNameLst>
                                          <p:attrName>style.visibility</p:attrName>
                                        </p:attrNameLst>
                                      </p:cBhvr>
                                      <p:to>
                                        <p:strVal val="hidden"/>
                                      </p:to>
                                    </p:set>
                                  </p:childTnLst>
                                </p:cTn>
                              </p:par>
                              <p:par>
                                <p:cTn id="154" presetID="22" presetClass="exit" presetSubtype="4" fill="hold" grpId="1" nodeType="withEffect">
                                  <p:stCondLst>
                                    <p:cond delay="0"/>
                                  </p:stCondLst>
                                  <p:childTnLst>
                                    <p:animEffect transition="out" filter="wipe(down)">
                                      <p:cBhvr>
                                        <p:cTn id="155" dur="500"/>
                                        <p:tgtEl>
                                          <p:spTgt spid="135"/>
                                        </p:tgtEl>
                                      </p:cBhvr>
                                    </p:animEffect>
                                    <p:set>
                                      <p:cBhvr>
                                        <p:cTn id="156" dur="1" fill="hold">
                                          <p:stCondLst>
                                            <p:cond delay="499"/>
                                          </p:stCondLst>
                                        </p:cTn>
                                        <p:tgtEl>
                                          <p:spTgt spid="135"/>
                                        </p:tgtEl>
                                        <p:attrNameLst>
                                          <p:attrName>style.visibility</p:attrName>
                                        </p:attrNameLst>
                                      </p:cBhvr>
                                      <p:to>
                                        <p:strVal val="hidden"/>
                                      </p:to>
                                    </p:set>
                                  </p:childTnLst>
                                </p:cTn>
                              </p:par>
                              <p:par>
                                <p:cTn id="157" presetID="22" presetClass="exit" presetSubtype="4" fill="hold" grpId="1" nodeType="withEffect">
                                  <p:stCondLst>
                                    <p:cond delay="0"/>
                                  </p:stCondLst>
                                  <p:childTnLst>
                                    <p:animEffect transition="out" filter="wipe(down)">
                                      <p:cBhvr>
                                        <p:cTn id="158" dur="500"/>
                                        <p:tgtEl>
                                          <p:spTgt spid="134"/>
                                        </p:tgtEl>
                                      </p:cBhvr>
                                    </p:animEffect>
                                    <p:set>
                                      <p:cBhvr>
                                        <p:cTn id="159" dur="1" fill="hold">
                                          <p:stCondLst>
                                            <p:cond delay="499"/>
                                          </p:stCondLst>
                                        </p:cTn>
                                        <p:tgtEl>
                                          <p:spTgt spid="134"/>
                                        </p:tgtEl>
                                        <p:attrNameLst>
                                          <p:attrName>style.visibility</p:attrName>
                                        </p:attrNameLst>
                                      </p:cBhvr>
                                      <p:to>
                                        <p:strVal val="hidden"/>
                                      </p:to>
                                    </p:set>
                                  </p:childTnLst>
                                </p:cTn>
                              </p:par>
                              <p:par>
                                <p:cTn id="160" presetID="22" presetClass="exit" presetSubtype="4" fill="hold" grpId="1" nodeType="withEffect">
                                  <p:stCondLst>
                                    <p:cond delay="0"/>
                                  </p:stCondLst>
                                  <p:childTnLst>
                                    <p:animEffect transition="out" filter="wipe(down)">
                                      <p:cBhvr>
                                        <p:cTn id="161" dur="500"/>
                                        <p:tgtEl>
                                          <p:spTgt spid="131"/>
                                        </p:tgtEl>
                                      </p:cBhvr>
                                    </p:animEffect>
                                    <p:set>
                                      <p:cBhvr>
                                        <p:cTn id="162" dur="1" fill="hold">
                                          <p:stCondLst>
                                            <p:cond delay="499"/>
                                          </p:stCondLst>
                                        </p:cTn>
                                        <p:tgtEl>
                                          <p:spTgt spid="131"/>
                                        </p:tgtEl>
                                        <p:attrNameLst>
                                          <p:attrName>style.visibility</p:attrName>
                                        </p:attrNameLst>
                                      </p:cBhvr>
                                      <p:to>
                                        <p:strVal val="hidden"/>
                                      </p:to>
                                    </p:set>
                                  </p:childTnLst>
                                </p:cTn>
                              </p:par>
                              <p:par>
                                <p:cTn id="163" presetID="22" presetClass="exit" presetSubtype="4" fill="hold" grpId="1" nodeType="withEffect">
                                  <p:stCondLst>
                                    <p:cond delay="0"/>
                                  </p:stCondLst>
                                  <p:childTnLst>
                                    <p:animEffect transition="out" filter="wipe(down)">
                                      <p:cBhvr>
                                        <p:cTn id="164" dur="500"/>
                                        <p:tgtEl>
                                          <p:spTgt spid="136"/>
                                        </p:tgtEl>
                                      </p:cBhvr>
                                    </p:animEffect>
                                    <p:set>
                                      <p:cBhvr>
                                        <p:cTn id="165" dur="1" fill="hold">
                                          <p:stCondLst>
                                            <p:cond delay="499"/>
                                          </p:stCondLst>
                                        </p:cTn>
                                        <p:tgtEl>
                                          <p:spTgt spid="136"/>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42" presetClass="entr" presetSubtype="0" fill="hold" nodeType="clickEffect">
                                  <p:stCondLst>
                                    <p:cond delay="0"/>
                                  </p:stCondLst>
                                  <p:childTnLst>
                                    <p:set>
                                      <p:cBhvr>
                                        <p:cTn id="169" dur="1" fill="hold">
                                          <p:stCondLst>
                                            <p:cond delay="0"/>
                                          </p:stCondLst>
                                        </p:cTn>
                                        <p:tgtEl>
                                          <p:spTgt spid="141">
                                            <p:txEl>
                                              <p:pRg st="0" end="0"/>
                                            </p:txEl>
                                          </p:spTgt>
                                        </p:tgtEl>
                                        <p:attrNameLst>
                                          <p:attrName>style.visibility</p:attrName>
                                        </p:attrNameLst>
                                      </p:cBhvr>
                                      <p:to>
                                        <p:strVal val="visible"/>
                                      </p:to>
                                    </p:set>
                                    <p:animEffect transition="in" filter="fade">
                                      <p:cBhvr>
                                        <p:cTn id="170" dur="1000"/>
                                        <p:tgtEl>
                                          <p:spTgt spid="141">
                                            <p:txEl>
                                              <p:pRg st="0" end="0"/>
                                            </p:txEl>
                                          </p:spTgt>
                                        </p:tgtEl>
                                      </p:cBhvr>
                                    </p:animEffect>
                                    <p:anim calcmode="lin" valueType="num">
                                      <p:cBhvr>
                                        <p:cTn id="171" dur="1000" fill="hold"/>
                                        <p:tgtEl>
                                          <p:spTgt spid="141">
                                            <p:txEl>
                                              <p:pRg st="0" end="0"/>
                                            </p:txEl>
                                          </p:spTgt>
                                        </p:tgtEl>
                                        <p:attrNameLst>
                                          <p:attrName>ppt_x</p:attrName>
                                        </p:attrNameLst>
                                      </p:cBhvr>
                                      <p:tavLst>
                                        <p:tav tm="0">
                                          <p:val>
                                            <p:strVal val="#ppt_x"/>
                                          </p:val>
                                        </p:tav>
                                        <p:tav tm="100000">
                                          <p:val>
                                            <p:strVal val="#ppt_x"/>
                                          </p:val>
                                        </p:tav>
                                      </p:tavLst>
                                    </p:anim>
                                    <p:anim calcmode="lin" valueType="num">
                                      <p:cBhvr>
                                        <p:cTn id="172" dur="1000" fill="hold"/>
                                        <p:tgtEl>
                                          <p:spTgt spid="1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142"/>
                                        </p:tgtEl>
                                        <p:attrNameLst>
                                          <p:attrName>style.visibility</p:attrName>
                                        </p:attrNameLst>
                                      </p:cBhvr>
                                      <p:to>
                                        <p:strVal val="visible"/>
                                      </p:to>
                                    </p:set>
                                    <p:animEffect transition="in" filter="fade">
                                      <p:cBhvr>
                                        <p:cTn id="177" dur="500"/>
                                        <p:tgtEl>
                                          <p:spTgt spid="14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43"/>
                                        </p:tgtEl>
                                        <p:attrNameLst>
                                          <p:attrName>style.visibility</p:attrName>
                                        </p:attrNameLst>
                                      </p:cBhvr>
                                      <p:to>
                                        <p:strVal val="visible"/>
                                      </p:to>
                                    </p:set>
                                    <p:animEffect transition="in" filter="fade">
                                      <p:cBhvr>
                                        <p:cTn id="180" dur="500"/>
                                        <p:tgtEl>
                                          <p:spTgt spid="143"/>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144"/>
                                        </p:tgtEl>
                                        <p:attrNameLst>
                                          <p:attrName>style.visibility</p:attrName>
                                        </p:attrNameLst>
                                      </p:cBhvr>
                                      <p:to>
                                        <p:strVal val="visible"/>
                                      </p:to>
                                    </p:set>
                                    <p:animEffect transition="in" filter="fade">
                                      <p:cBhvr>
                                        <p:cTn id="185" dur="500"/>
                                        <p:tgtEl>
                                          <p:spTgt spid="144"/>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45"/>
                                        </p:tgtEl>
                                        <p:attrNameLst>
                                          <p:attrName>style.visibility</p:attrName>
                                        </p:attrNameLst>
                                      </p:cBhvr>
                                      <p:to>
                                        <p:strVal val="visible"/>
                                      </p:to>
                                    </p:set>
                                    <p:animEffect transition="in" filter="fade">
                                      <p:cBhvr>
                                        <p:cTn id="188" dur="500"/>
                                        <p:tgtEl>
                                          <p:spTgt spid="145"/>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fade">
                                      <p:cBhvr>
                                        <p:cTn id="193" dur="500"/>
                                        <p:tgtEl>
                                          <p:spTgt spid="1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47"/>
                                        </p:tgtEl>
                                        <p:attrNameLst>
                                          <p:attrName>style.visibility</p:attrName>
                                        </p:attrNameLst>
                                      </p:cBhvr>
                                      <p:to>
                                        <p:strVal val="visible"/>
                                      </p:to>
                                    </p:set>
                                    <p:animEffect transition="in" filter="fade">
                                      <p:cBhvr>
                                        <p:cTn id="196" dur="500"/>
                                        <p:tgtEl>
                                          <p:spTgt spid="147"/>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xit" presetSubtype="4" fill="hold" grpId="1" nodeType="clickEffect">
                                  <p:stCondLst>
                                    <p:cond delay="0"/>
                                  </p:stCondLst>
                                  <p:childTnLst>
                                    <p:animEffect transition="out" filter="wipe(down)">
                                      <p:cBhvr>
                                        <p:cTn id="200" dur="500"/>
                                        <p:tgtEl>
                                          <p:spTgt spid="142"/>
                                        </p:tgtEl>
                                      </p:cBhvr>
                                    </p:animEffect>
                                    <p:set>
                                      <p:cBhvr>
                                        <p:cTn id="201" dur="1" fill="hold">
                                          <p:stCondLst>
                                            <p:cond delay="499"/>
                                          </p:stCondLst>
                                        </p:cTn>
                                        <p:tgtEl>
                                          <p:spTgt spid="142"/>
                                        </p:tgtEl>
                                        <p:attrNameLst>
                                          <p:attrName>style.visibility</p:attrName>
                                        </p:attrNameLst>
                                      </p:cBhvr>
                                      <p:to>
                                        <p:strVal val="hidden"/>
                                      </p:to>
                                    </p:set>
                                  </p:childTnLst>
                                </p:cTn>
                              </p:par>
                              <p:par>
                                <p:cTn id="202" presetID="22" presetClass="exit" presetSubtype="4" fill="hold" grpId="1" nodeType="withEffect">
                                  <p:stCondLst>
                                    <p:cond delay="0"/>
                                  </p:stCondLst>
                                  <p:childTnLst>
                                    <p:animEffect transition="out" filter="wipe(down)">
                                      <p:cBhvr>
                                        <p:cTn id="203" dur="500"/>
                                        <p:tgtEl>
                                          <p:spTgt spid="143"/>
                                        </p:tgtEl>
                                      </p:cBhvr>
                                    </p:animEffect>
                                    <p:set>
                                      <p:cBhvr>
                                        <p:cTn id="204" dur="1" fill="hold">
                                          <p:stCondLst>
                                            <p:cond delay="499"/>
                                          </p:stCondLst>
                                        </p:cTn>
                                        <p:tgtEl>
                                          <p:spTgt spid="143"/>
                                        </p:tgtEl>
                                        <p:attrNameLst>
                                          <p:attrName>style.visibility</p:attrName>
                                        </p:attrNameLst>
                                      </p:cBhvr>
                                      <p:to>
                                        <p:strVal val="hidden"/>
                                      </p:to>
                                    </p:set>
                                  </p:childTnLst>
                                </p:cTn>
                              </p:par>
                              <p:par>
                                <p:cTn id="205" presetID="22" presetClass="exit" presetSubtype="4" fill="hold" grpId="1" nodeType="withEffect">
                                  <p:stCondLst>
                                    <p:cond delay="0"/>
                                  </p:stCondLst>
                                  <p:childTnLst>
                                    <p:animEffect transition="out" filter="wipe(down)">
                                      <p:cBhvr>
                                        <p:cTn id="206" dur="500"/>
                                        <p:tgtEl>
                                          <p:spTgt spid="144"/>
                                        </p:tgtEl>
                                      </p:cBhvr>
                                    </p:animEffect>
                                    <p:set>
                                      <p:cBhvr>
                                        <p:cTn id="207" dur="1" fill="hold">
                                          <p:stCondLst>
                                            <p:cond delay="499"/>
                                          </p:stCondLst>
                                        </p:cTn>
                                        <p:tgtEl>
                                          <p:spTgt spid="144"/>
                                        </p:tgtEl>
                                        <p:attrNameLst>
                                          <p:attrName>style.visibility</p:attrName>
                                        </p:attrNameLst>
                                      </p:cBhvr>
                                      <p:to>
                                        <p:strVal val="hidden"/>
                                      </p:to>
                                    </p:set>
                                  </p:childTnLst>
                                </p:cTn>
                              </p:par>
                              <p:par>
                                <p:cTn id="208" presetID="22" presetClass="exit" presetSubtype="4" fill="hold" grpId="1" nodeType="withEffect">
                                  <p:stCondLst>
                                    <p:cond delay="0"/>
                                  </p:stCondLst>
                                  <p:childTnLst>
                                    <p:animEffect transition="out" filter="wipe(down)">
                                      <p:cBhvr>
                                        <p:cTn id="209" dur="500"/>
                                        <p:tgtEl>
                                          <p:spTgt spid="145"/>
                                        </p:tgtEl>
                                      </p:cBhvr>
                                    </p:animEffect>
                                    <p:set>
                                      <p:cBhvr>
                                        <p:cTn id="210" dur="1" fill="hold">
                                          <p:stCondLst>
                                            <p:cond delay="499"/>
                                          </p:stCondLst>
                                        </p:cTn>
                                        <p:tgtEl>
                                          <p:spTgt spid="145"/>
                                        </p:tgtEl>
                                        <p:attrNameLst>
                                          <p:attrName>style.visibility</p:attrName>
                                        </p:attrNameLst>
                                      </p:cBhvr>
                                      <p:to>
                                        <p:strVal val="hidden"/>
                                      </p:to>
                                    </p:set>
                                  </p:childTnLst>
                                </p:cTn>
                              </p:par>
                              <p:par>
                                <p:cTn id="211" presetID="22" presetClass="exit" presetSubtype="4" fill="hold" grpId="1" nodeType="withEffect">
                                  <p:stCondLst>
                                    <p:cond delay="0"/>
                                  </p:stCondLst>
                                  <p:childTnLst>
                                    <p:animEffect transition="out" filter="wipe(down)">
                                      <p:cBhvr>
                                        <p:cTn id="212" dur="500"/>
                                        <p:tgtEl>
                                          <p:spTgt spid="146"/>
                                        </p:tgtEl>
                                      </p:cBhvr>
                                    </p:animEffect>
                                    <p:set>
                                      <p:cBhvr>
                                        <p:cTn id="213" dur="1" fill="hold">
                                          <p:stCondLst>
                                            <p:cond delay="499"/>
                                          </p:stCondLst>
                                        </p:cTn>
                                        <p:tgtEl>
                                          <p:spTgt spid="146"/>
                                        </p:tgtEl>
                                        <p:attrNameLst>
                                          <p:attrName>style.visibility</p:attrName>
                                        </p:attrNameLst>
                                      </p:cBhvr>
                                      <p:to>
                                        <p:strVal val="hidden"/>
                                      </p:to>
                                    </p:set>
                                  </p:childTnLst>
                                </p:cTn>
                              </p:par>
                              <p:par>
                                <p:cTn id="214" presetID="22" presetClass="exit" presetSubtype="4" fill="hold" grpId="1" nodeType="withEffect">
                                  <p:stCondLst>
                                    <p:cond delay="0"/>
                                  </p:stCondLst>
                                  <p:childTnLst>
                                    <p:animEffect transition="out" filter="wipe(down)">
                                      <p:cBhvr>
                                        <p:cTn id="215" dur="500"/>
                                        <p:tgtEl>
                                          <p:spTgt spid="147"/>
                                        </p:tgtEl>
                                      </p:cBhvr>
                                    </p:animEffect>
                                    <p:set>
                                      <p:cBhvr>
                                        <p:cTn id="216" dur="1" fill="hold">
                                          <p:stCondLst>
                                            <p:cond delay="499"/>
                                          </p:stCondLst>
                                        </p:cTn>
                                        <p:tgtEl>
                                          <p:spTgt spid="147"/>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nodeType="clickEffect">
                                  <p:stCondLst>
                                    <p:cond delay="0"/>
                                  </p:stCondLst>
                                  <p:childTnLst>
                                    <p:set>
                                      <p:cBhvr>
                                        <p:cTn id="220" dur="1" fill="hold">
                                          <p:stCondLst>
                                            <p:cond delay="0"/>
                                          </p:stCondLst>
                                        </p:cTn>
                                        <p:tgtEl>
                                          <p:spTgt spid="148">
                                            <p:txEl>
                                              <p:pRg st="0" end="0"/>
                                            </p:txEl>
                                          </p:spTgt>
                                        </p:tgtEl>
                                        <p:attrNameLst>
                                          <p:attrName>style.visibility</p:attrName>
                                        </p:attrNameLst>
                                      </p:cBhvr>
                                      <p:to>
                                        <p:strVal val="visible"/>
                                      </p:to>
                                    </p:set>
                                    <p:animEffect transition="in" filter="fade">
                                      <p:cBhvr>
                                        <p:cTn id="221" dur="1000"/>
                                        <p:tgtEl>
                                          <p:spTgt spid="148">
                                            <p:txEl>
                                              <p:pRg st="0" end="0"/>
                                            </p:txEl>
                                          </p:spTgt>
                                        </p:tgtEl>
                                      </p:cBhvr>
                                    </p:animEffect>
                                    <p:anim calcmode="lin" valueType="num">
                                      <p:cBhvr>
                                        <p:cTn id="222" dur="10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223" dur="10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nodeType="clickEffect">
                                  <p:stCondLst>
                                    <p:cond delay="0"/>
                                  </p:stCondLst>
                                  <p:childTnLst>
                                    <p:set>
                                      <p:cBhvr>
                                        <p:cTn id="227" dur="1" fill="hold">
                                          <p:stCondLst>
                                            <p:cond delay="0"/>
                                          </p:stCondLst>
                                        </p:cTn>
                                        <p:tgtEl>
                                          <p:spTgt spid="149">
                                            <p:txEl>
                                              <p:pRg st="0" end="0"/>
                                            </p:txEl>
                                          </p:spTgt>
                                        </p:tgtEl>
                                        <p:attrNameLst>
                                          <p:attrName>style.visibility</p:attrName>
                                        </p:attrNameLst>
                                      </p:cBhvr>
                                      <p:to>
                                        <p:strVal val="visible"/>
                                      </p:to>
                                    </p:set>
                                    <p:animEffect transition="in" filter="fade">
                                      <p:cBhvr>
                                        <p:cTn id="228" dur="1000"/>
                                        <p:tgtEl>
                                          <p:spTgt spid="149">
                                            <p:txEl>
                                              <p:pRg st="0" end="0"/>
                                            </p:txEl>
                                          </p:spTgt>
                                        </p:tgtEl>
                                      </p:cBhvr>
                                    </p:animEffect>
                                    <p:anim calcmode="lin" valueType="num">
                                      <p:cBhvr>
                                        <p:cTn id="229" dur="1000" fill="hold"/>
                                        <p:tgtEl>
                                          <p:spTgt spid="149">
                                            <p:txEl>
                                              <p:pRg st="0" end="0"/>
                                            </p:txEl>
                                          </p:spTgt>
                                        </p:tgtEl>
                                        <p:attrNameLst>
                                          <p:attrName>ppt_x</p:attrName>
                                        </p:attrNameLst>
                                      </p:cBhvr>
                                      <p:tavLst>
                                        <p:tav tm="0">
                                          <p:val>
                                            <p:strVal val="#ppt_x"/>
                                          </p:val>
                                        </p:tav>
                                        <p:tav tm="100000">
                                          <p:val>
                                            <p:strVal val="#ppt_x"/>
                                          </p:val>
                                        </p:tav>
                                      </p:tavLst>
                                    </p:anim>
                                    <p:anim calcmode="lin" valueType="num">
                                      <p:cBhvr>
                                        <p:cTn id="230" dur="1000" fill="hold"/>
                                        <p:tgtEl>
                                          <p:spTgt spid="1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42" presetClass="entr" presetSubtype="0" fill="hold" nodeType="clickEffect">
                                  <p:stCondLst>
                                    <p:cond delay="0"/>
                                  </p:stCondLst>
                                  <p:childTnLst>
                                    <p:set>
                                      <p:cBhvr>
                                        <p:cTn id="234" dur="1" fill="hold">
                                          <p:stCondLst>
                                            <p:cond delay="0"/>
                                          </p:stCondLst>
                                        </p:cTn>
                                        <p:tgtEl>
                                          <p:spTgt spid="150">
                                            <p:txEl>
                                              <p:pRg st="0" end="0"/>
                                            </p:txEl>
                                          </p:spTgt>
                                        </p:tgtEl>
                                        <p:attrNameLst>
                                          <p:attrName>style.visibility</p:attrName>
                                        </p:attrNameLst>
                                      </p:cBhvr>
                                      <p:to>
                                        <p:strVal val="visible"/>
                                      </p:to>
                                    </p:set>
                                    <p:animEffect transition="in" filter="fade">
                                      <p:cBhvr>
                                        <p:cTn id="235" dur="1000"/>
                                        <p:tgtEl>
                                          <p:spTgt spid="150">
                                            <p:txEl>
                                              <p:pRg st="0" end="0"/>
                                            </p:txEl>
                                          </p:spTgt>
                                        </p:tgtEl>
                                      </p:cBhvr>
                                    </p:animEffect>
                                    <p:anim calcmode="lin" valueType="num">
                                      <p:cBhvr>
                                        <p:cTn id="236" dur="1000" fill="hold"/>
                                        <p:tgtEl>
                                          <p:spTgt spid="150">
                                            <p:txEl>
                                              <p:pRg st="0" end="0"/>
                                            </p:txEl>
                                          </p:spTgt>
                                        </p:tgtEl>
                                        <p:attrNameLst>
                                          <p:attrName>ppt_x</p:attrName>
                                        </p:attrNameLst>
                                      </p:cBhvr>
                                      <p:tavLst>
                                        <p:tav tm="0">
                                          <p:val>
                                            <p:strVal val="#ppt_x"/>
                                          </p:val>
                                        </p:tav>
                                        <p:tav tm="100000">
                                          <p:val>
                                            <p:strVal val="#ppt_x"/>
                                          </p:val>
                                        </p:tav>
                                      </p:tavLst>
                                    </p:anim>
                                    <p:anim calcmode="lin" valueType="num">
                                      <p:cBhvr>
                                        <p:cTn id="237" dur="1000" fill="hold"/>
                                        <p:tgtEl>
                                          <p:spTgt spid="1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42" presetClass="entr" presetSubtype="0" fill="hold" nodeType="clickEffect">
                                  <p:stCondLst>
                                    <p:cond delay="0"/>
                                  </p:stCondLst>
                                  <p:childTnLst>
                                    <p:set>
                                      <p:cBhvr>
                                        <p:cTn id="241" dur="1" fill="hold">
                                          <p:stCondLst>
                                            <p:cond delay="0"/>
                                          </p:stCondLst>
                                        </p:cTn>
                                        <p:tgtEl>
                                          <p:spTgt spid="151">
                                            <p:txEl>
                                              <p:pRg st="0" end="0"/>
                                            </p:txEl>
                                          </p:spTgt>
                                        </p:tgtEl>
                                        <p:attrNameLst>
                                          <p:attrName>style.visibility</p:attrName>
                                        </p:attrNameLst>
                                      </p:cBhvr>
                                      <p:to>
                                        <p:strVal val="visible"/>
                                      </p:to>
                                    </p:set>
                                    <p:animEffect transition="in" filter="fade">
                                      <p:cBhvr>
                                        <p:cTn id="242" dur="1000"/>
                                        <p:tgtEl>
                                          <p:spTgt spid="151">
                                            <p:txEl>
                                              <p:pRg st="0" end="0"/>
                                            </p:txEl>
                                          </p:spTgt>
                                        </p:tgtEl>
                                      </p:cBhvr>
                                    </p:animEffect>
                                    <p:anim calcmode="lin" valueType="num">
                                      <p:cBhvr>
                                        <p:cTn id="243" dur="10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244" dur="1000" fill="hold"/>
                                        <p:tgtEl>
                                          <p:spTgt spid="1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42" presetClass="entr" presetSubtype="0" fill="hold" nodeType="clickEffect">
                                  <p:stCondLst>
                                    <p:cond delay="0"/>
                                  </p:stCondLst>
                                  <p:childTnLst>
                                    <p:set>
                                      <p:cBhvr>
                                        <p:cTn id="248" dur="1" fill="hold">
                                          <p:stCondLst>
                                            <p:cond delay="0"/>
                                          </p:stCondLst>
                                        </p:cTn>
                                        <p:tgtEl>
                                          <p:spTgt spid="152">
                                            <p:txEl>
                                              <p:pRg st="0" end="0"/>
                                            </p:txEl>
                                          </p:spTgt>
                                        </p:tgtEl>
                                        <p:attrNameLst>
                                          <p:attrName>style.visibility</p:attrName>
                                        </p:attrNameLst>
                                      </p:cBhvr>
                                      <p:to>
                                        <p:strVal val="visible"/>
                                      </p:to>
                                    </p:set>
                                    <p:animEffect transition="in" filter="fade">
                                      <p:cBhvr>
                                        <p:cTn id="249" dur="1000"/>
                                        <p:tgtEl>
                                          <p:spTgt spid="152">
                                            <p:txEl>
                                              <p:pRg st="0" end="0"/>
                                            </p:txEl>
                                          </p:spTgt>
                                        </p:tgtEl>
                                      </p:cBhvr>
                                    </p:animEffect>
                                    <p:anim calcmode="lin" valueType="num">
                                      <p:cBhvr>
                                        <p:cTn id="250" dur="1000" fill="hold"/>
                                        <p:tgtEl>
                                          <p:spTgt spid="152">
                                            <p:txEl>
                                              <p:pRg st="0" end="0"/>
                                            </p:txEl>
                                          </p:spTgt>
                                        </p:tgtEl>
                                        <p:attrNameLst>
                                          <p:attrName>ppt_x</p:attrName>
                                        </p:attrNameLst>
                                      </p:cBhvr>
                                      <p:tavLst>
                                        <p:tav tm="0">
                                          <p:val>
                                            <p:strVal val="#ppt_x"/>
                                          </p:val>
                                        </p:tav>
                                        <p:tav tm="100000">
                                          <p:val>
                                            <p:strVal val="#ppt_x"/>
                                          </p:val>
                                        </p:tav>
                                      </p:tavLst>
                                    </p:anim>
                                    <p:anim calcmode="lin" valueType="num">
                                      <p:cBhvr>
                                        <p:cTn id="251" dur="1000" fill="hold"/>
                                        <p:tgtEl>
                                          <p:spTgt spid="1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nodeType="clickEffect">
                                  <p:stCondLst>
                                    <p:cond delay="0"/>
                                  </p:stCondLst>
                                  <p:childTnLst>
                                    <p:set>
                                      <p:cBhvr>
                                        <p:cTn id="255" dur="1" fill="hold">
                                          <p:stCondLst>
                                            <p:cond delay="0"/>
                                          </p:stCondLst>
                                        </p:cTn>
                                        <p:tgtEl>
                                          <p:spTgt spid="154"/>
                                        </p:tgtEl>
                                        <p:attrNameLst>
                                          <p:attrName>style.visibility</p:attrName>
                                        </p:attrNameLst>
                                      </p:cBhvr>
                                      <p:to>
                                        <p:strVal val="visible"/>
                                      </p:to>
                                    </p:set>
                                    <p:animEffect transition="in" filter="fade">
                                      <p:cBhvr>
                                        <p:cTn id="256" dur="500"/>
                                        <p:tgtEl>
                                          <p:spTgt spid="154"/>
                                        </p:tgtEl>
                                      </p:cBhvr>
                                    </p:animEffect>
                                  </p:childTnLst>
                                </p:cTn>
                              </p:par>
                              <p:par>
                                <p:cTn id="257" presetID="10" presetClass="entr" presetSubtype="0" fill="hold" nodeType="withEffect">
                                  <p:stCondLst>
                                    <p:cond delay="0"/>
                                  </p:stCondLst>
                                  <p:childTnLst>
                                    <p:set>
                                      <p:cBhvr>
                                        <p:cTn id="258" dur="1" fill="hold">
                                          <p:stCondLst>
                                            <p:cond delay="0"/>
                                          </p:stCondLst>
                                        </p:cTn>
                                        <p:tgtEl>
                                          <p:spTgt spid="155"/>
                                        </p:tgtEl>
                                        <p:attrNameLst>
                                          <p:attrName>style.visibility</p:attrName>
                                        </p:attrNameLst>
                                      </p:cBhvr>
                                      <p:to>
                                        <p:strVal val="visible"/>
                                      </p:to>
                                    </p:set>
                                    <p:animEffect transition="in" filter="fade">
                                      <p:cBhvr>
                                        <p:cTn id="259" dur="500"/>
                                        <p:tgtEl>
                                          <p:spTgt spid="155"/>
                                        </p:tgtEl>
                                      </p:cBhvr>
                                    </p:animEffect>
                                  </p:childTnLst>
                                </p:cTn>
                              </p:par>
                              <p:par>
                                <p:cTn id="260" presetID="10" presetClass="entr" presetSubtype="0" fill="hold" nodeType="withEffect">
                                  <p:stCondLst>
                                    <p:cond delay="0"/>
                                  </p:stCondLst>
                                  <p:childTnLst>
                                    <p:set>
                                      <p:cBhvr>
                                        <p:cTn id="261" dur="1" fill="hold">
                                          <p:stCondLst>
                                            <p:cond delay="0"/>
                                          </p:stCondLst>
                                        </p:cTn>
                                        <p:tgtEl>
                                          <p:spTgt spid="158"/>
                                        </p:tgtEl>
                                        <p:attrNameLst>
                                          <p:attrName>style.visibility</p:attrName>
                                        </p:attrNameLst>
                                      </p:cBhvr>
                                      <p:to>
                                        <p:strVal val="visible"/>
                                      </p:to>
                                    </p:set>
                                    <p:animEffect transition="in" filter="fade">
                                      <p:cBhvr>
                                        <p:cTn id="262" dur="500"/>
                                        <p:tgtEl>
                                          <p:spTgt spid="158"/>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xit" presetSubtype="4" fill="hold" nodeType="clickEffect">
                                  <p:stCondLst>
                                    <p:cond delay="0"/>
                                  </p:stCondLst>
                                  <p:childTnLst>
                                    <p:animEffect transition="out" filter="wipe(down)">
                                      <p:cBhvr>
                                        <p:cTn id="266" dur="500"/>
                                        <p:tgtEl>
                                          <p:spTgt spid="154"/>
                                        </p:tgtEl>
                                      </p:cBhvr>
                                    </p:animEffect>
                                    <p:set>
                                      <p:cBhvr>
                                        <p:cTn id="267" dur="1" fill="hold">
                                          <p:stCondLst>
                                            <p:cond delay="499"/>
                                          </p:stCondLst>
                                        </p:cTn>
                                        <p:tgtEl>
                                          <p:spTgt spid="154"/>
                                        </p:tgtEl>
                                        <p:attrNameLst>
                                          <p:attrName>style.visibility</p:attrName>
                                        </p:attrNameLst>
                                      </p:cBhvr>
                                      <p:to>
                                        <p:strVal val="hidden"/>
                                      </p:to>
                                    </p:set>
                                  </p:childTnLst>
                                </p:cTn>
                              </p:par>
                              <p:par>
                                <p:cTn id="268" presetID="22" presetClass="exit" presetSubtype="4" fill="hold" nodeType="withEffect">
                                  <p:stCondLst>
                                    <p:cond delay="0"/>
                                  </p:stCondLst>
                                  <p:childTnLst>
                                    <p:animEffect transition="out" filter="wipe(down)">
                                      <p:cBhvr>
                                        <p:cTn id="269" dur="500"/>
                                        <p:tgtEl>
                                          <p:spTgt spid="155"/>
                                        </p:tgtEl>
                                      </p:cBhvr>
                                    </p:animEffect>
                                    <p:set>
                                      <p:cBhvr>
                                        <p:cTn id="270" dur="1" fill="hold">
                                          <p:stCondLst>
                                            <p:cond delay="499"/>
                                          </p:stCondLst>
                                        </p:cTn>
                                        <p:tgtEl>
                                          <p:spTgt spid="155"/>
                                        </p:tgtEl>
                                        <p:attrNameLst>
                                          <p:attrName>style.visibility</p:attrName>
                                        </p:attrNameLst>
                                      </p:cBhvr>
                                      <p:to>
                                        <p:strVal val="hidden"/>
                                      </p:to>
                                    </p:set>
                                  </p:childTnLst>
                                </p:cTn>
                              </p:par>
                              <p:par>
                                <p:cTn id="271" presetID="22" presetClass="exit" presetSubtype="4" fill="hold" nodeType="withEffect">
                                  <p:stCondLst>
                                    <p:cond delay="0"/>
                                  </p:stCondLst>
                                  <p:childTnLst>
                                    <p:animEffect transition="out" filter="wipe(down)">
                                      <p:cBhvr>
                                        <p:cTn id="272" dur="500"/>
                                        <p:tgtEl>
                                          <p:spTgt spid="158"/>
                                        </p:tgtEl>
                                      </p:cBhvr>
                                    </p:animEffect>
                                    <p:set>
                                      <p:cBhvr>
                                        <p:cTn id="273" dur="1" fill="hold">
                                          <p:stCondLst>
                                            <p:cond delay="499"/>
                                          </p:stCondLst>
                                        </p:cTn>
                                        <p:tgtEl>
                                          <p:spTgt spid="158"/>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42" presetClass="entr" presetSubtype="0" fill="hold" nodeType="clickEffect">
                                  <p:stCondLst>
                                    <p:cond delay="0"/>
                                  </p:stCondLst>
                                  <p:childTnLst>
                                    <p:set>
                                      <p:cBhvr>
                                        <p:cTn id="277" dur="1" fill="hold">
                                          <p:stCondLst>
                                            <p:cond delay="0"/>
                                          </p:stCondLst>
                                        </p:cTn>
                                        <p:tgtEl>
                                          <p:spTgt spid="161">
                                            <p:txEl>
                                              <p:pRg st="0" end="0"/>
                                            </p:txEl>
                                          </p:spTgt>
                                        </p:tgtEl>
                                        <p:attrNameLst>
                                          <p:attrName>style.visibility</p:attrName>
                                        </p:attrNameLst>
                                      </p:cBhvr>
                                      <p:to>
                                        <p:strVal val="visible"/>
                                      </p:to>
                                    </p:set>
                                    <p:animEffect transition="in" filter="fade">
                                      <p:cBhvr>
                                        <p:cTn id="278" dur="1000"/>
                                        <p:tgtEl>
                                          <p:spTgt spid="161">
                                            <p:txEl>
                                              <p:pRg st="0" end="0"/>
                                            </p:txEl>
                                          </p:spTgt>
                                        </p:tgtEl>
                                      </p:cBhvr>
                                    </p:animEffect>
                                    <p:anim calcmode="lin" valueType="num">
                                      <p:cBhvr>
                                        <p:cTn id="279" dur="10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280" dur="1000" fill="hold"/>
                                        <p:tgtEl>
                                          <p:spTgt spid="16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10" presetClass="entr" presetSubtype="0" fill="hold" grpId="0" nodeType="clickEffect">
                                  <p:stCondLst>
                                    <p:cond delay="0"/>
                                  </p:stCondLst>
                                  <p:childTnLst>
                                    <p:set>
                                      <p:cBhvr>
                                        <p:cTn id="284" dur="1" fill="hold">
                                          <p:stCondLst>
                                            <p:cond delay="0"/>
                                          </p:stCondLst>
                                        </p:cTn>
                                        <p:tgtEl>
                                          <p:spTgt spid="162"/>
                                        </p:tgtEl>
                                        <p:attrNameLst>
                                          <p:attrName>style.visibility</p:attrName>
                                        </p:attrNameLst>
                                      </p:cBhvr>
                                      <p:to>
                                        <p:strVal val="visible"/>
                                      </p:to>
                                    </p:set>
                                    <p:animEffect transition="in" filter="fade">
                                      <p:cBhvr>
                                        <p:cTn id="285" dur="500"/>
                                        <p:tgtEl>
                                          <p:spTgt spid="162"/>
                                        </p:tgtEl>
                                      </p:cBhvr>
                                    </p:animEffect>
                                  </p:childTnLst>
                                </p:cTn>
                              </p:par>
                            </p:childTnLst>
                          </p:cTn>
                        </p:par>
                        <p:par>
                          <p:cTn id="286" fill="hold">
                            <p:stCondLst>
                              <p:cond delay="500"/>
                            </p:stCondLst>
                            <p:childTnLst>
                              <p:par>
                                <p:cTn id="287" presetID="10" presetClass="entr" presetSubtype="0" fill="hold" nodeType="afterEffect">
                                  <p:stCondLst>
                                    <p:cond delay="0"/>
                                  </p:stCondLst>
                                  <p:childTnLst>
                                    <p:set>
                                      <p:cBhvr>
                                        <p:cTn id="288" dur="1" fill="hold">
                                          <p:stCondLst>
                                            <p:cond delay="0"/>
                                          </p:stCondLst>
                                        </p:cTn>
                                        <p:tgtEl>
                                          <p:spTgt spid="166"/>
                                        </p:tgtEl>
                                        <p:attrNameLst>
                                          <p:attrName>style.visibility</p:attrName>
                                        </p:attrNameLst>
                                      </p:cBhvr>
                                      <p:to>
                                        <p:strVal val="visible"/>
                                      </p:to>
                                    </p:set>
                                    <p:animEffect transition="in" filter="fade">
                                      <p:cBhvr>
                                        <p:cTn id="289" dur="500"/>
                                        <p:tgtEl>
                                          <p:spTgt spid="166"/>
                                        </p:tgtEl>
                                      </p:cBhvr>
                                    </p:animEffect>
                                  </p:childTnLst>
                                </p:cTn>
                              </p:par>
                            </p:childTnLst>
                          </p:cTn>
                        </p:par>
                        <p:par>
                          <p:cTn id="290" fill="hold">
                            <p:stCondLst>
                              <p:cond delay="1000"/>
                            </p:stCondLst>
                            <p:childTnLst>
                              <p:par>
                                <p:cTn id="291" presetID="10" presetClass="entr" presetSubtype="0" fill="hold" grpId="0" nodeType="afterEffect">
                                  <p:stCondLst>
                                    <p:cond delay="0"/>
                                  </p:stCondLst>
                                  <p:childTnLst>
                                    <p:set>
                                      <p:cBhvr>
                                        <p:cTn id="292" dur="1" fill="hold">
                                          <p:stCondLst>
                                            <p:cond delay="0"/>
                                          </p:stCondLst>
                                        </p:cTn>
                                        <p:tgtEl>
                                          <p:spTgt spid="163"/>
                                        </p:tgtEl>
                                        <p:attrNameLst>
                                          <p:attrName>style.visibility</p:attrName>
                                        </p:attrNameLst>
                                      </p:cBhvr>
                                      <p:to>
                                        <p:strVal val="visible"/>
                                      </p:to>
                                    </p:set>
                                    <p:animEffect transition="in" filter="fade">
                                      <p:cBhvr>
                                        <p:cTn id="293" dur="500"/>
                                        <p:tgtEl>
                                          <p:spTgt spid="163"/>
                                        </p:tgtEl>
                                      </p:cBhvr>
                                    </p:animEffect>
                                  </p:childTnLst>
                                </p:cTn>
                              </p:par>
                            </p:childTnLst>
                          </p:cTn>
                        </p:par>
                        <p:par>
                          <p:cTn id="294" fill="hold">
                            <p:stCondLst>
                              <p:cond delay="1500"/>
                            </p:stCondLst>
                            <p:childTnLst>
                              <p:par>
                                <p:cTn id="295" presetID="10" presetClass="entr" presetSubtype="0" fill="hold" nodeType="afterEffect">
                                  <p:stCondLst>
                                    <p:cond delay="0"/>
                                  </p:stCondLst>
                                  <p:childTnLst>
                                    <p:set>
                                      <p:cBhvr>
                                        <p:cTn id="296" dur="1" fill="hold">
                                          <p:stCondLst>
                                            <p:cond delay="0"/>
                                          </p:stCondLst>
                                        </p:cTn>
                                        <p:tgtEl>
                                          <p:spTgt spid="169"/>
                                        </p:tgtEl>
                                        <p:attrNameLst>
                                          <p:attrName>style.visibility</p:attrName>
                                        </p:attrNameLst>
                                      </p:cBhvr>
                                      <p:to>
                                        <p:strVal val="visible"/>
                                      </p:to>
                                    </p:set>
                                    <p:animEffect transition="in" filter="fade">
                                      <p:cBhvr>
                                        <p:cTn id="297" dur="500"/>
                                        <p:tgtEl>
                                          <p:spTgt spid="169"/>
                                        </p:tgtEl>
                                      </p:cBhvr>
                                    </p:animEffect>
                                  </p:childTnLst>
                                </p:cTn>
                              </p:par>
                            </p:childTnLst>
                          </p:cTn>
                        </p:par>
                        <p:par>
                          <p:cTn id="298" fill="hold">
                            <p:stCondLst>
                              <p:cond delay="2000"/>
                            </p:stCondLst>
                            <p:childTnLst>
                              <p:par>
                                <p:cTn id="299" presetID="10" presetClass="entr" presetSubtype="0" fill="hold" grpId="0" nodeType="afterEffect">
                                  <p:stCondLst>
                                    <p:cond delay="0"/>
                                  </p:stCondLst>
                                  <p:childTnLst>
                                    <p:set>
                                      <p:cBhvr>
                                        <p:cTn id="300" dur="1" fill="hold">
                                          <p:stCondLst>
                                            <p:cond delay="0"/>
                                          </p:stCondLst>
                                        </p:cTn>
                                        <p:tgtEl>
                                          <p:spTgt spid="164"/>
                                        </p:tgtEl>
                                        <p:attrNameLst>
                                          <p:attrName>style.visibility</p:attrName>
                                        </p:attrNameLst>
                                      </p:cBhvr>
                                      <p:to>
                                        <p:strVal val="visible"/>
                                      </p:to>
                                    </p:set>
                                    <p:animEffect transition="in" filter="fade">
                                      <p:cBhvr>
                                        <p:cTn id="301" dur="500"/>
                                        <p:tgtEl>
                                          <p:spTgt spid="164"/>
                                        </p:tgtEl>
                                      </p:cBhvr>
                                    </p:animEffect>
                                  </p:childTnLst>
                                </p:cTn>
                              </p:par>
                            </p:childTnLst>
                          </p:cTn>
                        </p:par>
                        <p:par>
                          <p:cTn id="302" fill="hold">
                            <p:stCondLst>
                              <p:cond delay="2500"/>
                            </p:stCondLst>
                            <p:childTnLst>
                              <p:par>
                                <p:cTn id="303" presetID="10" presetClass="entr" presetSubtype="0" fill="hold" nodeType="afterEffect">
                                  <p:stCondLst>
                                    <p:cond delay="0"/>
                                  </p:stCondLst>
                                  <p:childTnLst>
                                    <p:set>
                                      <p:cBhvr>
                                        <p:cTn id="304" dur="1" fill="hold">
                                          <p:stCondLst>
                                            <p:cond delay="0"/>
                                          </p:stCondLst>
                                        </p:cTn>
                                        <p:tgtEl>
                                          <p:spTgt spid="172"/>
                                        </p:tgtEl>
                                        <p:attrNameLst>
                                          <p:attrName>style.visibility</p:attrName>
                                        </p:attrNameLst>
                                      </p:cBhvr>
                                      <p:to>
                                        <p:strVal val="visible"/>
                                      </p:to>
                                    </p:set>
                                    <p:animEffect transition="in" filter="fade">
                                      <p:cBhvr>
                                        <p:cTn id="305" dur="500"/>
                                        <p:tgtEl>
                                          <p:spTgt spid="172"/>
                                        </p:tgtEl>
                                      </p:cBhvr>
                                    </p:animEffect>
                                  </p:childTnLst>
                                </p:cTn>
                              </p:par>
                            </p:childTnLst>
                          </p:cTn>
                        </p:par>
                        <p:par>
                          <p:cTn id="306" fill="hold">
                            <p:stCondLst>
                              <p:cond delay="3000"/>
                            </p:stCondLst>
                            <p:childTnLst>
                              <p:par>
                                <p:cTn id="307" presetID="10" presetClass="entr" presetSubtype="0" fill="hold" grpId="0" nodeType="afterEffect">
                                  <p:stCondLst>
                                    <p:cond delay="0"/>
                                  </p:stCondLst>
                                  <p:childTnLst>
                                    <p:set>
                                      <p:cBhvr>
                                        <p:cTn id="308" dur="1" fill="hold">
                                          <p:stCondLst>
                                            <p:cond delay="0"/>
                                          </p:stCondLst>
                                        </p:cTn>
                                        <p:tgtEl>
                                          <p:spTgt spid="165"/>
                                        </p:tgtEl>
                                        <p:attrNameLst>
                                          <p:attrName>style.visibility</p:attrName>
                                        </p:attrNameLst>
                                      </p:cBhvr>
                                      <p:to>
                                        <p:strVal val="visible"/>
                                      </p:to>
                                    </p:set>
                                    <p:animEffect transition="in" filter="fade">
                                      <p:cBhvr>
                                        <p:cTn id="309" dur="500"/>
                                        <p:tgtEl>
                                          <p:spTgt spid="165"/>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xit" presetSubtype="4" fill="hold" grpId="1" nodeType="clickEffect">
                                  <p:stCondLst>
                                    <p:cond delay="0"/>
                                  </p:stCondLst>
                                  <p:childTnLst>
                                    <p:animEffect transition="out" filter="wipe(down)">
                                      <p:cBhvr>
                                        <p:cTn id="313" dur="500"/>
                                        <p:tgtEl>
                                          <p:spTgt spid="162"/>
                                        </p:tgtEl>
                                      </p:cBhvr>
                                    </p:animEffect>
                                    <p:set>
                                      <p:cBhvr>
                                        <p:cTn id="314" dur="1" fill="hold">
                                          <p:stCondLst>
                                            <p:cond delay="499"/>
                                          </p:stCondLst>
                                        </p:cTn>
                                        <p:tgtEl>
                                          <p:spTgt spid="162"/>
                                        </p:tgtEl>
                                        <p:attrNameLst>
                                          <p:attrName>style.visibility</p:attrName>
                                        </p:attrNameLst>
                                      </p:cBhvr>
                                      <p:to>
                                        <p:strVal val="hidden"/>
                                      </p:to>
                                    </p:set>
                                  </p:childTnLst>
                                </p:cTn>
                              </p:par>
                              <p:par>
                                <p:cTn id="315" presetID="22" presetClass="exit" presetSubtype="4" fill="hold" grpId="1" nodeType="withEffect">
                                  <p:stCondLst>
                                    <p:cond delay="0"/>
                                  </p:stCondLst>
                                  <p:childTnLst>
                                    <p:animEffect transition="out" filter="wipe(down)">
                                      <p:cBhvr>
                                        <p:cTn id="316" dur="500"/>
                                        <p:tgtEl>
                                          <p:spTgt spid="164"/>
                                        </p:tgtEl>
                                      </p:cBhvr>
                                    </p:animEffect>
                                    <p:set>
                                      <p:cBhvr>
                                        <p:cTn id="317" dur="1" fill="hold">
                                          <p:stCondLst>
                                            <p:cond delay="499"/>
                                          </p:stCondLst>
                                        </p:cTn>
                                        <p:tgtEl>
                                          <p:spTgt spid="164"/>
                                        </p:tgtEl>
                                        <p:attrNameLst>
                                          <p:attrName>style.visibility</p:attrName>
                                        </p:attrNameLst>
                                      </p:cBhvr>
                                      <p:to>
                                        <p:strVal val="hidden"/>
                                      </p:to>
                                    </p:set>
                                  </p:childTnLst>
                                </p:cTn>
                              </p:par>
                              <p:par>
                                <p:cTn id="318" presetID="22" presetClass="exit" presetSubtype="4" fill="hold" grpId="1" nodeType="withEffect">
                                  <p:stCondLst>
                                    <p:cond delay="0"/>
                                  </p:stCondLst>
                                  <p:childTnLst>
                                    <p:animEffect transition="out" filter="wipe(down)">
                                      <p:cBhvr>
                                        <p:cTn id="319" dur="500"/>
                                        <p:tgtEl>
                                          <p:spTgt spid="163"/>
                                        </p:tgtEl>
                                      </p:cBhvr>
                                    </p:animEffect>
                                    <p:set>
                                      <p:cBhvr>
                                        <p:cTn id="320" dur="1" fill="hold">
                                          <p:stCondLst>
                                            <p:cond delay="499"/>
                                          </p:stCondLst>
                                        </p:cTn>
                                        <p:tgtEl>
                                          <p:spTgt spid="163"/>
                                        </p:tgtEl>
                                        <p:attrNameLst>
                                          <p:attrName>style.visibility</p:attrName>
                                        </p:attrNameLst>
                                      </p:cBhvr>
                                      <p:to>
                                        <p:strVal val="hidden"/>
                                      </p:to>
                                    </p:set>
                                  </p:childTnLst>
                                </p:cTn>
                              </p:par>
                              <p:par>
                                <p:cTn id="321" presetID="22" presetClass="exit" presetSubtype="4" fill="hold" nodeType="withEffect">
                                  <p:stCondLst>
                                    <p:cond delay="0"/>
                                  </p:stCondLst>
                                  <p:childTnLst>
                                    <p:animEffect transition="out" filter="wipe(down)">
                                      <p:cBhvr>
                                        <p:cTn id="322" dur="500"/>
                                        <p:tgtEl>
                                          <p:spTgt spid="166"/>
                                        </p:tgtEl>
                                      </p:cBhvr>
                                    </p:animEffect>
                                    <p:set>
                                      <p:cBhvr>
                                        <p:cTn id="323" dur="1" fill="hold">
                                          <p:stCondLst>
                                            <p:cond delay="499"/>
                                          </p:stCondLst>
                                        </p:cTn>
                                        <p:tgtEl>
                                          <p:spTgt spid="166"/>
                                        </p:tgtEl>
                                        <p:attrNameLst>
                                          <p:attrName>style.visibility</p:attrName>
                                        </p:attrNameLst>
                                      </p:cBhvr>
                                      <p:to>
                                        <p:strVal val="hidden"/>
                                      </p:to>
                                    </p:set>
                                  </p:childTnLst>
                                </p:cTn>
                              </p:par>
                              <p:par>
                                <p:cTn id="324" presetID="22" presetClass="exit" presetSubtype="4" fill="hold" nodeType="withEffect">
                                  <p:stCondLst>
                                    <p:cond delay="0"/>
                                  </p:stCondLst>
                                  <p:childTnLst>
                                    <p:animEffect transition="out" filter="wipe(down)">
                                      <p:cBhvr>
                                        <p:cTn id="325" dur="500"/>
                                        <p:tgtEl>
                                          <p:spTgt spid="169"/>
                                        </p:tgtEl>
                                      </p:cBhvr>
                                    </p:animEffect>
                                    <p:set>
                                      <p:cBhvr>
                                        <p:cTn id="326" dur="1" fill="hold">
                                          <p:stCondLst>
                                            <p:cond delay="499"/>
                                          </p:stCondLst>
                                        </p:cTn>
                                        <p:tgtEl>
                                          <p:spTgt spid="169"/>
                                        </p:tgtEl>
                                        <p:attrNameLst>
                                          <p:attrName>style.visibility</p:attrName>
                                        </p:attrNameLst>
                                      </p:cBhvr>
                                      <p:to>
                                        <p:strVal val="hidden"/>
                                      </p:to>
                                    </p:set>
                                  </p:childTnLst>
                                </p:cTn>
                              </p:par>
                              <p:par>
                                <p:cTn id="327" presetID="22" presetClass="exit" presetSubtype="4" fill="hold" grpId="1" nodeType="withEffect">
                                  <p:stCondLst>
                                    <p:cond delay="0"/>
                                  </p:stCondLst>
                                  <p:childTnLst>
                                    <p:animEffect transition="out" filter="wipe(down)">
                                      <p:cBhvr>
                                        <p:cTn id="328" dur="500"/>
                                        <p:tgtEl>
                                          <p:spTgt spid="165"/>
                                        </p:tgtEl>
                                      </p:cBhvr>
                                    </p:animEffect>
                                    <p:set>
                                      <p:cBhvr>
                                        <p:cTn id="329" dur="1" fill="hold">
                                          <p:stCondLst>
                                            <p:cond delay="499"/>
                                          </p:stCondLst>
                                        </p:cTn>
                                        <p:tgtEl>
                                          <p:spTgt spid="165"/>
                                        </p:tgtEl>
                                        <p:attrNameLst>
                                          <p:attrName>style.visibility</p:attrName>
                                        </p:attrNameLst>
                                      </p:cBhvr>
                                      <p:to>
                                        <p:strVal val="hidden"/>
                                      </p:to>
                                    </p:set>
                                  </p:childTnLst>
                                </p:cTn>
                              </p:par>
                              <p:par>
                                <p:cTn id="330" presetID="22" presetClass="exit" presetSubtype="4" fill="hold" nodeType="withEffect">
                                  <p:stCondLst>
                                    <p:cond delay="0"/>
                                  </p:stCondLst>
                                  <p:childTnLst>
                                    <p:animEffect transition="out" filter="wipe(down)">
                                      <p:cBhvr>
                                        <p:cTn id="331" dur="500"/>
                                        <p:tgtEl>
                                          <p:spTgt spid="172"/>
                                        </p:tgtEl>
                                      </p:cBhvr>
                                    </p:animEffect>
                                    <p:set>
                                      <p:cBhvr>
                                        <p:cTn id="332" dur="1" fill="hold">
                                          <p:stCondLst>
                                            <p:cond delay="499"/>
                                          </p:stCondLst>
                                        </p:cTn>
                                        <p:tgtEl>
                                          <p:spTgt spid="172"/>
                                        </p:tgtEl>
                                        <p:attrNameLst>
                                          <p:attrName>style.visibility</p:attrName>
                                        </p:attrNameLst>
                                      </p:cBhvr>
                                      <p:to>
                                        <p:strVal val="hidden"/>
                                      </p:to>
                                    </p:set>
                                  </p:childTnLst>
                                </p:cTn>
                              </p:par>
                            </p:childTnLst>
                          </p:cTn>
                        </p:par>
                      </p:childTnLst>
                    </p:cTn>
                  </p:par>
                  <p:par>
                    <p:cTn id="333" fill="hold">
                      <p:stCondLst>
                        <p:cond delay="indefinite"/>
                      </p:stCondLst>
                      <p:childTnLst>
                        <p:par>
                          <p:cTn id="334" fill="hold">
                            <p:stCondLst>
                              <p:cond delay="0"/>
                            </p:stCondLst>
                            <p:childTnLst>
                              <p:par>
                                <p:cTn id="335" presetID="42" presetClass="entr" presetSubtype="0" fill="hold" nodeType="clickEffect">
                                  <p:stCondLst>
                                    <p:cond delay="0"/>
                                  </p:stCondLst>
                                  <p:childTnLst>
                                    <p:set>
                                      <p:cBhvr>
                                        <p:cTn id="336" dur="1" fill="hold">
                                          <p:stCondLst>
                                            <p:cond delay="0"/>
                                          </p:stCondLst>
                                        </p:cTn>
                                        <p:tgtEl>
                                          <p:spTgt spid="175">
                                            <p:txEl>
                                              <p:pRg st="0" end="0"/>
                                            </p:txEl>
                                          </p:spTgt>
                                        </p:tgtEl>
                                        <p:attrNameLst>
                                          <p:attrName>style.visibility</p:attrName>
                                        </p:attrNameLst>
                                      </p:cBhvr>
                                      <p:to>
                                        <p:strVal val="visible"/>
                                      </p:to>
                                    </p:set>
                                    <p:animEffect transition="in" filter="fade">
                                      <p:cBhvr>
                                        <p:cTn id="337" dur="1000"/>
                                        <p:tgtEl>
                                          <p:spTgt spid="175">
                                            <p:txEl>
                                              <p:pRg st="0" end="0"/>
                                            </p:txEl>
                                          </p:spTgt>
                                        </p:tgtEl>
                                      </p:cBhvr>
                                    </p:animEffect>
                                    <p:anim calcmode="lin" valueType="num">
                                      <p:cBhvr>
                                        <p:cTn id="33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33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0" fill="hold">
                      <p:stCondLst>
                        <p:cond delay="indefinite"/>
                      </p:stCondLst>
                      <p:childTnLst>
                        <p:par>
                          <p:cTn id="341" fill="hold">
                            <p:stCondLst>
                              <p:cond delay="0"/>
                            </p:stCondLst>
                            <p:childTnLst>
                              <p:par>
                                <p:cTn id="342" presetID="42" presetClass="entr" presetSubtype="0" fill="hold" nodeType="clickEffect">
                                  <p:stCondLst>
                                    <p:cond delay="0"/>
                                  </p:stCondLst>
                                  <p:childTnLst>
                                    <p:set>
                                      <p:cBhvr>
                                        <p:cTn id="343" dur="1" fill="hold">
                                          <p:stCondLst>
                                            <p:cond delay="0"/>
                                          </p:stCondLst>
                                        </p:cTn>
                                        <p:tgtEl>
                                          <p:spTgt spid="177">
                                            <p:txEl>
                                              <p:pRg st="0" end="0"/>
                                            </p:txEl>
                                          </p:spTgt>
                                        </p:tgtEl>
                                        <p:attrNameLst>
                                          <p:attrName>style.visibility</p:attrName>
                                        </p:attrNameLst>
                                      </p:cBhvr>
                                      <p:to>
                                        <p:strVal val="visible"/>
                                      </p:to>
                                    </p:set>
                                    <p:animEffect transition="in" filter="fade">
                                      <p:cBhvr>
                                        <p:cTn id="344" dur="1000"/>
                                        <p:tgtEl>
                                          <p:spTgt spid="177">
                                            <p:txEl>
                                              <p:pRg st="0" end="0"/>
                                            </p:txEl>
                                          </p:spTgt>
                                        </p:tgtEl>
                                      </p:cBhvr>
                                    </p:animEffect>
                                    <p:anim calcmode="lin" valueType="num">
                                      <p:cBhvr>
                                        <p:cTn id="345"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346" dur="1000" fill="hold"/>
                                        <p:tgtEl>
                                          <p:spTgt spid="1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ID="42" presetClass="entr" presetSubtype="0" fill="hold" nodeType="clickEffect">
                                  <p:stCondLst>
                                    <p:cond delay="0"/>
                                  </p:stCondLst>
                                  <p:childTnLst>
                                    <p:set>
                                      <p:cBhvr>
                                        <p:cTn id="350" dur="1" fill="hold">
                                          <p:stCondLst>
                                            <p:cond delay="0"/>
                                          </p:stCondLst>
                                        </p:cTn>
                                        <p:tgtEl>
                                          <p:spTgt spid="176">
                                            <p:txEl>
                                              <p:pRg st="0" end="0"/>
                                            </p:txEl>
                                          </p:spTgt>
                                        </p:tgtEl>
                                        <p:attrNameLst>
                                          <p:attrName>style.visibility</p:attrName>
                                        </p:attrNameLst>
                                      </p:cBhvr>
                                      <p:to>
                                        <p:strVal val="visible"/>
                                      </p:to>
                                    </p:set>
                                    <p:animEffect transition="in" filter="fade">
                                      <p:cBhvr>
                                        <p:cTn id="351" dur="1000"/>
                                        <p:tgtEl>
                                          <p:spTgt spid="176">
                                            <p:txEl>
                                              <p:pRg st="0" end="0"/>
                                            </p:txEl>
                                          </p:spTgt>
                                        </p:tgtEl>
                                      </p:cBhvr>
                                    </p:animEffect>
                                    <p:anim calcmode="lin" valueType="num">
                                      <p:cBhvr>
                                        <p:cTn id="352" dur="1000" fill="hold"/>
                                        <p:tgtEl>
                                          <p:spTgt spid="176">
                                            <p:txEl>
                                              <p:pRg st="0" end="0"/>
                                            </p:txEl>
                                          </p:spTgt>
                                        </p:tgtEl>
                                        <p:attrNameLst>
                                          <p:attrName>ppt_x</p:attrName>
                                        </p:attrNameLst>
                                      </p:cBhvr>
                                      <p:tavLst>
                                        <p:tav tm="0">
                                          <p:val>
                                            <p:strVal val="#ppt_x"/>
                                          </p:val>
                                        </p:tav>
                                        <p:tav tm="100000">
                                          <p:val>
                                            <p:strVal val="#ppt_x"/>
                                          </p:val>
                                        </p:tav>
                                      </p:tavLst>
                                    </p:anim>
                                    <p:anim calcmode="lin" valueType="num">
                                      <p:cBhvr>
                                        <p:cTn id="353" dur="1000" fill="hold"/>
                                        <p:tgtEl>
                                          <p:spTgt spid="1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4" fill="hold">
                      <p:stCondLst>
                        <p:cond delay="indefinite"/>
                      </p:stCondLst>
                      <p:childTnLst>
                        <p:par>
                          <p:cTn id="355" fill="hold">
                            <p:stCondLst>
                              <p:cond delay="0"/>
                            </p:stCondLst>
                            <p:childTnLst>
                              <p:par>
                                <p:cTn id="356" presetID="42" presetClass="entr" presetSubtype="0" fill="hold" nodeType="clickEffect">
                                  <p:stCondLst>
                                    <p:cond delay="0"/>
                                  </p:stCondLst>
                                  <p:childTnLst>
                                    <p:set>
                                      <p:cBhvr>
                                        <p:cTn id="357" dur="1" fill="hold">
                                          <p:stCondLst>
                                            <p:cond delay="0"/>
                                          </p:stCondLst>
                                        </p:cTn>
                                        <p:tgtEl>
                                          <p:spTgt spid="178">
                                            <p:txEl>
                                              <p:pRg st="0" end="0"/>
                                            </p:txEl>
                                          </p:spTgt>
                                        </p:tgtEl>
                                        <p:attrNameLst>
                                          <p:attrName>style.visibility</p:attrName>
                                        </p:attrNameLst>
                                      </p:cBhvr>
                                      <p:to>
                                        <p:strVal val="visible"/>
                                      </p:to>
                                    </p:set>
                                    <p:animEffect transition="in" filter="fade">
                                      <p:cBhvr>
                                        <p:cTn id="358" dur="1000"/>
                                        <p:tgtEl>
                                          <p:spTgt spid="178">
                                            <p:txEl>
                                              <p:pRg st="0" end="0"/>
                                            </p:txEl>
                                          </p:spTgt>
                                        </p:tgtEl>
                                      </p:cBhvr>
                                    </p:animEffect>
                                    <p:anim calcmode="lin" valueType="num">
                                      <p:cBhvr>
                                        <p:cTn id="359" dur="1000" fill="hold"/>
                                        <p:tgtEl>
                                          <p:spTgt spid="178">
                                            <p:txEl>
                                              <p:pRg st="0" end="0"/>
                                            </p:txEl>
                                          </p:spTgt>
                                        </p:tgtEl>
                                        <p:attrNameLst>
                                          <p:attrName>ppt_x</p:attrName>
                                        </p:attrNameLst>
                                      </p:cBhvr>
                                      <p:tavLst>
                                        <p:tav tm="0">
                                          <p:val>
                                            <p:strVal val="#ppt_x"/>
                                          </p:val>
                                        </p:tav>
                                        <p:tav tm="100000">
                                          <p:val>
                                            <p:strVal val="#ppt_x"/>
                                          </p:val>
                                        </p:tav>
                                      </p:tavLst>
                                    </p:anim>
                                    <p:anim calcmode="lin" valueType="num">
                                      <p:cBhvr>
                                        <p:cTn id="360" dur="1000" fill="hold"/>
                                        <p:tgtEl>
                                          <p:spTgt spid="17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1" fill="hold">
                      <p:stCondLst>
                        <p:cond delay="indefinite"/>
                      </p:stCondLst>
                      <p:childTnLst>
                        <p:par>
                          <p:cTn id="362" fill="hold">
                            <p:stCondLst>
                              <p:cond delay="0"/>
                            </p:stCondLst>
                            <p:childTnLst>
                              <p:par>
                                <p:cTn id="363" presetID="10" presetClass="entr" presetSubtype="0" fill="hold" grpId="0" nodeType="clickEffect">
                                  <p:stCondLst>
                                    <p:cond delay="0"/>
                                  </p:stCondLst>
                                  <p:childTnLst>
                                    <p:set>
                                      <p:cBhvr>
                                        <p:cTn id="364" dur="1" fill="hold">
                                          <p:stCondLst>
                                            <p:cond delay="0"/>
                                          </p:stCondLst>
                                        </p:cTn>
                                        <p:tgtEl>
                                          <p:spTgt spid="181"/>
                                        </p:tgtEl>
                                        <p:attrNameLst>
                                          <p:attrName>style.visibility</p:attrName>
                                        </p:attrNameLst>
                                      </p:cBhvr>
                                      <p:to>
                                        <p:strVal val="visible"/>
                                      </p:to>
                                    </p:set>
                                    <p:animEffect transition="in" filter="fade">
                                      <p:cBhvr>
                                        <p:cTn id="365" dur="500"/>
                                        <p:tgtEl>
                                          <p:spTgt spid="181"/>
                                        </p:tgtEl>
                                      </p:cBhvr>
                                    </p:animEffect>
                                  </p:childTnLst>
                                </p:cTn>
                              </p:par>
                              <p:par>
                                <p:cTn id="366" presetID="10" presetClass="entr" presetSubtype="0" fill="hold" nodeType="withEffect">
                                  <p:stCondLst>
                                    <p:cond delay="0"/>
                                  </p:stCondLst>
                                  <p:childTnLst>
                                    <p:set>
                                      <p:cBhvr>
                                        <p:cTn id="367" dur="1" fill="hold">
                                          <p:stCondLst>
                                            <p:cond delay="0"/>
                                          </p:stCondLst>
                                        </p:cTn>
                                        <p:tgtEl>
                                          <p:spTgt spid="180"/>
                                        </p:tgtEl>
                                        <p:attrNameLst>
                                          <p:attrName>style.visibility</p:attrName>
                                        </p:attrNameLst>
                                      </p:cBhvr>
                                      <p:to>
                                        <p:strVal val="visible"/>
                                      </p:to>
                                    </p:set>
                                    <p:animEffect transition="in" filter="fade">
                                      <p:cBhvr>
                                        <p:cTn id="368" dur="500"/>
                                        <p:tgtEl>
                                          <p:spTgt spid="180"/>
                                        </p:tgtEl>
                                      </p:cBhvr>
                                    </p:animEffect>
                                  </p:childTnLst>
                                </p:cTn>
                              </p:par>
                            </p:childTnLst>
                          </p:cTn>
                        </p:par>
                      </p:childTnLst>
                    </p:cTn>
                  </p:par>
                  <p:par>
                    <p:cTn id="369" fill="hold">
                      <p:stCondLst>
                        <p:cond delay="indefinite"/>
                      </p:stCondLst>
                      <p:childTnLst>
                        <p:par>
                          <p:cTn id="370" fill="hold">
                            <p:stCondLst>
                              <p:cond delay="0"/>
                            </p:stCondLst>
                            <p:childTnLst>
                              <p:par>
                                <p:cTn id="371" presetID="10" presetClass="entr" presetSubtype="0" fill="hold" grpId="0" nodeType="clickEffect">
                                  <p:stCondLst>
                                    <p:cond delay="0"/>
                                  </p:stCondLst>
                                  <p:childTnLst>
                                    <p:set>
                                      <p:cBhvr>
                                        <p:cTn id="372" dur="1" fill="hold">
                                          <p:stCondLst>
                                            <p:cond delay="0"/>
                                          </p:stCondLst>
                                        </p:cTn>
                                        <p:tgtEl>
                                          <p:spTgt spid="183"/>
                                        </p:tgtEl>
                                        <p:attrNameLst>
                                          <p:attrName>style.visibility</p:attrName>
                                        </p:attrNameLst>
                                      </p:cBhvr>
                                      <p:to>
                                        <p:strVal val="visible"/>
                                      </p:to>
                                    </p:set>
                                    <p:animEffect transition="in" filter="fade">
                                      <p:cBhvr>
                                        <p:cTn id="373" dur="500"/>
                                        <p:tgtEl>
                                          <p:spTgt spid="183"/>
                                        </p:tgtEl>
                                      </p:cBhvr>
                                    </p:animEffect>
                                  </p:childTnLst>
                                </p:cTn>
                              </p:par>
                              <p:par>
                                <p:cTn id="374" presetID="10" presetClass="entr" presetSubtype="0" fill="hold" nodeType="withEffect">
                                  <p:stCondLst>
                                    <p:cond delay="0"/>
                                  </p:stCondLst>
                                  <p:childTnLst>
                                    <p:set>
                                      <p:cBhvr>
                                        <p:cTn id="375" dur="1" fill="hold">
                                          <p:stCondLst>
                                            <p:cond delay="0"/>
                                          </p:stCondLst>
                                        </p:cTn>
                                        <p:tgtEl>
                                          <p:spTgt spid="182"/>
                                        </p:tgtEl>
                                        <p:attrNameLst>
                                          <p:attrName>style.visibility</p:attrName>
                                        </p:attrNameLst>
                                      </p:cBhvr>
                                      <p:to>
                                        <p:strVal val="visible"/>
                                      </p:to>
                                    </p:set>
                                    <p:animEffect transition="in" filter="fade">
                                      <p:cBhvr>
                                        <p:cTn id="376" dur="500"/>
                                        <p:tgtEl>
                                          <p:spTgt spid="182"/>
                                        </p:tgtEl>
                                      </p:cBhvr>
                                    </p:animEffect>
                                  </p:childTnLst>
                                </p:cTn>
                              </p:par>
                            </p:childTnLst>
                          </p:cTn>
                        </p:par>
                      </p:childTnLst>
                    </p:cTn>
                  </p:par>
                  <p:par>
                    <p:cTn id="377" fill="hold">
                      <p:stCondLst>
                        <p:cond delay="indefinite"/>
                      </p:stCondLst>
                      <p:childTnLst>
                        <p:par>
                          <p:cTn id="378" fill="hold">
                            <p:stCondLst>
                              <p:cond delay="0"/>
                            </p:stCondLst>
                            <p:childTnLst>
                              <p:par>
                                <p:cTn id="379" presetID="10" presetClass="entr" presetSubtype="0" fill="hold" grpId="0" nodeType="clickEffect">
                                  <p:stCondLst>
                                    <p:cond delay="0"/>
                                  </p:stCondLst>
                                  <p:childTnLst>
                                    <p:set>
                                      <p:cBhvr>
                                        <p:cTn id="380" dur="1" fill="hold">
                                          <p:stCondLst>
                                            <p:cond delay="0"/>
                                          </p:stCondLst>
                                        </p:cTn>
                                        <p:tgtEl>
                                          <p:spTgt spid="186"/>
                                        </p:tgtEl>
                                        <p:attrNameLst>
                                          <p:attrName>style.visibility</p:attrName>
                                        </p:attrNameLst>
                                      </p:cBhvr>
                                      <p:to>
                                        <p:strVal val="visible"/>
                                      </p:to>
                                    </p:set>
                                    <p:animEffect transition="in" filter="fade">
                                      <p:cBhvr>
                                        <p:cTn id="381" dur="500"/>
                                        <p:tgtEl>
                                          <p:spTgt spid="186"/>
                                        </p:tgtEl>
                                      </p:cBhvr>
                                    </p:animEffect>
                                  </p:childTnLst>
                                </p:cTn>
                              </p:par>
                              <p:par>
                                <p:cTn id="382" presetID="10" presetClass="entr" presetSubtype="0" fill="hold" nodeType="withEffect">
                                  <p:stCondLst>
                                    <p:cond delay="0"/>
                                  </p:stCondLst>
                                  <p:childTnLst>
                                    <p:set>
                                      <p:cBhvr>
                                        <p:cTn id="383" dur="1" fill="hold">
                                          <p:stCondLst>
                                            <p:cond delay="0"/>
                                          </p:stCondLst>
                                        </p:cTn>
                                        <p:tgtEl>
                                          <p:spTgt spid="185"/>
                                        </p:tgtEl>
                                        <p:attrNameLst>
                                          <p:attrName>style.visibility</p:attrName>
                                        </p:attrNameLst>
                                      </p:cBhvr>
                                      <p:to>
                                        <p:strVal val="visible"/>
                                      </p:to>
                                    </p:set>
                                    <p:animEffect transition="in" filter="fade">
                                      <p:cBhvr>
                                        <p:cTn id="384" dur="500"/>
                                        <p:tgtEl>
                                          <p:spTgt spid="185"/>
                                        </p:tgtEl>
                                      </p:cBhvr>
                                    </p:animEffect>
                                  </p:childTnLst>
                                </p:cTn>
                              </p:par>
                            </p:childTnLst>
                          </p:cTn>
                        </p:par>
                      </p:childTnLst>
                    </p:cTn>
                  </p:par>
                  <p:par>
                    <p:cTn id="385" fill="hold">
                      <p:stCondLst>
                        <p:cond delay="indefinite"/>
                      </p:stCondLst>
                      <p:childTnLst>
                        <p:par>
                          <p:cTn id="386" fill="hold">
                            <p:stCondLst>
                              <p:cond delay="0"/>
                            </p:stCondLst>
                            <p:childTnLst>
                              <p:par>
                                <p:cTn id="387" presetID="10" presetClass="entr" presetSubtype="0" fill="hold" grpId="0" nodeType="clickEffect">
                                  <p:stCondLst>
                                    <p:cond delay="0"/>
                                  </p:stCondLst>
                                  <p:childTnLst>
                                    <p:set>
                                      <p:cBhvr>
                                        <p:cTn id="388" dur="1" fill="hold">
                                          <p:stCondLst>
                                            <p:cond delay="0"/>
                                          </p:stCondLst>
                                        </p:cTn>
                                        <p:tgtEl>
                                          <p:spTgt spid="189"/>
                                        </p:tgtEl>
                                        <p:attrNameLst>
                                          <p:attrName>style.visibility</p:attrName>
                                        </p:attrNameLst>
                                      </p:cBhvr>
                                      <p:to>
                                        <p:strVal val="visible"/>
                                      </p:to>
                                    </p:set>
                                    <p:animEffect transition="in" filter="fade">
                                      <p:cBhvr>
                                        <p:cTn id="389" dur="500"/>
                                        <p:tgtEl>
                                          <p:spTgt spid="189"/>
                                        </p:tgtEl>
                                      </p:cBhvr>
                                    </p:animEffect>
                                  </p:childTnLst>
                                </p:cTn>
                              </p:par>
                              <p:par>
                                <p:cTn id="390" presetID="10" presetClass="entr" presetSubtype="0" fill="hold" nodeType="withEffect">
                                  <p:stCondLst>
                                    <p:cond delay="0"/>
                                  </p:stCondLst>
                                  <p:childTnLst>
                                    <p:set>
                                      <p:cBhvr>
                                        <p:cTn id="391" dur="1" fill="hold">
                                          <p:stCondLst>
                                            <p:cond delay="0"/>
                                          </p:stCondLst>
                                        </p:cTn>
                                        <p:tgtEl>
                                          <p:spTgt spid="188"/>
                                        </p:tgtEl>
                                        <p:attrNameLst>
                                          <p:attrName>style.visibility</p:attrName>
                                        </p:attrNameLst>
                                      </p:cBhvr>
                                      <p:to>
                                        <p:strVal val="visible"/>
                                      </p:to>
                                    </p:set>
                                    <p:animEffect transition="in" filter="fade">
                                      <p:cBhvr>
                                        <p:cTn id="392" dur="500"/>
                                        <p:tgtEl>
                                          <p:spTgt spid="188"/>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grpId="0" nodeType="clickEffect">
                                  <p:stCondLst>
                                    <p:cond delay="0"/>
                                  </p:stCondLst>
                                  <p:childTnLst>
                                    <p:set>
                                      <p:cBhvr>
                                        <p:cTn id="396" dur="1" fill="hold">
                                          <p:stCondLst>
                                            <p:cond delay="0"/>
                                          </p:stCondLst>
                                        </p:cTn>
                                        <p:tgtEl>
                                          <p:spTgt spid="192"/>
                                        </p:tgtEl>
                                        <p:attrNameLst>
                                          <p:attrName>style.visibility</p:attrName>
                                        </p:attrNameLst>
                                      </p:cBhvr>
                                      <p:to>
                                        <p:strVal val="visible"/>
                                      </p:to>
                                    </p:set>
                                    <p:animEffect transition="in" filter="fade">
                                      <p:cBhvr>
                                        <p:cTn id="397" dur="500"/>
                                        <p:tgtEl>
                                          <p:spTgt spid="192"/>
                                        </p:tgtEl>
                                      </p:cBhvr>
                                    </p:animEffect>
                                  </p:childTnLst>
                                </p:cTn>
                              </p:par>
                              <p:par>
                                <p:cTn id="398" presetID="10" presetClass="entr" presetSubtype="0" fill="hold" nodeType="withEffect">
                                  <p:stCondLst>
                                    <p:cond delay="0"/>
                                  </p:stCondLst>
                                  <p:childTnLst>
                                    <p:set>
                                      <p:cBhvr>
                                        <p:cTn id="399" dur="1" fill="hold">
                                          <p:stCondLst>
                                            <p:cond delay="0"/>
                                          </p:stCondLst>
                                        </p:cTn>
                                        <p:tgtEl>
                                          <p:spTgt spid="191"/>
                                        </p:tgtEl>
                                        <p:attrNameLst>
                                          <p:attrName>style.visibility</p:attrName>
                                        </p:attrNameLst>
                                      </p:cBhvr>
                                      <p:to>
                                        <p:strVal val="visible"/>
                                      </p:to>
                                    </p:set>
                                    <p:animEffect transition="in" filter="fade">
                                      <p:cBhvr>
                                        <p:cTn id="400" dur="500"/>
                                        <p:tgtEl>
                                          <p:spTgt spid="191"/>
                                        </p:tgtEl>
                                      </p:cBhvr>
                                    </p:animEffect>
                                  </p:childTnLst>
                                </p:cTn>
                              </p:par>
                            </p:childTnLst>
                          </p:cTn>
                        </p:par>
                      </p:childTnLst>
                    </p:cTn>
                  </p:par>
                  <p:par>
                    <p:cTn id="401" fill="hold">
                      <p:stCondLst>
                        <p:cond delay="indefinite"/>
                      </p:stCondLst>
                      <p:childTnLst>
                        <p:par>
                          <p:cTn id="402" fill="hold">
                            <p:stCondLst>
                              <p:cond delay="0"/>
                            </p:stCondLst>
                            <p:childTnLst>
                              <p:par>
                                <p:cTn id="403" presetID="10" presetClass="entr" presetSubtype="0" fill="hold" grpId="0" nodeType="clickEffect">
                                  <p:stCondLst>
                                    <p:cond delay="0"/>
                                  </p:stCondLst>
                                  <p:childTnLst>
                                    <p:set>
                                      <p:cBhvr>
                                        <p:cTn id="404" dur="1" fill="hold">
                                          <p:stCondLst>
                                            <p:cond delay="0"/>
                                          </p:stCondLst>
                                        </p:cTn>
                                        <p:tgtEl>
                                          <p:spTgt spid="194"/>
                                        </p:tgtEl>
                                        <p:attrNameLst>
                                          <p:attrName>style.visibility</p:attrName>
                                        </p:attrNameLst>
                                      </p:cBhvr>
                                      <p:to>
                                        <p:strVal val="visible"/>
                                      </p:to>
                                    </p:set>
                                    <p:animEffect transition="in" filter="fade">
                                      <p:cBhvr>
                                        <p:cTn id="405" dur="500"/>
                                        <p:tgtEl>
                                          <p:spTgt spid="194"/>
                                        </p:tgtEl>
                                      </p:cBhvr>
                                    </p:animEffect>
                                  </p:childTnLst>
                                </p:cTn>
                              </p:par>
                              <p:par>
                                <p:cTn id="406" presetID="10" presetClass="entr" presetSubtype="0" fill="hold" nodeType="withEffect">
                                  <p:stCondLst>
                                    <p:cond delay="0"/>
                                  </p:stCondLst>
                                  <p:childTnLst>
                                    <p:set>
                                      <p:cBhvr>
                                        <p:cTn id="407" dur="1" fill="hold">
                                          <p:stCondLst>
                                            <p:cond delay="0"/>
                                          </p:stCondLst>
                                        </p:cTn>
                                        <p:tgtEl>
                                          <p:spTgt spid="193"/>
                                        </p:tgtEl>
                                        <p:attrNameLst>
                                          <p:attrName>style.visibility</p:attrName>
                                        </p:attrNameLst>
                                      </p:cBhvr>
                                      <p:to>
                                        <p:strVal val="visible"/>
                                      </p:to>
                                    </p:set>
                                    <p:animEffect transition="in" filter="fade">
                                      <p:cBhvr>
                                        <p:cTn id="408" dur="500"/>
                                        <p:tgtEl>
                                          <p:spTgt spid="193"/>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grpId="0" nodeType="clickEffect">
                                  <p:stCondLst>
                                    <p:cond delay="0"/>
                                  </p:stCondLst>
                                  <p:childTnLst>
                                    <p:set>
                                      <p:cBhvr>
                                        <p:cTn id="412" dur="1" fill="hold">
                                          <p:stCondLst>
                                            <p:cond delay="0"/>
                                          </p:stCondLst>
                                        </p:cTn>
                                        <p:tgtEl>
                                          <p:spTgt spid="195"/>
                                        </p:tgtEl>
                                        <p:attrNameLst>
                                          <p:attrName>style.visibility</p:attrName>
                                        </p:attrNameLst>
                                      </p:cBhvr>
                                      <p:to>
                                        <p:strVal val="visible"/>
                                      </p:to>
                                    </p:set>
                                    <p:animEffect transition="in" filter="fade">
                                      <p:cBhvr>
                                        <p:cTn id="413" dur="500"/>
                                        <p:tgtEl>
                                          <p:spTgt spid="195"/>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xit" presetSubtype="4" fill="hold" grpId="1" nodeType="clickEffect">
                                  <p:stCondLst>
                                    <p:cond delay="0"/>
                                  </p:stCondLst>
                                  <p:childTnLst>
                                    <p:animEffect transition="out" filter="wipe(down)">
                                      <p:cBhvr>
                                        <p:cTn id="417" dur="500"/>
                                        <p:tgtEl>
                                          <p:spTgt spid="181"/>
                                        </p:tgtEl>
                                      </p:cBhvr>
                                    </p:animEffect>
                                    <p:set>
                                      <p:cBhvr>
                                        <p:cTn id="418" dur="1" fill="hold">
                                          <p:stCondLst>
                                            <p:cond delay="499"/>
                                          </p:stCondLst>
                                        </p:cTn>
                                        <p:tgtEl>
                                          <p:spTgt spid="181"/>
                                        </p:tgtEl>
                                        <p:attrNameLst>
                                          <p:attrName>style.visibility</p:attrName>
                                        </p:attrNameLst>
                                      </p:cBhvr>
                                      <p:to>
                                        <p:strVal val="hidden"/>
                                      </p:to>
                                    </p:set>
                                  </p:childTnLst>
                                </p:cTn>
                              </p:par>
                              <p:par>
                                <p:cTn id="419" presetID="22" presetClass="exit" presetSubtype="4" fill="hold" grpId="1" nodeType="withEffect">
                                  <p:stCondLst>
                                    <p:cond delay="0"/>
                                  </p:stCondLst>
                                  <p:childTnLst>
                                    <p:animEffect transition="out" filter="wipe(down)">
                                      <p:cBhvr>
                                        <p:cTn id="420" dur="500"/>
                                        <p:tgtEl>
                                          <p:spTgt spid="183"/>
                                        </p:tgtEl>
                                      </p:cBhvr>
                                    </p:animEffect>
                                    <p:set>
                                      <p:cBhvr>
                                        <p:cTn id="421" dur="1" fill="hold">
                                          <p:stCondLst>
                                            <p:cond delay="499"/>
                                          </p:stCondLst>
                                        </p:cTn>
                                        <p:tgtEl>
                                          <p:spTgt spid="183"/>
                                        </p:tgtEl>
                                        <p:attrNameLst>
                                          <p:attrName>style.visibility</p:attrName>
                                        </p:attrNameLst>
                                      </p:cBhvr>
                                      <p:to>
                                        <p:strVal val="hidden"/>
                                      </p:to>
                                    </p:set>
                                  </p:childTnLst>
                                </p:cTn>
                              </p:par>
                              <p:par>
                                <p:cTn id="422" presetID="22" presetClass="exit" presetSubtype="4" fill="hold" nodeType="withEffect">
                                  <p:stCondLst>
                                    <p:cond delay="0"/>
                                  </p:stCondLst>
                                  <p:childTnLst>
                                    <p:animEffect transition="out" filter="wipe(down)">
                                      <p:cBhvr>
                                        <p:cTn id="423" dur="500"/>
                                        <p:tgtEl>
                                          <p:spTgt spid="182"/>
                                        </p:tgtEl>
                                      </p:cBhvr>
                                    </p:animEffect>
                                    <p:set>
                                      <p:cBhvr>
                                        <p:cTn id="424" dur="1" fill="hold">
                                          <p:stCondLst>
                                            <p:cond delay="499"/>
                                          </p:stCondLst>
                                        </p:cTn>
                                        <p:tgtEl>
                                          <p:spTgt spid="182"/>
                                        </p:tgtEl>
                                        <p:attrNameLst>
                                          <p:attrName>style.visibility</p:attrName>
                                        </p:attrNameLst>
                                      </p:cBhvr>
                                      <p:to>
                                        <p:strVal val="hidden"/>
                                      </p:to>
                                    </p:set>
                                  </p:childTnLst>
                                </p:cTn>
                              </p:par>
                              <p:par>
                                <p:cTn id="425" presetID="22" presetClass="exit" presetSubtype="4" fill="hold" nodeType="withEffect">
                                  <p:stCondLst>
                                    <p:cond delay="0"/>
                                  </p:stCondLst>
                                  <p:childTnLst>
                                    <p:animEffect transition="out" filter="wipe(down)">
                                      <p:cBhvr>
                                        <p:cTn id="426" dur="500"/>
                                        <p:tgtEl>
                                          <p:spTgt spid="180"/>
                                        </p:tgtEl>
                                      </p:cBhvr>
                                    </p:animEffect>
                                    <p:set>
                                      <p:cBhvr>
                                        <p:cTn id="427" dur="1" fill="hold">
                                          <p:stCondLst>
                                            <p:cond delay="499"/>
                                          </p:stCondLst>
                                        </p:cTn>
                                        <p:tgtEl>
                                          <p:spTgt spid="180"/>
                                        </p:tgtEl>
                                        <p:attrNameLst>
                                          <p:attrName>style.visibility</p:attrName>
                                        </p:attrNameLst>
                                      </p:cBhvr>
                                      <p:to>
                                        <p:strVal val="hidden"/>
                                      </p:to>
                                    </p:set>
                                  </p:childTnLst>
                                </p:cTn>
                              </p:par>
                              <p:par>
                                <p:cTn id="428" presetID="22" presetClass="exit" presetSubtype="4" fill="hold" grpId="1" nodeType="withEffect">
                                  <p:stCondLst>
                                    <p:cond delay="0"/>
                                  </p:stCondLst>
                                  <p:childTnLst>
                                    <p:animEffect transition="out" filter="wipe(down)">
                                      <p:cBhvr>
                                        <p:cTn id="429" dur="500"/>
                                        <p:tgtEl>
                                          <p:spTgt spid="186"/>
                                        </p:tgtEl>
                                      </p:cBhvr>
                                    </p:animEffect>
                                    <p:set>
                                      <p:cBhvr>
                                        <p:cTn id="430" dur="1" fill="hold">
                                          <p:stCondLst>
                                            <p:cond delay="499"/>
                                          </p:stCondLst>
                                        </p:cTn>
                                        <p:tgtEl>
                                          <p:spTgt spid="186"/>
                                        </p:tgtEl>
                                        <p:attrNameLst>
                                          <p:attrName>style.visibility</p:attrName>
                                        </p:attrNameLst>
                                      </p:cBhvr>
                                      <p:to>
                                        <p:strVal val="hidden"/>
                                      </p:to>
                                    </p:set>
                                  </p:childTnLst>
                                </p:cTn>
                              </p:par>
                              <p:par>
                                <p:cTn id="431" presetID="22" presetClass="exit" presetSubtype="4" fill="hold" nodeType="withEffect">
                                  <p:stCondLst>
                                    <p:cond delay="0"/>
                                  </p:stCondLst>
                                  <p:childTnLst>
                                    <p:animEffect transition="out" filter="wipe(down)">
                                      <p:cBhvr>
                                        <p:cTn id="432" dur="500"/>
                                        <p:tgtEl>
                                          <p:spTgt spid="185"/>
                                        </p:tgtEl>
                                      </p:cBhvr>
                                    </p:animEffect>
                                    <p:set>
                                      <p:cBhvr>
                                        <p:cTn id="433" dur="1" fill="hold">
                                          <p:stCondLst>
                                            <p:cond delay="499"/>
                                          </p:stCondLst>
                                        </p:cTn>
                                        <p:tgtEl>
                                          <p:spTgt spid="185"/>
                                        </p:tgtEl>
                                        <p:attrNameLst>
                                          <p:attrName>style.visibility</p:attrName>
                                        </p:attrNameLst>
                                      </p:cBhvr>
                                      <p:to>
                                        <p:strVal val="hidden"/>
                                      </p:to>
                                    </p:set>
                                  </p:childTnLst>
                                </p:cTn>
                              </p:par>
                              <p:par>
                                <p:cTn id="434" presetID="22" presetClass="exit" presetSubtype="4" fill="hold" grpId="1" nodeType="withEffect">
                                  <p:stCondLst>
                                    <p:cond delay="0"/>
                                  </p:stCondLst>
                                  <p:childTnLst>
                                    <p:animEffect transition="out" filter="wipe(down)">
                                      <p:cBhvr>
                                        <p:cTn id="435" dur="500"/>
                                        <p:tgtEl>
                                          <p:spTgt spid="189"/>
                                        </p:tgtEl>
                                      </p:cBhvr>
                                    </p:animEffect>
                                    <p:set>
                                      <p:cBhvr>
                                        <p:cTn id="436" dur="1" fill="hold">
                                          <p:stCondLst>
                                            <p:cond delay="499"/>
                                          </p:stCondLst>
                                        </p:cTn>
                                        <p:tgtEl>
                                          <p:spTgt spid="189"/>
                                        </p:tgtEl>
                                        <p:attrNameLst>
                                          <p:attrName>style.visibility</p:attrName>
                                        </p:attrNameLst>
                                      </p:cBhvr>
                                      <p:to>
                                        <p:strVal val="hidden"/>
                                      </p:to>
                                    </p:set>
                                  </p:childTnLst>
                                </p:cTn>
                              </p:par>
                              <p:par>
                                <p:cTn id="437" presetID="22" presetClass="exit" presetSubtype="4" fill="hold" nodeType="withEffect">
                                  <p:stCondLst>
                                    <p:cond delay="0"/>
                                  </p:stCondLst>
                                  <p:childTnLst>
                                    <p:animEffect transition="out" filter="wipe(down)">
                                      <p:cBhvr>
                                        <p:cTn id="438" dur="500"/>
                                        <p:tgtEl>
                                          <p:spTgt spid="188"/>
                                        </p:tgtEl>
                                      </p:cBhvr>
                                    </p:animEffect>
                                    <p:set>
                                      <p:cBhvr>
                                        <p:cTn id="439" dur="1" fill="hold">
                                          <p:stCondLst>
                                            <p:cond delay="499"/>
                                          </p:stCondLst>
                                        </p:cTn>
                                        <p:tgtEl>
                                          <p:spTgt spid="188"/>
                                        </p:tgtEl>
                                        <p:attrNameLst>
                                          <p:attrName>style.visibility</p:attrName>
                                        </p:attrNameLst>
                                      </p:cBhvr>
                                      <p:to>
                                        <p:strVal val="hidden"/>
                                      </p:to>
                                    </p:set>
                                  </p:childTnLst>
                                </p:cTn>
                              </p:par>
                              <p:par>
                                <p:cTn id="440" presetID="22" presetClass="exit" presetSubtype="4" fill="hold" grpId="1" nodeType="withEffect">
                                  <p:stCondLst>
                                    <p:cond delay="0"/>
                                  </p:stCondLst>
                                  <p:childTnLst>
                                    <p:animEffect transition="out" filter="wipe(down)">
                                      <p:cBhvr>
                                        <p:cTn id="441" dur="500"/>
                                        <p:tgtEl>
                                          <p:spTgt spid="192"/>
                                        </p:tgtEl>
                                      </p:cBhvr>
                                    </p:animEffect>
                                    <p:set>
                                      <p:cBhvr>
                                        <p:cTn id="442" dur="1" fill="hold">
                                          <p:stCondLst>
                                            <p:cond delay="499"/>
                                          </p:stCondLst>
                                        </p:cTn>
                                        <p:tgtEl>
                                          <p:spTgt spid="192"/>
                                        </p:tgtEl>
                                        <p:attrNameLst>
                                          <p:attrName>style.visibility</p:attrName>
                                        </p:attrNameLst>
                                      </p:cBhvr>
                                      <p:to>
                                        <p:strVal val="hidden"/>
                                      </p:to>
                                    </p:set>
                                  </p:childTnLst>
                                </p:cTn>
                              </p:par>
                              <p:par>
                                <p:cTn id="443" presetID="22" presetClass="exit" presetSubtype="4" fill="hold" nodeType="withEffect">
                                  <p:stCondLst>
                                    <p:cond delay="0"/>
                                  </p:stCondLst>
                                  <p:childTnLst>
                                    <p:animEffect transition="out" filter="wipe(down)">
                                      <p:cBhvr>
                                        <p:cTn id="444" dur="500"/>
                                        <p:tgtEl>
                                          <p:spTgt spid="191"/>
                                        </p:tgtEl>
                                      </p:cBhvr>
                                    </p:animEffect>
                                    <p:set>
                                      <p:cBhvr>
                                        <p:cTn id="445" dur="1" fill="hold">
                                          <p:stCondLst>
                                            <p:cond delay="499"/>
                                          </p:stCondLst>
                                        </p:cTn>
                                        <p:tgtEl>
                                          <p:spTgt spid="191"/>
                                        </p:tgtEl>
                                        <p:attrNameLst>
                                          <p:attrName>style.visibility</p:attrName>
                                        </p:attrNameLst>
                                      </p:cBhvr>
                                      <p:to>
                                        <p:strVal val="hidden"/>
                                      </p:to>
                                    </p:set>
                                  </p:childTnLst>
                                </p:cTn>
                              </p:par>
                              <p:par>
                                <p:cTn id="446" presetID="22" presetClass="exit" presetSubtype="4" fill="hold" grpId="1" nodeType="withEffect">
                                  <p:stCondLst>
                                    <p:cond delay="0"/>
                                  </p:stCondLst>
                                  <p:childTnLst>
                                    <p:animEffect transition="out" filter="wipe(down)">
                                      <p:cBhvr>
                                        <p:cTn id="447" dur="500"/>
                                        <p:tgtEl>
                                          <p:spTgt spid="194"/>
                                        </p:tgtEl>
                                      </p:cBhvr>
                                    </p:animEffect>
                                    <p:set>
                                      <p:cBhvr>
                                        <p:cTn id="448" dur="1" fill="hold">
                                          <p:stCondLst>
                                            <p:cond delay="499"/>
                                          </p:stCondLst>
                                        </p:cTn>
                                        <p:tgtEl>
                                          <p:spTgt spid="194"/>
                                        </p:tgtEl>
                                        <p:attrNameLst>
                                          <p:attrName>style.visibility</p:attrName>
                                        </p:attrNameLst>
                                      </p:cBhvr>
                                      <p:to>
                                        <p:strVal val="hidden"/>
                                      </p:to>
                                    </p:set>
                                  </p:childTnLst>
                                </p:cTn>
                              </p:par>
                              <p:par>
                                <p:cTn id="449" presetID="22" presetClass="exit" presetSubtype="4" fill="hold" nodeType="withEffect">
                                  <p:stCondLst>
                                    <p:cond delay="0"/>
                                  </p:stCondLst>
                                  <p:childTnLst>
                                    <p:animEffect transition="out" filter="wipe(down)">
                                      <p:cBhvr>
                                        <p:cTn id="450" dur="500"/>
                                        <p:tgtEl>
                                          <p:spTgt spid="193"/>
                                        </p:tgtEl>
                                      </p:cBhvr>
                                    </p:animEffect>
                                    <p:set>
                                      <p:cBhvr>
                                        <p:cTn id="451" dur="1" fill="hold">
                                          <p:stCondLst>
                                            <p:cond delay="499"/>
                                          </p:stCondLst>
                                        </p:cTn>
                                        <p:tgtEl>
                                          <p:spTgt spid="193"/>
                                        </p:tgtEl>
                                        <p:attrNameLst>
                                          <p:attrName>style.visibility</p:attrName>
                                        </p:attrNameLst>
                                      </p:cBhvr>
                                      <p:to>
                                        <p:strVal val="hidden"/>
                                      </p:to>
                                    </p:set>
                                  </p:childTnLst>
                                </p:cTn>
                              </p:par>
                              <p:par>
                                <p:cTn id="452" presetID="22" presetClass="exit" presetSubtype="4" fill="hold" grpId="1" nodeType="withEffect">
                                  <p:stCondLst>
                                    <p:cond delay="0"/>
                                  </p:stCondLst>
                                  <p:childTnLst>
                                    <p:animEffect transition="out" filter="wipe(down)">
                                      <p:cBhvr>
                                        <p:cTn id="453" dur="500"/>
                                        <p:tgtEl>
                                          <p:spTgt spid="195"/>
                                        </p:tgtEl>
                                      </p:cBhvr>
                                    </p:animEffect>
                                    <p:set>
                                      <p:cBhvr>
                                        <p:cTn id="454" dur="1" fill="hold">
                                          <p:stCondLst>
                                            <p:cond delay="499"/>
                                          </p:stCondLst>
                                        </p:cTn>
                                        <p:tgtEl>
                                          <p:spTgt spid="195"/>
                                        </p:tgtEl>
                                        <p:attrNameLst>
                                          <p:attrName>style.visibility</p:attrName>
                                        </p:attrNameLst>
                                      </p:cBhvr>
                                      <p:to>
                                        <p:strVal val="hidden"/>
                                      </p:to>
                                    </p:set>
                                  </p:childTnLst>
                                </p:cTn>
                              </p:par>
                            </p:childTnLst>
                          </p:cTn>
                        </p:par>
                      </p:childTnLst>
                    </p:cTn>
                  </p:par>
                  <p:par>
                    <p:cTn id="455" fill="hold">
                      <p:stCondLst>
                        <p:cond delay="indefinite"/>
                      </p:stCondLst>
                      <p:childTnLst>
                        <p:par>
                          <p:cTn id="456" fill="hold">
                            <p:stCondLst>
                              <p:cond delay="0"/>
                            </p:stCondLst>
                            <p:childTnLst>
                              <p:par>
                                <p:cTn id="457" presetID="42" presetClass="entr" presetSubtype="0" fill="hold" nodeType="clickEffect">
                                  <p:stCondLst>
                                    <p:cond delay="0"/>
                                  </p:stCondLst>
                                  <p:childTnLst>
                                    <p:set>
                                      <p:cBhvr>
                                        <p:cTn id="458" dur="1" fill="hold">
                                          <p:stCondLst>
                                            <p:cond delay="0"/>
                                          </p:stCondLst>
                                        </p:cTn>
                                        <p:tgtEl>
                                          <p:spTgt spid="196">
                                            <p:txEl>
                                              <p:pRg st="0" end="0"/>
                                            </p:txEl>
                                          </p:spTgt>
                                        </p:tgtEl>
                                        <p:attrNameLst>
                                          <p:attrName>style.visibility</p:attrName>
                                        </p:attrNameLst>
                                      </p:cBhvr>
                                      <p:to>
                                        <p:strVal val="visible"/>
                                      </p:to>
                                    </p:set>
                                    <p:animEffect transition="in" filter="fade">
                                      <p:cBhvr>
                                        <p:cTn id="459" dur="1000"/>
                                        <p:tgtEl>
                                          <p:spTgt spid="196">
                                            <p:txEl>
                                              <p:pRg st="0" end="0"/>
                                            </p:txEl>
                                          </p:spTgt>
                                        </p:tgtEl>
                                      </p:cBhvr>
                                    </p:animEffect>
                                    <p:anim calcmode="lin" valueType="num">
                                      <p:cBhvr>
                                        <p:cTn id="460" dur="10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461" dur="1000" fill="hold"/>
                                        <p:tgtEl>
                                          <p:spTgt spid="19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2" fill="hold">
                      <p:stCondLst>
                        <p:cond delay="indefinite"/>
                      </p:stCondLst>
                      <p:childTnLst>
                        <p:par>
                          <p:cTn id="463" fill="hold">
                            <p:stCondLst>
                              <p:cond delay="0"/>
                            </p:stCondLst>
                            <p:childTnLst>
                              <p:par>
                                <p:cTn id="464" presetID="42" presetClass="entr" presetSubtype="0" fill="hold" nodeType="clickEffect">
                                  <p:stCondLst>
                                    <p:cond delay="0"/>
                                  </p:stCondLst>
                                  <p:childTnLst>
                                    <p:set>
                                      <p:cBhvr>
                                        <p:cTn id="465" dur="1" fill="hold">
                                          <p:stCondLst>
                                            <p:cond delay="0"/>
                                          </p:stCondLst>
                                        </p:cTn>
                                        <p:tgtEl>
                                          <p:spTgt spid="197">
                                            <p:txEl>
                                              <p:pRg st="0" end="0"/>
                                            </p:txEl>
                                          </p:spTgt>
                                        </p:tgtEl>
                                        <p:attrNameLst>
                                          <p:attrName>style.visibility</p:attrName>
                                        </p:attrNameLst>
                                      </p:cBhvr>
                                      <p:to>
                                        <p:strVal val="visible"/>
                                      </p:to>
                                    </p:set>
                                    <p:animEffect transition="in" filter="fade">
                                      <p:cBhvr>
                                        <p:cTn id="466" dur="1000"/>
                                        <p:tgtEl>
                                          <p:spTgt spid="197">
                                            <p:txEl>
                                              <p:pRg st="0" end="0"/>
                                            </p:txEl>
                                          </p:spTgt>
                                        </p:tgtEl>
                                      </p:cBhvr>
                                    </p:animEffect>
                                    <p:anim calcmode="lin" valueType="num">
                                      <p:cBhvr>
                                        <p:cTn id="467" dur="10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468" dur="1000" fill="hold"/>
                                        <p:tgtEl>
                                          <p:spTgt spid="19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9" fill="hold">
                      <p:stCondLst>
                        <p:cond delay="indefinite"/>
                      </p:stCondLst>
                      <p:childTnLst>
                        <p:par>
                          <p:cTn id="470" fill="hold">
                            <p:stCondLst>
                              <p:cond delay="0"/>
                            </p:stCondLst>
                            <p:childTnLst>
                              <p:par>
                                <p:cTn id="471" presetID="42" presetClass="entr" presetSubtype="0" fill="hold" nodeType="clickEffect">
                                  <p:stCondLst>
                                    <p:cond delay="0"/>
                                  </p:stCondLst>
                                  <p:childTnLst>
                                    <p:set>
                                      <p:cBhvr>
                                        <p:cTn id="472" dur="1" fill="hold">
                                          <p:stCondLst>
                                            <p:cond delay="0"/>
                                          </p:stCondLst>
                                        </p:cTn>
                                        <p:tgtEl>
                                          <p:spTgt spid="198">
                                            <p:txEl>
                                              <p:pRg st="0" end="0"/>
                                            </p:txEl>
                                          </p:spTgt>
                                        </p:tgtEl>
                                        <p:attrNameLst>
                                          <p:attrName>style.visibility</p:attrName>
                                        </p:attrNameLst>
                                      </p:cBhvr>
                                      <p:to>
                                        <p:strVal val="visible"/>
                                      </p:to>
                                    </p:set>
                                    <p:animEffect transition="in" filter="fade">
                                      <p:cBhvr>
                                        <p:cTn id="473" dur="1000"/>
                                        <p:tgtEl>
                                          <p:spTgt spid="198">
                                            <p:txEl>
                                              <p:pRg st="0" end="0"/>
                                            </p:txEl>
                                          </p:spTgt>
                                        </p:tgtEl>
                                      </p:cBhvr>
                                    </p:animEffect>
                                    <p:anim calcmode="lin" valueType="num">
                                      <p:cBhvr>
                                        <p:cTn id="474" dur="1000" fill="hold"/>
                                        <p:tgtEl>
                                          <p:spTgt spid="198">
                                            <p:txEl>
                                              <p:pRg st="0" end="0"/>
                                            </p:txEl>
                                          </p:spTgt>
                                        </p:tgtEl>
                                        <p:attrNameLst>
                                          <p:attrName>ppt_x</p:attrName>
                                        </p:attrNameLst>
                                      </p:cBhvr>
                                      <p:tavLst>
                                        <p:tav tm="0">
                                          <p:val>
                                            <p:strVal val="#ppt_x"/>
                                          </p:val>
                                        </p:tav>
                                        <p:tav tm="100000">
                                          <p:val>
                                            <p:strVal val="#ppt_x"/>
                                          </p:val>
                                        </p:tav>
                                      </p:tavLst>
                                    </p:anim>
                                    <p:anim calcmode="lin" valueType="num">
                                      <p:cBhvr>
                                        <p:cTn id="475" dur="1000" fill="hold"/>
                                        <p:tgtEl>
                                          <p:spTgt spid="1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76" fill="hold">
                      <p:stCondLst>
                        <p:cond delay="indefinite"/>
                      </p:stCondLst>
                      <p:childTnLst>
                        <p:par>
                          <p:cTn id="477" fill="hold">
                            <p:stCondLst>
                              <p:cond delay="0"/>
                            </p:stCondLst>
                            <p:childTnLst>
                              <p:par>
                                <p:cTn id="478" presetID="42" presetClass="entr" presetSubtype="0" fill="hold" nodeType="clickEffect">
                                  <p:stCondLst>
                                    <p:cond delay="0"/>
                                  </p:stCondLst>
                                  <p:childTnLst>
                                    <p:set>
                                      <p:cBhvr>
                                        <p:cTn id="479" dur="1" fill="hold">
                                          <p:stCondLst>
                                            <p:cond delay="0"/>
                                          </p:stCondLst>
                                        </p:cTn>
                                        <p:tgtEl>
                                          <p:spTgt spid="199">
                                            <p:txEl>
                                              <p:pRg st="0" end="0"/>
                                            </p:txEl>
                                          </p:spTgt>
                                        </p:tgtEl>
                                        <p:attrNameLst>
                                          <p:attrName>style.visibility</p:attrName>
                                        </p:attrNameLst>
                                      </p:cBhvr>
                                      <p:to>
                                        <p:strVal val="visible"/>
                                      </p:to>
                                    </p:set>
                                    <p:animEffect transition="in" filter="fade">
                                      <p:cBhvr>
                                        <p:cTn id="480" dur="1000"/>
                                        <p:tgtEl>
                                          <p:spTgt spid="199">
                                            <p:txEl>
                                              <p:pRg st="0" end="0"/>
                                            </p:txEl>
                                          </p:spTgt>
                                        </p:tgtEl>
                                      </p:cBhvr>
                                    </p:animEffect>
                                    <p:anim calcmode="lin" valueType="num">
                                      <p:cBhvr>
                                        <p:cTn id="481" dur="10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482" dur="10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3" fill="hold">
                      <p:stCondLst>
                        <p:cond delay="indefinite"/>
                      </p:stCondLst>
                      <p:childTnLst>
                        <p:par>
                          <p:cTn id="484" fill="hold">
                            <p:stCondLst>
                              <p:cond delay="0"/>
                            </p:stCondLst>
                            <p:childTnLst>
                              <p:par>
                                <p:cTn id="485" presetID="42" presetClass="entr" presetSubtype="0" fill="hold" nodeType="clickEffect">
                                  <p:stCondLst>
                                    <p:cond delay="0"/>
                                  </p:stCondLst>
                                  <p:childTnLst>
                                    <p:set>
                                      <p:cBhvr>
                                        <p:cTn id="486" dur="1" fill="hold">
                                          <p:stCondLst>
                                            <p:cond delay="0"/>
                                          </p:stCondLst>
                                        </p:cTn>
                                        <p:tgtEl>
                                          <p:spTgt spid="200">
                                            <p:txEl>
                                              <p:pRg st="0" end="0"/>
                                            </p:txEl>
                                          </p:spTgt>
                                        </p:tgtEl>
                                        <p:attrNameLst>
                                          <p:attrName>style.visibility</p:attrName>
                                        </p:attrNameLst>
                                      </p:cBhvr>
                                      <p:to>
                                        <p:strVal val="visible"/>
                                      </p:to>
                                    </p:set>
                                    <p:animEffect transition="in" filter="fade">
                                      <p:cBhvr>
                                        <p:cTn id="487" dur="1000"/>
                                        <p:tgtEl>
                                          <p:spTgt spid="200">
                                            <p:txEl>
                                              <p:pRg st="0" end="0"/>
                                            </p:txEl>
                                          </p:spTgt>
                                        </p:tgtEl>
                                      </p:cBhvr>
                                    </p:animEffect>
                                    <p:anim calcmode="lin" valueType="num">
                                      <p:cBhvr>
                                        <p:cTn id="488" dur="1000" fill="hold"/>
                                        <p:tgtEl>
                                          <p:spTgt spid="200">
                                            <p:txEl>
                                              <p:pRg st="0" end="0"/>
                                            </p:txEl>
                                          </p:spTgt>
                                        </p:tgtEl>
                                        <p:attrNameLst>
                                          <p:attrName>ppt_x</p:attrName>
                                        </p:attrNameLst>
                                      </p:cBhvr>
                                      <p:tavLst>
                                        <p:tav tm="0">
                                          <p:val>
                                            <p:strVal val="#ppt_x"/>
                                          </p:val>
                                        </p:tav>
                                        <p:tav tm="100000">
                                          <p:val>
                                            <p:strVal val="#ppt_x"/>
                                          </p:val>
                                        </p:tav>
                                      </p:tavLst>
                                    </p:anim>
                                    <p:anim calcmode="lin" valueType="num">
                                      <p:cBhvr>
                                        <p:cTn id="489" dur="1000" fill="hold"/>
                                        <p:tgtEl>
                                          <p:spTgt spid="20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8" grpId="0" animBg="1"/>
      <p:bldP spid="118" grpId="1" animBg="1"/>
      <p:bldP spid="122" grpId="0" animBg="1"/>
      <p:bldP spid="122" grpId="1" animBg="1"/>
      <p:bldP spid="123" grpId="0" animBg="1"/>
      <p:bldP spid="123" grpId="1" animBg="1"/>
      <p:bldP spid="124" grpId="0" animBg="1"/>
      <p:bldP spid="124" grpId="1" animBg="1"/>
      <p:bldP spid="126" grpId="0" animBg="1"/>
      <p:bldP spid="126" grpId="1" animBg="1"/>
      <p:bldP spid="127" grpId="0" animBg="1"/>
      <p:bldP spid="127" grpId="1" animBg="1"/>
      <p:bldP spid="128" grpId="0" animBg="1"/>
      <p:bldP spid="128" grpId="1" animBg="1"/>
      <p:bldP spid="129" grpId="0" animBg="1"/>
      <p:bldP spid="129"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9" grpId="0" animBg="1"/>
      <p:bldP spid="139" grpId="1" animBg="1"/>
      <p:bldP spid="140" grpId="0" animBg="1"/>
      <p:bldP spid="140"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62" grpId="0" animBg="1"/>
      <p:bldP spid="162" grpId="1" animBg="1"/>
      <p:bldP spid="163" grpId="0" animBg="1"/>
      <p:bldP spid="163" grpId="1" animBg="1"/>
      <p:bldP spid="164" grpId="0" animBg="1"/>
      <p:bldP spid="164" grpId="1" animBg="1"/>
      <p:bldP spid="165" grpId="0" animBg="1"/>
      <p:bldP spid="165" grpId="1" animBg="1"/>
      <p:bldP spid="181" grpId="0"/>
      <p:bldP spid="181" grpId="1"/>
      <p:bldP spid="183" grpId="0"/>
      <p:bldP spid="183" grpId="1"/>
      <p:bldP spid="186" grpId="0"/>
      <p:bldP spid="186" grpId="1"/>
      <p:bldP spid="189" grpId="0"/>
      <p:bldP spid="189" grpId="1"/>
      <p:bldP spid="192" grpId="0"/>
      <p:bldP spid="192" grpId="1"/>
      <p:bldP spid="194" grpId="0"/>
      <p:bldP spid="194" grpId="1"/>
      <p:bldP spid="195" grpId="0"/>
      <p:bldP spid="195"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US" dirty="0" smtClean="0"/>
              <a:t>Types of Tree </a:t>
            </a:r>
            <a:endParaRPr lang="en-IN" dirty="0"/>
          </a:p>
        </p:txBody>
      </p:sp>
      <p:sp>
        <p:nvSpPr>
          <p:cNvPr id="3" name="Content Placeholder 2"/>
          <p:cNvSpPr>
            <a:spLocks noGrp="1"/>
          </p:cNvSpPr>
          <p:nvPr>
            <p:ph idx="1"/>
          </p:nvPr>
        </p:nvSpPr>
        <p:spPr>
          <a:xfrm>
            <a:off x="750626" y="1296536"/>
            <a:ext cx="10603173" cy="5459105"/>
          </a:xfrm>
        </p:spPr>
        <p:txBody>
          <a:bodyPr>
            <a:normAutofit/>
          </a:bodyPr>
          <a:lstStyle/>
          <a:p>
            <a:r>
              <a:rPr lang="en-IN" sz="3600" b="1" dirty="0"/>
              <a:t>General </a:t>
            </a:r>
            <a:r>
              <a:rPr lang="en-IN" sz="3600" b="1" dirty="0" smtClean="0"/>
              <a:t>Tree</a:t>
            </a:r>
          </a:p>
          <a:p>
            <a:r>
              <a:rPr lang="en-IN" sz="3600" b="1" dirty="0" smtClean="0"/>
              <a:t>Binary Tree</a:t>
            </a:r>
          </a:p>
          <a:p>
            <a:r>
              <a:rPr lang="en-IN" sz="3600" b="1" dirty="0" smtClean="0"/>
              <a:t>Binary Search Tree</a:t>
            </a:r>
          </a:p>
          <a:p>
            <a:r>
              <a:rPr lang="en-US" sz="3600" b="1" dirty="0" smtClean="0"/>
              <a:t>AVL Tree</a:t>
            </a:r>
          </a:p>
          <a:p>
            <a:r>
              <a:rPr lang="en-IN" sz="3600" b="1" dirty="0" smtClean="0"/>
              <a:t>Red-Black Tree</a:t>
            </a:r>
          </a:p>
          <a:p>
            <a:r>
              <a:rPr lang="en-US" sz="3600" b="1" dirty="0" smtClean="0"/>
              <a:t>Heap Tree</a:t>
            </a:r>
            <a:endParaRPr lang="en-IN" sz="3600" b="1" dirty="0" smtClean="0"/>
          </a:p>
          <a:p>
            <a:r>
              <a:rPr lang="en-IN" sz="3600" b="1" dirty="0" smtClean="0"/>
              <a:t>B Tree</a:t>
            </a:r>
            <a:endParaRPr lang="en-IN" sz="3600"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69</a:t>
            </a:fld>
            <a:endParaRPr lang="en-IN"/>
          </a:p>
        </p:txBody>
      </p:sp>
    </p:spTree>
    <p:extLst>
      <p:ext uri="{BB962C8B-B14F-4D97-AF65-F5344CB8AC3E}">
        <p14:creationId xmlns:p14="http://schemas.microsoft.com/office/powerpoint/2010/main" val="408110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7022"/>
            <a:ext cx="4206162" cy="6409199"/>
          </a:xfrm>
        </p:spPr>
        <p:txBody>
          <a:bodyPr>
            <a:normAutofit lnSpcReduction="10000"/>
          </a:bodyPr>
          <a:lstStyle/>
          <a:p>
            <a:pPr marL="342900" indent="-342900">
              <a:buFont typeface="+mj-lt"/>
              <a:buAutoNum type="arabicPeriod"/>
            </a:pPr>
            <a:r>
              <a:rPr lang="en-US" dirty="0"/>
              <a:t>Set L to 0 and R to n-1.</a:t>
            </a:r>
          </a:p>
          <a:p>
            <a:pPr marL="342900" indent="-342900">
              <a:buFont typeface="+mj-lt"/>
              <a:buAutoNum type="arabicPeriod"/>
            </a:pPr>
            <a:r>
              <a:rPr lang="en-US" dirty="0"/>
              <a:t>If  L&gt;R, the search terminates as unsuccessful.</a:t>
            </a:r>
          </a:p>
          <a:p>
            <a:pPr marL="342900" indent="-342900">
              <a:buFont typeface="+mj-lt"/>
              <a:buAutoNum type="arabicPeriod"/>
            </a:pPr>
            <a:r>
              <a:rPr lang="en-US" dirty="0"/>
              <a:t>Set m (the position of the middle element) to the </a:t>
            </a:r>
            <a:r>
              <a:rPr lang="en-US" b="1" dirty="0"/>
              <a:t>floor</a:t>
            </a:r>
            <a:r>
              <a:rPr lang="en-US" dirty="0"/>
              <a:t> of </a:t>
            </a:r>
            <a:r>
              <a:rPr lang="en-US" b="1" dirty="0"/>
              <a:t>((L + R)/2)</a:t>
            </a:r>
            <a:r>
              <a:rPr lang="en-US" dirty="0"/>
              <a:t>, which is the greatest integer less than or equal to </a:t>
            </a:r>
            <a:r>
              <a:rPr lang="en-US" b="1" dirty="0"/>
              <a:t>((L + R)/2)</a:t>
            </a:r>
            <a:r>
              <a:rPr lang="en-US" dirty="0"/>
              <a:t>.</a:t>
            </a:r>
          </a:p>
          <a:p>
            <a:pPr marL="342900" indent="-342900">
              <a:buFont typeface="+mj-lt"/>
              <a:buAutoNum type="arabicPeriod"/>
            </a:pPr>
            <a:r>
              <a:rPr lang="en-US" dirty="0"/>
              <a:t>If Am &lt; T, set L to m+1 and go to step 2.</a:t>
            </a:r>
          </a:p>
          <a:p>
            <a:pPr marL="342900" indent="-342900">
              <a:buFont typeface="+mj-lt"/>
              <a:buAutoNum type="arabicPeriod"/>
            </a:pPr>
            <a:r>
              <a:rPr lang="en-US" dirty="0"/>
              <a:t>If Am &gt; </a:t>
            </a:r>
            <a:r>
              <a:rPr lang="en-US" dirty="0" smtClean="0"/>
              <a:t>T, </a:t>
            </a:r>
            <a:r>
              <a:rPr lang="en-US" dirty="0"/>
              <a:t>set R to m-1 and go to step 2.</a:t>
            </a:r>
          </a:p>
          <a:p>
            <a:pPr marL="342900" indent="-342900">
              <a:buFont typeface="+mj-lt"/>
              <a:buAutoNum type="arabicPeriod"/>
            </a:pPr>
            <a:r>
              <a:rPr lang="en-US" dirty="0"/>
              <a:t>Now Am=T, the search is done; return m.</a:t>
            </a:r>
          </a:p>
          <a:p>
            <a:pPr marL="0" indent="0">
              <a:buNone/>
            </a:pPr>
            <a:endParaRPr lang="en-IN" dirty="0"/>
          </a:p>
        </p:txBody>
      </p:sp>
      <p:grpSp>
        <p:nvGrpSpPr>
          <p:cNvPr id="105" name="Group 104"/>
          <p:cNvGrpSpPr/>
          <p:nvPr/>
        </p:nvGrpSpPr>
        <p:grpSpPr>
          <a:xfrm>
            <a:off x="5642050" y="287022"/>
            <a:ext cx="6549950" cy="6383772"/>
            <a:chOff x="5642050" y="401449"/>
            <a:chExt cx="6549950" cy="6383772"/>
          </a:xfrm>
        </p:grpSpPr>
        <p:sp>
          <p:nvSpPr>
            <p:cNvPr id="4" name="Flowchart: Terminator 3"/>
            <p:cNvSpPr/>
            <p:nvPr/>
          </p:nvSpPr>
          <p:spPr>
            <a:xfrm>
              <a:off x="8353040" y="401449"/>
              <a:ext cx="1519099" cy="365346"/>
            </a:xfrm>
            <a:prstGeom prst="flowChartTerminator">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Start</a:t>
              </a:r>
              <a:endParaRPr lang="en-IN" dirty="0"/>
            </a:p>
          </p:txBody>
        </p:sp>
        <p:sp>
          <p:nvSpPr>
            <p:cNvPr id="5" name="Flowchart: Terminator 4"/>
            <p:cNvSpPr/>
            <p:nvPr/>
          </p:nvSpPr>
          <p:spPr>
            <a:xfrm>
              <a:off x="8353040" y="6344528"/>
              <a:ext cx="1519099" cy="440693"/>
            </a:xfrm>
            <a:prstGeom prst="flowChartTerminator">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Stop</a:t>
              </a:r>
              <a:endParaRPr lang="en-IN" dirty="0"/>
            </a:p>
          </p:txBody>
        </p:sp>
        <p:sp>
          <p:nvSpPr>
            <p:cNvPr id="6" name="Flowchart: Process 5"/>
            <p:cNvSpPr/>
            <p:nvPr/>
          </p:nvSpPr>
          <p:spPr>
            <a:xfrm>
              <a:off x="8171334" y="941696"/>
              <a:ext cx="1882512" cy="489874"/>
            </a:xfrm>
            <a:prstGeom prst="flowChartProcess">
              <a:avLst/>
            </a:prstGeom>
            <a:solidFill>
              <a:schemeClr val="bg1"/>
            </a:solidFill>
            <a:ln w="444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 = 0</a:t>
              </a:r>
            </a:p>
            <a:p>
              <a:pPr algn="ctr"/>
              <a:r>
                <a:rPr lang="en-US" dirty="0" smtClean="0">
                  <a:solidFill>
                    <a:schemeClr val="tx1"/>
                  </a:solidFill>
                </a:rPr>
                <a:t>R = n-1</a:t>
              </a:r>
              <a:endParaRPr lang="en-IN" dirty="0">
                <a:solidFill>
                  <a:schemeClr val="tx1"/>
                </a:solidFill>
              </a:endParaRPr>
            </a:p>
          </p:txBody>
        </p:sp>
        <p:sp>
          <p:nvSpPr>
            <p:cNvPr id="7" name="Flowchart: Decision 6"/>
            <p:cNvSpPr/>
            <p:nvPr/>
          </p:nvSpPr>
          <p:spPr>
            <a:xfrm>
              <a:off x="8440613" y="1668411"/>
              <a:ext cx="1343952" cy="416991"/>
            </a:xfrm>
            <a:prstGeom prst="flowChartDecisi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 &gt; R</a:t>
              </a:r>
              <a:endParaRPr lang="en-IN" dirty="0"/>
            </a:p>
          </p:txBody>
        </p:sp>
        <p:cxnSp>
          <p:nvCxnSpPr>
            <p:cNvPr id="9" name="Straight Arrow Connector 8"/>
            <p:cNvCxnSpPr>
              <a:stCxn id="4" idx="2"/>
              <a:endCxn id="6" idx="0"/>
            </p:cNvCxnSpPr>
            <p:nvPr/>
          </p:nvCxnSpPr>
          <p:spPr>
            <a:xfrm>
              <a:off x="9112590" y="766795"/>
              <a:ext cx="0" cy="1749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6" idx="2"/>
              <a:endCxn id="7" idx="0"/>
            </p:cNvCxnSpPr>
            <p:nvPr/>
          </p:nvCxnSpPr>
          <p:spPr>
            <a:xfrm flipH="1">
              <a:off x="9112589" y="1431570"/>
              <a:ext cx="1" cy="2368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Flowchart: Process 11"/>
            <p:cNvSpPr/>
            <p:nvPr/>
          </p:nvSpPr>
          <p:spPr>
            <a:xfrm>
              <a:off x="7948749" y="2402531"/>
              <a:ext cx="2327680" cy="341781"/>
            </a:xfrm>
            <a:prstGeom prst="flowChartProcess">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M = floor((L + R) / 2)</a:t>
              </a:r>
              <a:endParaRPr lang="en-IN" dirty="0"/>
            </a:p>
          </p:txBody>
        </p:sp>
        <p:cxnSp>
          <p:nvCxnSpPr>
            <p:cNvPr id="14" name="Straight Arrow Connector 13"/>
            <p:cNvCxnSpPr>
              <a:stCxn id="7" idx="2"/>
              <a:endCxn id="12" idx="0"/>
            </p:cNvCxnSpPr>
            <p:nvPr/>
          </p:nvCxnSpPr>
          <p:spPr>
            <a:xfrm>
              <a:off x="9112589" y="2085402"/>
              <a:ext cx="0" cy="3171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Flowchart: Decision 16"/>
            <p:cNvSpPr/>
            <p:nvPr/>
          </p:nvSpPr>
          <p:spPr>
            <a:xfrm>
              <a:off x="8268780" y="2983587"/>
              <a:ext cx="1687619" cy="531213"/>
            </a:xfrm>
            <a:prstGeom prst="flowChartDecisi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Am &lt; T</a:t>
              </a:r>
              <a:endParaRPr lang="en-IN" dirty="0"/>
            </a:p>
          </p:txBody>
        </p:sp>
        <p:cxnSp>
          <p:nvCxnSpPr>
            <p:cNvPr id="18" name="Straight Arrow Connector 17"/>
            <p:cNvCxnSpPr>
              <a:stCxn id="12" idx="2"/>
              <a:endCxn id="17" idx="0"/>
            </p:cNvCxnSpPr>
            <p:nvPr/>
          </p:nvCxnSpPr>
          <p:spPr>
            <a:xfrm>
              <a:off x="9112589" y="2744312"/>
              <a:ext cx="1" cy="2392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17" idx="2"/>
              <a:endCxn id="53" idx="0"/>
            </p:cNvCxnSpPr>
            <p:nvPr/>
          </p:nvCxnSpPr>
          <p:spPr>
            <a:xfrm flipH="1">
              <a:off x="9110248" y="3514800"/>
              <a:ext cx="2342" cy="2994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3" name="Flowchart: Decision 52"/>
            <p:cNvSpPr/>
            <p:nvPr/>
          </p:nvSpPr>
          <p:spPr>
            <a:xfrm>
              <a:off x="8217716" y="3814272"/>
              <a:ext cx="1785064" cy="604911"/>
            </a:xfrm>
            <a:prstGeom prst="flowChartDecisi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Am &gt; T</a:t>
              </a:r>
              <a:endParaRPr lang="en-IN" dirty="0"/>
            </a:p>
          </p:txBody>
        </p:sp>
        <p:cxnSp>
          <p:nvCxnSpPr>
            <p:cNvPr id="55" name="Straight Arrow Connector 54"/>
            <p:cNvCxnSpPr>
              <a:stCxn id="53" idx="2"/>
              <a:endCxn id="56" idx="0"/>
            </p:cNvCxnSpPr>
            <p:nvPr/>
          </p:nvCxnSpPr>
          <p:spPr>
            <a:xfrm>
              <a:off x="9110248" y="4419183"/>
              <a:ext cx="0" cy="2961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6" name="Flowchart: Decision 55"/>
            <p:cNvSpPr/>
            <p:nvPr/>
          </p:nvSpPr>
          <p:spPr>
            <a:xfrm>
              <a:off x="8217716" y="4715308"/>
              <a:ext cx="1785064" cy="604911"/>
            </a:xfrm>
            <a:prstGeom prst="flowChartDecisi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Am = T</a:t>
              </a:r>
              <a:endParaRPr lang="en-IN" dirty="0"/>
            </a:p>
          </p:txBody>
        </p:sp>
        <p:sp>
          <p:nvSpPr>
            <p:cNvPr id="58" name="Flowchart: Data 57"/>
            <p:cNvSpPr/>
            <p:nvPr/>
          </p:nvSpPr>
          <p:spPr>
            <a:xfrm>
              <a:off x="6611211" y="5751638"/>
              <a:ext cx="2047334" cy="425325"/>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Print found</a:t>
              </a:r>
              <a:endParaRPr lang="en-IN" dirty="0"/>
            </a:p>
          </p:txBody>
        </p:sp>
        <p:sp>
          <p:nvSpPr>
            <p:cNvPr id="61" name="Flowchart: Data 60"/>
            <p:cNvSpPr/>
            <p:nvPr/>
          </p:nvSpPr>
          <p:spPr>
            <a:xfrm>
              <a:off x="9622302" y="5751638"/>
              <a:ext cx="2569698" cy="425325"/>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Print not found</a:t>
              </a:r>
              <a:endParaRPr lang="en-IN" dirty="0"/>
            </a:p>
          </p:txBody>
        </p:sp>
        <p:cxnSp>
          <p:nvCxnSpPr>
            <p:cNvPr id="63" name="Elbow Connector 62"/>
            <p:cNvCxnSpPr>
              <a:stCxn id="56" idx="1"/>
              <a:endCxn id="58" idx="1"/>
            </p:cNvCxnSpPr>
            <p:nvPr/>
          </p:nvCxnSpPr>
          <p:spPr>
            <a:xfrm rot="10800000" flipV="1">
              <a:off x="7634878" y="5017764"/>
              <a:ext cx="582838" cy="73387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Elbow Connector 64"/>
            <p:cNvCxnSpPr>
              <a:stCxn id="58" idx="4"/>
              <a:endCxn id="5" idx="1"/>
            </p:cNvCxnSpPr>
            <p:nvPr/>
          </p:nvCxnSpPr>
          <p:spPr>
            <a:xfrm rot="16200000" flipH="1">
              <a:off x="7800003" y="6011838"/>
              <a:ext cx="387912" cy="71816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Elbow Connector 66"/>
            <p:cNvCxnSpPr>
              <a:stCxn id="61" idx="4"/>
              <a:endCxn id="5" idx="3"/>
            </p:cNvCxnSpPr>
            <p:nvPr/>
          </p:nvCxnSpPr>
          <p:spPr>
            <a:xfrm rot="5400000">
              <a:off x="10195689" y="5853413"/>
              <a:ext cx="387912" cy="103501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a:stCxn id="7" idx="3"/>
              <a:endCxn id="61" idx="1"/>
            </p:cNvCxnSpPr>
            <p:nvPr/>
          </p:nvCxnSpPr>
          <p:spPr>
            <a:xfrm>
              <a:off x="9784565" y="1876907"/>
              <a:ext cx="1122586" cy="387473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052074" y="2025427"/>
              <a:ext cx="570227" cy="369332"/>
            </a:xfrm>
            <a:prstGeom prst="rect">
              <a:avLst/>
            </a:prstGeom>
            <a:noFill/>
          </p:spPr>
          <p:txBody>
            <a:bodyPr wrap="square" rtlCol="0">
              <a:spAutoFit/>
            </a:bodyPr>
            <a:lstStyle/>
            <a:p>
              <a:r>
                <a:rPr lang="en-US" dirty="0" smtClean="0"/>
                <a:t>No</a:t>
              </a:r>
              <a:endParaRPr lang="en-IN" dirty="0"/>
            </a:p>
          </p:txBody>
        </p:sp>
        <p:sp>
          <p:nvSpPr>
            <p:cNvPr id="71" name="TextBox 70"/>
            <p:cNvSpPr txBox="1"/>
            <p:nvPr/>
          </p:nvSpPr>
          <p:spPr>
            <a:xfrm>
              <a:off x="9052075" y="3460845"/>
              <a:ext cx="570227" cy="369332"/>
            </a:xfrm>
            <a:prstGeom prst="rect">
              <a:avLst/>
            </a:prstGeom>
            <a:noFill/>
          </p:spPr>
          <p:txBody>
            <a:bodyPr wrap="square" rtlCol="0">
              <a:spAutoFit/>
            </a:bodyPr>
            <a:lstStyle/>
            <a:p>
              <a:r>
                <a:rPr lang="en-US" dirty="0" smtClean="0"/>
                <a:t>No</a:t>
              </a:r>
              <a:endParaRPr lang="en-IN" dirty="0"/>
            </a:p>
          </p:txBody>
        </p:sp>
        <p:sp>
          <p:nvSpPr>
            <p:cNvPr id="72" name="TextBox 71"/>
            <p:cNvSpPr txBox="1"/>
            <p:nvPr/>
          </p:nvSpPr>
          <p:spPr>
            <a:xfrm>
              <a:off x="9053978" y="4370424"/>
              <a:ext cx="570227" cy="369332"/>
            </a:xfrm>
            <a:prstGeom prst="rect">
              <a:avLst/>
            </a:prstGeom>
            <a:noFill/>
          </p:spPr>
          <p:txBody>
            <a:bodyPr wrap="square" rtlCol="0">
              <a:spAutoFit/>
            </a:bodyPr>
            <a:lstStyle/>
            <a:p>
              <a:r>
                <a:rPr lang="en-US" dirty="0" smtClean="0"/>
                <a:t>No</a:t>
              </a:r>
              <a:endParaRPr lang="en-IN" dirty="0"/>
            </a:p>
          </p:txBody>
        </p:sp>
        <p:sp>
          <p:nvSpPr>
            <p:cNvPr id="73" name="TextBox 72"/>
            <p:cNvSpPr txBox="1"/>
            <p:nvPr/>
          </p:nvSpPr>
          <p:spPr>
            <a:xfrm>
              <a:off x="9836370" y="1561646"/>
              <a:ext cx="570227" cy="369332"/>
            </a:xfrm>
            <a:prstGeom prst="rect">
              <a:avLst/>
            </a:prstGeom>
            <a:noFill/>
          </p:spPr>
          <p:txBody>
            <a:bodyPr wrap="square" rtlCol="0">
              <a:spAutoFit/>
            </a:bodyPr>
            <a:lstStyle/>
            <a:p>
              <a:r>
                <a:rPr lang="en-US" dirty="0" smtClean="0"/>
                <a:t>Yes</a:t>
              </a:r>
              <a:endParaRPr lang="en-IN" dirty="0"/>
            </a:p>
          </p:txBody>
        </p:sp>
        <p:sp>
          <p:nvSpPr>
            <p:cNvPr id="74" name="TextBox 73"/>
            <p:cNvSpPr txBox="1"/>
            <p:nvPr/>
          </p:nvSpPr>
          <p:spPr>
            <a:xfrm>
              <a:off x="7737943" y="5245037"/>
              <a:ext cx="570227" cy="369332"/>
            </a:xfrm>
            <a:prstGeom prst="rect">
              <a:avLst/>
            </a:prstGeom>
            <a:noFill/>
          </p:spPr>
          <p:txBody>
            <a:bodyPr wrap="square" rtlCol="0">
              <a:spAutoFit/>
            </a:bodyPr>
            <a:lstStyle/>
            <a:p>
              <a:r>
                <a:rPr lang="en-US" dirty="0" smtClean="0"/>
                <a:t>Yes</a:t>
              </a:r>
              <a:endParaRPr lang="en-IN" dirty="0"/>
            </a:p>
          </p:txBody>
        </p:sp>
        <p:sp>
          <p:nvSpPr>
            <p:cNvPr id="75" name="Flowchart: Process 74"/>
            <p:cNvSpPr/>
            <p:nvPr/>
          </p:nvSpPr>
          <p:spPr>
            <a:xfrm>
              <a:off x="6611211" y="3089143"/>
              <a:ext cx="1238003" cy="320099"/>
            </a:xfrm>
            <a:prstGeom prst="flowChartProcess">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 = M+1</a:t>
              </a:r>
              <a:endParaRPr lang="en-IN" dirty="0"/>
            </a:p>
          </p:txBody>
        </p:sp>
        <p:sp>
          <p:nvSpPr>
            <p:cNvPr id="86" name="Flowchart: Process 85"/>
            <p:cNvSpPr/>
            <p:nvPr/>
          </p:nvSpPr>
          <p:spPr>
            <a:xfrm>
              <a:off x="6643725" y="3956677"/>
              <a:ext cx="1238003" cy="320099"/>
            </a:xfrm>
            <a:prstGeom prst="flowChartProcess">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R</a:t>
              </a:r>
              <a:r>
                <a:rPr lang="en-US" dirty="0" smtClean="0"/>
                <a:t> = M-1</a:t>
              </a:r>
              <a:endParaRPr lang="en-IN" dirty="0"/>
            </a:p>
          </p:txBody>
        </p:sp>
        <p:cxnSp>
          <p:nvCxnSpPr>
            <p:cNvPr id="87" name="Straight Arrow Connector 86"/>
            <p:cNvCxnSpPr>
              <a:stCxn id="17" idx="1"/>
              <a:endCxn id="75" idx="3"/>
            </p:cNvCxnSpPr>
            <p:nvPr/>
          </p:nvCxnSpPr>
          <p:spPr>
            <a:xfrm flipH="1" flipV="1">
              <a:off x="7849214" y="3249193"/>
              <a:ext cx="419566"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p:cNvCxnSpPr>
              <a:stCxn id="53" idx="1"/>
              <a:endCxn id="86" idx="3"/>
            </p:cNvCxnSpPr>
            <p:nvPr/>
          </p:nvCxnSpPr>
          <p:spPr>
            <a:xfrm flipH="1" flipV="1">
              <a:off x="7881728" y="4116727"/>
              <a:ext cx="33598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TextBox 92"/>
            <p:cNvSpPr txBox="1"/>
            <p:nvPr/>
          </p:nvSpPr>
          <p:spPr>
            <a:xfrm>
              <a:off x="7877225" y="2952161"/>
              <a:ext cx="570227" cy="369332"/>
            </a:xfrm>
            <a:prstGeom prst="rect">
              <a:avLst/>
            </a:prstGeom>
            <a:noFill/>
          </p:spPr>
          <p:txBody>
            <a:bodyPr wrap="square" rtlCol="0">
              <a:spAutoFit/>
            </a:bodyPr>
            <a:lstStyle/>
            <a:p>
              <a:r>
                <a:rPr lang="en-US" dirty="0" smtClean="0"/>
                <a:t>Yes</a:t>
              </a:r>
              <a:endParaRPr lang="en-IN" dirty="0"/>
            </a:p>
          </p:txBody>
        </p:sp>
        <p:sp>
          <p:nvSpPr>
            <p:cNvPr id="94" name="TextBox 93"/>
            <p:cNvSpPr txBox="1"/>
            <p:nvPr/>
          </p:nvSpPr>
          <p:spPr>
            <a:xfrm>
              <a:off x="7829758" y="3806561"/>
              <a:ext cx="570227" cy="369332"/>
            </a:xfrm>
            <a:prstGeom prst="rect">
              <a:avLst/>
            </a:prstGeom>
            <a:noFill/>
          </p:spPr>
          <p:txBody>
            <a:bodyPr wrap="square" rtlCol="0">
              <a:spAutoFit/>
            </a:bodyPr>
            <a:lstStyle/>
            <a:p>
              <a:r>
                <a:rPr lang="en-US" dirty="0" smtClean="0"/>
                <a:t>Yes</a:t>
              </a:r>
              <a:endParaRPr lang="en-IN" dirty="0"/>
            </a:p>
          </p:txBody>
        </p:sp>
        <p:sp>
          <p:nvSpPr>
            <p:cNvPr id="95" name="Flowchart: Connector 94"/>
            <p:cNvSpPr/>
            <p:nvPr/>
          </p:nvSpPr>
          <p:spPr>
            <a:xfrm>
              <a:off x="7033846" y="1612140"/>
              <a:ext cx="601031" cy="541682"/>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a:t>
              </a:r>
              <a:endParaRPr lang="en-IN" dirty="0"/>
            </a:p>
          </p:txBody>
        </p:sp>
        <p:cxnSp>
          <p:nvCxnSpPr>
            <p:cNvPr id="97" name="Straight Arrow Connector 96"/>
            <p:cNvCxnSpPr>
              <a:stCxn id="95" idx="6"/>
              <a:endCxn id="7" idx="1"/>
            </p:cNvCxnSpPr>
            <p:nvPr/>
          </p:nvCxnSpPr>
          <p:spPr>
            <a:xfrm flipV="1">
              <a:off x="7634877" y="1876907"/>
              <a:ext cx="805736" cy="6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8" name="Flowchart: Connector 97"/>
            <p:cNvSpPr/>
            <p:nvPr/>
          </p:nvSpPr>
          <p:spPr>
            <a:xfrm>
              <a:off x="5642050" y="2983587"/>
              <a:ext cx="601031" cy="541682"/>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a:t>
              </a:r>
              <a:endParaRPr lang="en-IN" dirty="0"/>
            </a:p>
          </p:txBody>
        </p:sp>
        <p:sp>
          <p:nvSpPr>
            <p:cNvPr id="99" name="Flowchart: Connector 98"/>
            <p:cNvSpPr/>
            <p:nvPr/>
          </p:nvSpPr>
          <p:spPr>
            <a:xfrm>
              <a:off x="5642050" y="3845885"/>
              <a:ext cx="601031" cy="541682"/>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a:t>
              </a:r>
              <a:endParaRPr lang="en-IN" dirty="0"/>
            </a:p>
          </p:txBody>
        </p:sp>
        <p:cxnSp>
          <p:nvCxnSpPr>
            <p:cNvPr id="101" name="Straight Arrow Connector 100"/>
            <p:cNvCxnSpPr>
              <a:stCxn id="75" idx="1"/>
              <a:endCxn id="98" idx="6"/>
            </p:cNvCxnSpPr>
            <p:nvPr/>
          </p:nvCxnSpPr>
          <p:spPr>
            <a:xfrm flipH="1">
              <a:off x="6243081" y="3249193"/>
              <a:ext cx="368130" cy="52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p:cNvCxnSpPr>
              <a:stCxn id="86" idx="1"/>
              <a:endCxn id="99" idx="6"/>
            </p:cNvCxnSpPr>
            <p:nvPr/>
          </p:nvCxnSpPr>
          <p:spPr>
            <a:xfrm flipH="1" flipV="1">
              <a:off x="6243081" y="4116726"/>
              <a:ext cx="400644"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 name="Footer Placeholder 1"/>
          <p:cNvSpPr>
            <a:spLocks noGrp="1"/>
          </p:cNvSpPr>
          <p:nvPr>
            <p:ph type="ftr" sz="quarter" idx="11"/>
          </p:nvPr>
        </p:nvSpPr>
        <p:spPr/>
        <p:txBody>
          <a:bodyPr/>
          <a:lstStyle/>
          <a:p>
            <a:r>
              <a:rPr lang="en-IN" smtClean="0"/>
              <a:t>Ashutosh Sonawane</a:t>
            </a:r>
            <a:endParaRPr lang="en-IN" dirty="0"/>
          </a:p>
        </p:txBody>
      </p:sp>
      <p:sp>
        <p:nvSpPr>
          <p:cNvPr id="8" name="Slide Number Placeholder 7"/>
          <p:cNvSpPr>
            <a:spLocks noGrp="1"/>
          </p:cNvSpPr>
          <p:nvPr>
            <p:ph type="sldNum" sz="quarter" idx="12"/>
          </p:nvPr>
        </p:nvSpPr>
        <p:spPr/>
        <p:txBody>
          <a:bodyPr/>
          <a:lstStyle/>
          <a:p>
            <a:fld id="{B80CADA0-E01C-459D-AB8F-6AC03931BC5C}" type="slidenum">
              <a:rPr lang="en-IN" smtClean="0"/>
              <a:t>7</a:t>
            </a:fld>
            <a:endParaRPr lang="en-IN"/>
          </a:p>
        </p:txBody>
      </p:sp>
    </p:spTree>
    <p:extLst>
      <p:ext uri="{BB962C8B-B14F-4D97-AF65-F5344CB8AC3E}">
        <p14:creationId xmlns:p14="http://schemas.microsoft.com/office/powerpoint/2010/main" val="36012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1000"/>
                                        <p:tgtEl>
                                          <p:spTgt spid="105"/>
                                        </p:tgtEl>
                                      </p:cBhvr>
                                    </p:animEffect>
                                    <p:anim calcmode="lin" valueType="num">
                                      <p:cBhvr>
                                        <p:cTn id="50" dur="1000" fill="hold"/>
                                        <p:tgtEl>
                                          <p:spTgt spid="105"/>
                                        </p:tgtEl>
                                        <p:attrNameLst>
                                          <p:attrName>ppt_x</p:attrName>
                                        </p:attrNameLst>
                                      </p:cBhvr>
                                      <p:tavLst>
                                        <p:tav tm="0">
                                          <p:val>
                                            <p:strVal val="#ppt_x"/>
                                          </p:val>
                                        </p:tav>
                                        <p:tav tm="100000">
                                          <p:val>
                                            <p:strVal val="#ppt_x"/>
                                          </p:val>
                                        </p:tav>
                                      </p:tavLst>
                                    </p:anim>
                                    <p:anim calcmode="lin" valueType="num">
                                      <p:cBhvr>
                                        <p:cTn id="51"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a:t>General Tree</a:t>
            </a:r>
            <a:endParaRPr lang="en-IN" dirty="0"/>
          </a:p>
        </p:txBody>
      </p:sp>
      <p:sp>
        <p:nvSpPr>
          <p:cNvPr id="3" name="Content Placeholder 2"/>
          <p:cNvSpPr>
            <a:spLocks noGrp="1"/>
          </p:cNvSpPr>
          <p:nvPr>
            <p:ph idx="1"/>
          </p:nvPr>
        </p:nvSpPr>
        <p:spPr>
          <a:xfrm>
            <a:off x="941696" y="1296537"/>
            <a:ext cx="10412104" cy="1351129"/>
          </a:xfrm>
        </p:spPr>
        <p:txBody>
          <a:bodyPr>
            <a:normAutofit/>
          </a:bodyPr>
          <a:lstStyle/>
          <a:p>
            <a:pPr marL="0" indent="0" algn="just">
              <a:buNone/>
            </a:pPr>
            <a:r>
              <a:rPr lang="en-US" dirty="0"/>
              <a:t>If no constraint is placed on the hierarchy of the tree, a tree is called a general tree. Every node may have infinite numbers of children in General Tree. The tree is the super-set of all other trees.</a:t>
            </a:r>
            <a:endParaRPr lang="en-IN" sz="3600" b="1" dirty="0"/>
          </a:p>
        </p:txBody>
      </p:sp>
      <p:grpSp>
        <p:nvGrpSpPr>
          <p:cNvPr id="4" name="Group 3"/>
          <p:cNvGrpSpPr/>
          <p:nvPr/>
        </p:nvGrpSpPr>
        <p:grpSpPr>
          <a:xfrm>
            <a:off x="1978925" y="2770496"/>
            <a:ext cx="7110483" cy="3678069"/>
            <a:chOff x="7194642" y="4367284"/>
            <a:chExt cx="2813718" cy="2408827"/>
          </a:xfrm>
        </p:grpSpPr>
        <p:sp>
          <p:nvSpPr>
            <p:cNvPr id="5" name="Oval 4"/>
            <p:cNvSpPr/>
            <p:nvPr/>
          </p:nvSpPr>
          <p:spPr>
            <a:xfrm>
              <a:off x="8488910" y="4367284"/>
              <a:ext cx="682388" cy="6277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5</a:t>
              </a:r>
              <a:endParaRPr lang="en-IN" dirty="0"/>
            </a:p>
          </p:txBody>
        </p:sp>
        <p:sp>
          <p:nvSpPr>
            <p:cNvPr id="6" name="Oval 5"/>
            <p:cNvSpPr/>
            <p:nvPr/>
          </p:nvSpPr>
          <p:spPr>
            <a:xfrm>
              <a:off x="7670039" y="5213441"/>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10</a:t>
              </a:r>
              <a:endParaRPr lang="en-IN" dirty="0"/>
            </a:p>
          </p:txBody>
        </p:sp>
        <p:sp>
          <p:nvSpPr>
            <p:cNvPr id="7" name="Oval 6"/>
            <p:cNvSpPr/>
            <p:nvPr/>
          </p:nvSpPr>
          <p:spPr>
            <a:xfrm>
              <a:off x="8600367" y="5420433"/>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r>
                <a:rPr lang="en-US" dirty="0" smtClean="0"/>
                <a:t>0</a:t>
              </a:r>
              <a:endParaRPr lang="en-IN" dirty="0"/>
            </a:p>
          </p:txBody>
        </p:sp>
        <p:sp>
          <p:nvSpPr>
            <p:cNvPr id="8" name="Oval 7"/>
            <p:cNvSpPr/>
            <p:nvPr/>
          </p:nvSpPr>
          <p:spPr>
            <a:xfrm>
              <a:off x="9421507" y="5327173"/>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30</a:t>
              </a:r>
              <a:endParaRPr lang="en-IN" dirty="0"/>
            </a:p>
          </p:txBody>
        </p:sp>
        <p:sp>
          <p:nvSpPr>
            <p:cNvPr id="9" name="Oval 8"/>
            <p:cNvSpPr/>
            <p:nvPr/>
          </p:nvSpPr>
          <p:spPr>
            <a:xfrm>
              <a:off x="7194642" y="6157418"/>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8</a:t>
              </a:r>
              <a:endParaRPr lang="en-IN" dirty="0"/>
            </a:p>
          </p:txBody>
        </p:sp>
        <p:sp>
          <p:nvSpPr>
            <p:cNvPr id="10" name="Oval 9"/>
            <p:cNvSpPr/>
            <p:nvPr/>
          </p:nvSpPr>
          <p:spPr>
            <a:xfrm>
              <a:off x="7961190" y="6173338"/>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r>
                <a:rPr lang="en-US" dirty="0" smtClean="0"/>
                <a:t>0</a:t>
              </a:r>
              <a:endParaRPr lang="en-IN" dirty="0"/>
            </a:p>
          </p:txBody>
        </p:sp>
        <p:sp>
          <p:nvSpPr>
            <p:cNvPr id="11" name="Oval 10"/>
            <p:cNvSpPr/>
            <p:nvPr/>
          </p:nvSpPr>
          <p:spPr>
            <a:xfrm>
              <a:off x="8604908" y="6189258"/>
              <a:ext cx="586853" cy="586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44</a:t>
              </a:r>
              <a:endParaRPr lang="en-IN" dirty="0"/>
            </a:p>
          </p:txBody>
        </p:sp>
        <p:cxnSp>
          <p:nvCxnSpPr>
            <p:cNvPr id="12" name="Straight Connector 11"/>
            <p:cNvCxnSpPr>
              <a:stCxn id="5" idx="3"/>
              <a:endCxn id="6" idx="7"/>
            </p:cNvCxnSpPr>
            <p:nvPr/>
          </p:nvCxnSpPr>
          <p:spPr>
            <a:xfrm flipH="1">
              <a:off x="8170949" y="4903142"/>
              <a:ext cx="417894" cy="39624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a:stCxn id="5" idx="5"/>
              <a:endCxn id="8" idx="0"/>
            </p:cNvCxnSpPr>
            <p:nvPr/>
          </p:nvCxnSpPr>
          <p:spPr>
            <a:xfrm>
              <a:off x="9071365" y="4903142"/>
              <a:ext cx="643569" cy="42403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5" idx="4"/>
              <a:endCxn id="7" idx="0"/>
            </p:cNvCxnSpPr>
            <p:nvPr/>
          </p:nvCxnSpPr>
          <p:spPr>
            <a:xfrm>
              <a:off x="8830104" y="4995081"/>
              <a:ext cx="63690" cy="42535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a:stCxn id="6" idx="3"/>
              <a:endCxn id="9" idx="0"/>
            </p:cNvCxnSpPr>
            <p:nvPr/>
          </p:nvCxnSpPr>
          <p:spPr>
            <a:xfrm flipH="1">
              <a:off x="7488069" y="5714351"/>
              <a:ext cx="267913" cy="443067"/>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6" idx="5"/>
              <a:endCxn id="10" idx="0"/>
            </p:cNvCxnSpPr>
            <p:nvPr/>
          </p:nvCxnSpPr>
          <p:spPr>
            <a:xfrm>
              <a:off x="8170949" y="5714351"/>
              <a:ext cx="83668" cy="45898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7" idx="4"/>
              <a:endCxn id="11" idx="0"/>
            </p:cNvCxnSpPr>
            <p:nvPr/>
          </p:nvCxnSpPr>
          <p:spPr>
            <a:xfrm>
              <a:off x="8893794" y="6007286"/>
              <a:ext cx="4541" cy="181972"/>
            </a:xfrm>
            <a:prstGeom prst="line">
              <a:avLst/>
            </a:prstGeom>
          </p:spPr>
          <p:style>
            <a:lnRef idx="1">
              <a:schemeClr val="dk1"/>
            </a:lnRef>
            <a:fillRef idx="0">
              <a:schemeClr val="dk1"/>
            </a:fillRef>
            <a:effectRef idx="0">
              <a:schemeClr val="dk1"/>
            </a:effectRef>
            <a:fontRef idx="minor">
              <a:schemeClr val="tx1"/>
            </a:fontRef>
          </p:style>
        </p:cxnSp>
      </p:grpSp>
      <p:sp>
        <p:nvSpPr>
          <p:cNvPr id="18" name="Footer Placeholder 17"/>
          <p:cNvSpPr>
            <a:spLocks noGrp="1"/>
          </p:cNvSpPr>
          <p:nvPr>
            <p:ph type="ftr" sz="quarter" idx="11"/>
          </p:nvPr>
        </p:nvSpPr>
        <p:spPr/>
        <p:txBody>
          <a:bodyPr/>
          <a:lstStyle/>
          <a:p>
            <a:r>
              <a:rPr lang="en-IN" smtClean="0"/>
              <a:t>Ashutosh Sonawane</a:t>
            </a:r>
            <a:endParaRPr lang="en-IN" dirty="0"/>
          </a:p>
        </p:txBody>
      </p:sp>
      <p:sp>
        <p:nvSpPr>
          <p:cNvPr id="19" name="Slide Number Placeholder 18"/>
          <p:cNvSpPr>
            <a:spLocks noGrp="1"/>
          </p:cNvSpPr>
          <p:nvPr>
            <p:ph type="sldNum" sz="quarter" idx="12"/>
          </p:nvPr>
        </p:nvSpPr>
        <p:spPr/>
        <p:txBody>
          <a:bodyPr/>
          <a:lstStyle/>
          <a:p>
            <a:fld id="{B80CADA0-E01C-459D-AB8F-6AC03931BC5C}" type="slidenum">
              <a:rPr lang="en-IN" smtClean="0"/>
              <a:t>70</a:t>
            </a:fld>
            <a:endParaRPr lang="en-IN"/>
          </a:p>
        </p:txBody>
      </p:sp>
    </p:spTree>
    <p:extLst>
      <p:ext uri="{BB962C8B-B14F-4D97-AF65-F5344CB8AC3E}">
        <p14:creationId xmlns:p14="http://schemas.microsoft.com/office/powerpoint/2010/main" val="352185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a:t>Binary Tree</a:t>
            </a:r>
            <a:endParaRPr lang="en-IN" dirty="0"/>
          </a:p>
        </p:txBody>
      </p:sp>
      <p:sp>
        <p:nvSpPr>
          <p:cNvPr id="3" name="Content Placeholder 2"/>
          <p:cNvSpPr>
            <a:spLocks noGrp="1"/>
          </p:cNvSpPr>
          <p:nvPr>
            <p:ph idx="1"/>
          </p:nvPr>
        </p:nvSpPr>
        <p:spPr>
          <a:xfrm>
            <a:off x="1187354" y="1296537"/>
            <a:ext cx="10166445" cy="2825088"/>
          </a:xfrm>
        </p:spPr>
        <p:txBody>
          <a:bodyPr>
            <a:normAutofit/>
          </a:bodyPr>
          <a:lstStyle/>
          <a:p>
            <a:pPr marL="0" indent="0" algn="just">
              <a:buNone/>
            </a:pPr>
            <a:r>
              <a:rPr lang="en-US" dirty="0"/>
              <a:t>The binary tree is the kind of tree in which most two children can be found for each parent. The kids are known as the left kid and right kid. This is more popular than most other trees. When certain constraints and characteristics are applied in a Binary tree, a number of others such as AVL tree, BST (Binary Search Tree), RBT tree, etc. are also used. When we move forward, we will explain all these styles in detail.</a:t>
            </a:r>
            <a:endParaRPr lang="en-IN" sz="3600" b="1" dirty="0"/>
          </a:p>
        </p:txBody>
      </p:sp>
      <p:pic>
        <p:nvPicPr>
          <p:cNvPr id="1028" name="Picture 4" descr="Binary Tree"/>
          <p:cNvPicPr>
            <a:picLocks noChangeAspect="1" noChangeArrowheads="1"/>
          </p:cNvPicPr>
          <p:nvPr/>
        </p:nvPicPr>
        <p:blipFill rotWithShape="1">
          <a:blip r:embed="rId2">
            <a:extLst>
              <a:ext uri="{28A0092B-C50C-407E-A947-70E740481C1C}">
                <a14:useLocalDpi xmlns:a14="http://schemas.microsoft.com/office/drawing/2010/main" val="0"/>
              </a:ext>
            </a:extLst>
          </a:blip>
          <a:srcRect b="20700"/>
          <a:stretch/>
        </p:blipFill>
        <p:spPr bwMode="auto">
          <a:xfrm>
            <a:off x="3397723" y="3829120"/>
            <a:ext cx="5745706" cy="302888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71</a:t>
            </a:fld>
            <a:endParaRPr lang="en-IN"/>
          </a:p>
        </p:txBody>
      </p:sp>
    </p:spTree>
    <p:extLst>
      <p:ext uri="{BB962C8B-B14F-4D97-AF65-F5344CB8AC3E}">
        <p14:creationId xmlns:p14="http://schemas.microsoft.com/office/powerpoint/2010/main" val="14042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smtClean="0"/>
              <a:t>Types Of Binary </a:t>
            </a:r>
            <a:r>
              <a:rPr lang="en-IN" b="1" dirty="0"/>
              <a:t>Tree</a:t>
            </a:r>
            <a:endParaRPr lang="en-IN" dirty="0"/>
          </a:p>
        </p:txBody>
      </p:sp>
      <p:sp>
        <p:nvSpPr>
          <p:cNvPr id="3" name="Content Placeholder 2"/>
          <p:cNvSpPr>
            <a:spLocks noGrp="1"/>
          </p:cNvSpPr>
          <p:nvPr>
            <p:ph idx="1"/>
          </p:nvPr>
        </p:nvSpPr>
        <p:spPr>
          <a:xfrm>
            <a:off x="1187354" y="1296537"/>
            <a:ext cx="10166445" cy="928048"/>
          </a:xfrm>
        </p:spPr>
        <p:txBody>
          <a:bodyPr>
            <a:normAutofit/>
          </a:bodyPr>
          <a:lstStyle/>
          <a:p>
            <a:pPr marL="0" indent="0" algn="just">
              <a:buNone/>
            </a:pPr>
            <a:r>
              <a:rPr lang="en-US" b="1" dirty="0"/>
              <a:t>Full Binary </a:t>
            </a:r>
            <a:r>
              <a:rPr lang="en-US" b="1" dirty="0" smtClean="0"/>
              <a:t>Tree:-</a:t>
            </a:r>
            <a:r>
              <a:rPr lang="en-US" dirty="0"/>
              <a:t> is a Binary Tree in which every node has 0 or 2 children.</a:t>
            </a:r>
            <a:endParaRPr lang="en-IN" sz="3600" b="1" dirty="0"/>
          </a:p>
        </p:txBody>
      </p:sp>
      <p:pic>
        <p:nvPicPr>
          <p:cNvPr id="7170" name="Picture 2" descr="Image for po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969" b="15545"/>
          <a:stretch/>
        </p:blipFill>
        <p:spPr bwMode="auto">
          <a:xfrm>
            <a:off x="0" y="1657351"/>
            <a:ext cx="12192000" cy="520064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72</a:t>
            </a:fld>
            <a:endParaRPr lang="en-IN"/>
          </a:p>
        </p:txBody>
      </p:sp>
    </p:spTree>
    <p:extLst>
      <p:ext uri="{BB962C8B-B14F-4D97-AF65-F5344CB8AC3E}">
        <p14:creationId xmlns:p14="http://schemas.microsoft.com/office/powerpoint/2010/main" val="17470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fade">
                                      <p:cBhvr>
                                        <p:cTn id="1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smtClean="0"/>
              <a:t>Types Of Binary </a:t>
            </a:r>
            <a:r>
              <a:rPr lang="en-IN" b="1" dirty="0"/>
              <a:t>Tree</a:t>
            </a:r>
            <a:endParaRPr lang="en-IN" dirty="0"/>
          </a:p>
        </p:txBody>
      </p:sp>
      <p:sp>
        <p:nvSpPr>
          <p:cNvPr id="3" name="Content Placeholder 2"/>
          <p:cNvSpPr>
            <a:spLocks noGrp="1"/>
          </p:cNvSpPr>
          <p:nvPr>
            <p:ph idx="1"/>
          </p:nvPr>
        </p:nvSpPr>
        <p:spPr>
          <a:xfrm>
            <a:off x="1187354" y="1296537"/>
            <a:ext cx="10166445" cy="928048"/>
          </a:xfrm>
        </p:spPr>
        <p:txBody>
          <a:bodyPr>
            <a:normAutofit fontScale="92500"/>
          </a:bodyPr>
          <a:lstStyle/>
          <a:p>
            <a:pPr marL="0" indent="0" algn="just">
              <a:buNone/>
            </a:pPr>
            <a:r>
              <a:rPr lang="en-US" b="1" dirty="0"/>
              <a:t>Complete Binary </a:t>
            </a:r>
            <a:r>
              <a:rPr lang="en-US" b="1" dirty="0" smtClean="0"/>
              <a:t>Tree:-</a:t>
            </a:r>
            <a:r>
              <a:rPr lang="en-US" dirty="0"/>
              <a:t> has all levels completely filled with nodes except the last level and in the last level, all the nodes are as left side as possible.</a:t>
            </a:r>
            <a:endParaRPr lang="en-IN" sz="3600" b="1" dirty="0"/>
          </a:p>
        </p:txBody>
      </p:sp>
      <p:pic>
        <p:nvPicPr>
          <p:cNvPr id="8194" name="Picture 2" descr="Image for po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433" b="12340"/>
          <a:stretch/>
        </p:blipFill>
        <p:spPr bwMode="auto">
          <a:xfrm>
            <a:off x="0" y="2026691"/>
            <a:ext cx="12192000" cy="487225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73</a:t>
            </a:fld>
            <a:endParaRPr lang="en-IN"/>
          </a:p>
        </p:txBody>
      </p:sp>
    </p:spTree>
    <p:extLst>
      <p:ext uri="{BB962C8B-B14F-4D97-AF65-F5344CB8AC3E}">
        <p14:creationId xmlns:p14="http://schemas.microsoft.com/office/powerpoint/2010/main" val="42243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fade">
                                      <p:cBhvr>
                                        <p:cTn id="1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smtClean="0"/>
              <a:t>Types Of Binary </a:t>
            </a:r>
            <a:r>
              <a:rPr lang="en-IN" b="1" dirty="0"/>
              <a:t>Tree</a:t>
            </a:r>
            <a:endParaRPr lang="en-IN" dirty="0"/>
          </a:p>
        </p:txBody>
      </p:sp>
      <p:sp>
        <p:nvSpPr>
          <p:cNvPr id="3" name="Content Placeholder 2"/>
          <p:cNvSpPr>
            <a:spLocks noGrp="1"/>
          </p:cNvSpPr>
          <p:nvPr>
            <p:ph idx="1"/>
          </p:nvPr>
        </p:nvSpPr>
        <p:spPr>
          <a:xfrm>
            <a:off x="1187354" y="1296537"/>
            <a:ext cx="10166445" cy="928048"/>
          </a:xfrm>
        </p:spPr>
        <p:txBody>
          <a:bodyPr>
            <a:normAutofit/>
          </a:bodyPr>
          <a:lstStyle/>
          <a:p>
            <a:pPr marL="0" indent="0" algn="just">
              <a:buNone/>
            </a:pPr>
            <a:r>
              <a:rPr lang="en-US" b="1" dirty="0"/>
              <a:t>Perfect Binary </a:t>
            </a:r>
            <a:r>
              <a:rPr lang="en-US" b="1" dirty="0" smtClean="0"/>
              <a:t>Tree:-</a:t>
            </a:r>
            <a:r>
              <a:rPr lang="en-US" b="1" dirty="0"/>
              <a:t> </a:t>
            </a:r>
            <a:r>
              <a:rPr lang="en-US" dirty="0"/>
              <a:t>is a Binary Tree in which all internal nodes have 2 children and all the leaf nodes are at the same depth or same </a:t>
            </a:r>
            <a:r>
              <a:rPr lang="en-US" dirty="0" smtClean="0"/>
              <a:t>level.</a:t>
            </a:r>
            <a:endParaRPr lang="en-IN" sz="3600" b="1" dirty="0"/>
          </a:p>
        </p:txBody>
      </p:sp>
      <p:pic>
        <p:nvPicPr>
          <p:cNvPr id="9222" name="Picture 6" descr="Image for po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928" b="15339"/>
          <a:stretch/>
        </p:blipFill>
        <p:spPr bwMode="auto">
          <a:xfrm>
            <a:off x="128282" y="2163170"/>
            <a:ext cx="11895396" cy="46948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74</a:t>
            </a:fld>
            <a:endParaRPr lang="en-IN"/>
          </a:p>
        </p:txBody>
      </p:sp>
    </p:spTree>
    <p:extLst>
      <p:ext uri="{BB962C8B-B14F-4D97-AF65-F5344CB8AC3E}">
        <p14:creationId xmlns:p14="http://schemas.microsoft.com/office/powerpoint/2010/main" val="34883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222"/>
                                        </p:tgtEl>
                                        <p:attrNameLst>
                                          <p:attrName>style.visibility</p:attrName>
                                        </p:attrNameLst>
                                      </p:cBhvr>
                                      <p:to>
                                        <p:strVal val="visible"/>
                                      </p:to>
                                    </p:set>
                                    <p:animEffect transition="in" filter="fade">
                                      <p:cBhvr>
                                        <p:cTn id="14"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smtClean="0"/>
              <a:t>Types Of Binary </a:t>
            </a:r>
            <a:r>
              <a:rPr lang="en-IN" b="1" dirty="0"/>
              <a:t>Tree</a:t>
            </a:r>
            <a:endParaRPr lang="en-IN" dirty="0"/>
          </a:p>
        </p:txBody>
      </p:sp>
      <p:sp>
        <p:nvSpPr>
          <p:cNvPr id="3" name="Content Placeholder 2"/>
          <p:cNvSpPr>
            <a:spLocks noGrp="1"/>
          </p:cNvSpPr>
          <p:nvPr>
            <p:ph idx="1"/>
          </p:nvPr>
        </p:nvSpPr>
        <p:spPr>
          <a:xfrm>
            <a:off x="1187354" y="1296537"/>
            <a:ext cx="10166445" cy="928048"/>
          </a:xfrm>
        </p:spPr>
        <p:txBody>
          <a:bodyPr>
            <a:normAutofit/>
          </a:bodyPr>
          <a:lstStyle/>
          <a:p>
            <a:pPr marL="0" indent="0" algn="just">
              <a:buNone/>
            </a:pPr>
            <a:r>
              <a:rPr lang="en-US" b="1" dirty="0"/>
              <a:t>Balanced Binary </a:t>
            </a:r>
            <a:r>
              <a:rPr lang="en-US" b="1" dirty="0" smtClean="0"/>
              <a:t>Tree:-</a:t>
            </a:r>
            <a:r>
              <a:rPr lang="en-US" dirty="0"/>
              <a:t> is a Binary tree in which height of the left and the right sub-trees of every node may differ by at most 1</a:t>
            </a:r>
            <a:endParaRPr lang="en-IN" sz="3600" b="1" dirty="0"/>
          </a:p>
        </p:txBody>
      </p:sp>
      <p:pic>
        <p:nvPicPr>
          <p:cNvPr id="10242" name="Picture 2" descr="Image for po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921" b="14883"/>
          <a:stretch/>
        </p:blipFill>
        <p:spPr bwMode="auto">
          <a:xfrm>
            <a:off x="0" y="2053987"/>
            <a:ext cx="12192000" cy="480401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75</a:t>
            </a:fld>
            <a:endParaRPr lang="en-IN"/>
          </a:p>
        </p:txBody>
      </p:sp>
    </p:spTree>
    <p:extLst>
      <p:ext uri="{BB962C8B-B14F-4D97-AF65-F5344CB8AC3E}">
        <p14:creationId xmlns:p14="http://schemas.microsoft.com/office/powerpoint/2010/main" val="242452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fade">
                                      <p:cBhvr>
                                        <p:cTn id="14"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smtClean="0"/>
              <a:t>Types Of Binary </a:t>
            </a:r>
            <a:r>
              <a:rPr lang="en-IN" b="1" dirty="0"/>
              <a:t>Tree</a:t>
            </a:r>
            <a:endParaRPr lang="en-IN" dirty="0"/>
          </a:p>
        </p:txBody>
      </p:sp>
      <p:sp>
        <p:nvSpPr>
          <p:cNvPr id="3" name="Content Placeholder 2"/>
          <p:cNvSpPr>
            <a:spLocks noGrp="1"/>
          </p:cNvSpPr>
          <p:nvPr>
            <p:ph idx="1"/>
          </p:nvPr>
        </p:nvSpPr>
        <p:spPr>
          <a:xfrm>
            <a:off x="1187354" y="1296537"/>
            <a:ext cx="10166445" cy="928048"/>
          </a:xfrm>
        </p:spPr>
        <p:txBody>
          <a:bodyPr>
            <a:normAutofit/>
          </a:bodyPr>
          <a:lstStyle/>
          <a:p>
            <a:pPr marL="0" indent="0" algn="just">
              <a:buNone/>
            </a:pPr>
            <a:r>
              <a:rPr lang="en-US" b="1" dirty="0"/>
              <a:t>Degenerate Binary </a:t>
            </a:r>
            <a:r>
              <a:rPr lang="en-US" b="1" dirty="0" smtClean="0"/>
              <a:t>Tree:-</a:t>
            </a:r>
            <a:r>
              <a:rPr lang="en-US" dirty="0"/>
              <a:t> is a Binary Tree where every parent node has only one child node.</a:t>
            </a:r>
            <a:endParaRPr lang="en-IN" sz="3600" b="1" dirty="0"/>
          </a:p>
        </p:txBody>
      </p:sp>
      <p:pic>
        <p:nvPicPr>
          <p:cNvPr id="11266" name="Picture 2" descr="Image for po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978" b="12730"/>
          <a:stretch/>
        </p:blipFill>
        <p:spPr bwMode="auto">
          <a:xfrm>
            <a:off x="0" y="1897041"/>
            <a:ext cx="12115797" cy="492684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76</a:t>
            </a:fld>
            <a:endParaRPr lang="en-IN"/>
          </a:p>
        </p:txBody>
      </p:sp>
    </p:spTree>
    <p:extLst>
      <p:ext uri="{BB962C8B-B14F-4D97-AF65-F5344CB8AC3E}">
        <p14:creationId xmlns:p14="http://schemas.microsoft.com/office/powerpoint/2010/main" val="350659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266"/>
                                        </p:tgtEl>
                                        <p:attrNameLst>
                                          <p:attrName>style.visibility</p:attrName>
                                        </p:attrNameLst>
                                      </p:cBhvr>
                                      <p:to>
                                        <p:strVal val="visible"/>
                                      </p:to>
                                    </p:set>
                                    <p:animEffect transition="in" filter="fade">
                                      <p:cBhvr>
                                        <p:cTn id="14"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a:t>Binary Search Tree</a:t>
            </a:r>
            <a:endParaRPr lang="en-IN" dirty="0"/>
          </a:p>
        </p:txBody>
      </p:sp>
      <p:sp>
        <p:nvSpPr>
          <p:cNvPr id="3" name="Content Placeholder 2"/>
          <p:cNvSpPr>
            <a:spLocks noGrp="1"/>
          </p:cNvSpPr>
          <p:nvPr>
            <p:ph idx="1"/>
          </p:nvPr>
        </p:nvSpPr>
        <p:spPr>
          <a:xfrm>
            <a:off x="1201002" y="1296536"/>
            <a:ext cx="10152797" cy="2634019"/>
          </a:xfrm>
        </p:spPr>
        <p:txBody>
          <a:bodyPr>
            <a:normAutofit lnSpcReduction="10000"/>
          </a:bodyPr>
          <a:lstStyle/>
          <a:p>
            <a:pPr marL="0" indent="0" algn="just">
              <a:buNone/>
            </a:pPr>
            <a:r>
              <a:rPr lang="en-US" dirty="0"/>
              <a:t>Binary Search Tree (BST) is a binary tree extension with several optional restrictions. The left child value of a node should in BST be less than </a:t>
            </a:r>
            <a:r>
              <a:rPr lang="en-US" dirty="0" smtClean="0"/>
              <a:t>to </a:t>
            </a:r>
            <a:r>
              <a:rPr lang="en-US" dirty="0"/>
              <a:t>the parent value and the right child value should always be greater than </a:t>
            </a:r>
            <a:r>
              <a:rPr lang="en-US" dirty="0" smtClean="0"/>
              <a:t>to </a:t>
            </a:r>
            <a:r>
              <a:rPr lang="en-US" dirty="0"/>
              <a:t>the parent’s value</a:t>
            </a:r>
            <a:r>
              <a:rPr lang="en-US" dirty="0" smtClean="0"/>
              <a:t>.(vise versa) </a:t>
            </a:r>
            <a:r>
              <a:rPr lang="en-US" dirty="0"/>
              <a:t>This Binary Search Tree property makes it ideal for search operations since we can accurately determine at each node whether the value is in the left or right sub-tree. This is why the Search Tree is named.</a:t>
            </a:r>
            <a:endParaRPr lang="en-IN" sz="3600" b="1" dirty="0"/>
          </a:p>
        </p:txBody>
      </p:sp>
      <p:pic>
        <p:nvPicPr>
          <p:cNvPr id="2050" name="Picture 2" descr="Binary Search Tree"/>
          <p:cNvPicPr>
            <a:picLocks noChangeAspect="1" noChangeArrowheads="1"/>
          </p:cNvPicPr>
          <p:nvPr/>
        </p:nvPicPr>
        <p:blipFill rotWithShape="1">
          <a:blip r:embed="rId2">
            <a:extLst>
              <a:ext uri="{28A0092B-C50C-407E-A947-70E740481C1C}">
                <a14:useLocalDpi xmlns:a14="http://schemas.microsoft.com/office/drawing/2010/main" val="0"/>
              </a:ext>
            </a:extLst>
          </a:blip>
          <a:srcRect b="6654"/>
          <a:stretch/>
        </p:blipFill>
        <p:spPr bwMode="auto">
          <a:xfrm>
            <a:off x="3043451" y="3930556"/>
            <a:ext cx="5909479" cy="292744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77</a:t>
            </a:fld>
            <a:endParaRPr lang="en-IN"/>
          </a:p>
        </p:txBody>
      </p:sp>
    </p:spTree>
    <p:extLst>
      <p:ext uri="{BB962C8B-B14F-4D97-AF65-F5344CB8AC3E}">
        <p14:creationId xmlns:p14="http://schemas.microsoft.com/office/powerpoint/2010/main" val="207250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US" b="1" dirty="0"/>
              <a:t>AVL Tree</a:t>
            </a:r>
            <a:endParaRPr lang="en-IN" dirty="0"/>
          </a:p>
        </p:txBody>
      </p:sp>
      <p:sp>
        <p:nvSpPr>
          <p:cNvPr id="3" name="Content Placeholder 2"/>
          <p:cNvSpPr>
            <a:spLocks noGrp="1"/>
          </p:cNvSpPr>
          <p:nvPr>
            <p:ph idx="1"/>
          </p:nvPr>
        </p:nvSpPr>
        <p:spPr>
          <a:xfrm>
            <a:off x="1084218" y="1162594"/>
            <a:ext cx="10269582" cy="2822553"/>
          </a:xfrm>
        </p:spPr>
        <p:txBody>
          <a:bodyPr>
            <a:normAutofit fontScale="77500" lnSpcReduction="20000"/>
          </a:bodyPr>
          <a:lstStyle/>
          <a:p>
            <a:pPr algn="just"/>
            <a:r>
              <a:rPr lang="en-US" dirty="0"/>
              <a:t>AVL tree is a binary search tree self-balancing. On behalf of the inventors </a:t>
            </a:r>
            <a:r>
              <a:rPr lang="en-US" b="1" dirty="0"/>
              <a:t>Adelson-Velshi and Landis</a:t>
            </a:r>
            <a:r>
              <a:rPr lang="en-US" dirty="0"/>
              <a:t>, the name AVL is given. </a:t>
            </a:r>
            <a:endParaRPr lang="en-US" dirty="0" smtClean="0"/>
          </a:p>
          <a:p>
            <a:pPr algn="just"/>
            <a:r>
              <a:rPr lang="en-US" dirty="0" smtClean="0"/>
              <a:t>This </a:t>
            </a:r>
            <a:r>
              <a:rPr lang="en-US" dirty="0"/>
              <a:t>was the first tree that balanced dynamically. A balancing factor is allocated for each node in the AVL tree, based on whether the tree is balanced or not. </a:t>
            </a:r>
            <a:endParaRPr lang="en-US" dirty="0" smtClean="0"/>
          </a:p>
          <a:p>
            <a:pPr algn="just"/>
            <a:r>
              <a:rPr lang="en-US" dirty="0" smtClean="0"/>
              <a:t>The </a:t>
            </a:r>
            <a:r>
              <a:rPr lang="en-US" dirty="0"/>
              <a:t>height of the node kids is at most 1. AVL vine. In the AVL tree, the correct balance factor is 1, 0 and -1. </a:t>
            </a:r>
            <a:endParaRPr lang="en-US" dirty="0" smtClean="0"/>
          </a:p>
          <a:p>
            <a:pPr algn="just"/>
            <a:r>
              <a:rPr lang="en-US" dirty="0" smtClean="0"/>
              <a:t>If </a:t>
            </a:r>
            <a:r>
              <a:rPr lang="en-US" dirty="0"/>
              <a:t>the tree has a new node, then it will be rotated to ensure that the tree is balanced. It will then be rotated. Common operations such as viewing, insertion, and removal take O(log n) time in the AVL tree. It is mostly applied when working with Lookups operations.</a:t>
            </a:r>
            <a:endParaRPr lang="en-IN" sz="3600" b="1" dirty="0"/>
          </a:p>
        </p:txBody>
      </p:sp>
      <p:pic>
        <p:nvPicPr>
          <p:cNvPr id="3074" name="Picture 2" descr="AVL Tree"/>
          <p:cNvPicPr>
            <a:picLocks noChangeAspect="1" noChangeArrowheads="1"/>
          </p:cNvPicPr>
          <p:nvPr/>
        </p:nvPicPr>
        <p:blipFill rotWithShape="1">
          <a:blip r:embed="rId2">
            <a:extLst>
              <a:ext uri="{28A0092B-C50C-407E-A947-70E740481C1C}">
                <a14:useLocalDpi xmlns:a14="http://schemas.microsoft.com/office/drawing/2010/main" val="0"/>
              </a:ext>
            </a:extLst>
          </a:blip>
          <a:srcRect b="8749"/>
          <a:stretch/>
        </p:blipFill>
        <p:spPr bwMode="auto">
          <a:xfrm>
            <a:off x="3281787" y="3719015"/>
            <a:ext cx="5991225" cy="313898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78</a:t>
            </a:fld>
            <a:endParaRPr lang="en-IN"/>
          </a:p>
        </p:txBody>
      </p:sp>
    </p:spTree>
    <p:extLst>
      <p:ext uri="{BB962C8B-B14F-4D97-AF65-F5344CB8AC3E}">
        <p14:creationId xmlns:p14="http://schemas.microsoft.com/office/powerpoint/2010/main" val="374637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74"/>
                                        </p:tgtEl>
                                        <p:attrNameLst>
                                          <p:attrName>style.visibility</p:attrName>
                                        </p:attrNameLst>
                                      </p:cBhvr>
                                      <p:to>
                                        <p:strVal val="visible"/>
                                      </p:to>
                                    </p:set>
                                    <p:animEffect transition="in" filter="fade">
                                      <p:cBhvr>
                                        <p:cTn id="3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a:t>Red-Black Tree</a:t>
            </a:r>
            <a:endParaRPr lang="en-IN" dirty="0"/>
          </a:p>
        </p:txBody>
      </p:sp>
      <p:sp>
        <p:nvSpPr>
          <p:cNvPr id="3" name="Content Placeholder 2"/>
          <p:cNvSpPr>
            <a:spLocks noGrp="1"/>
          </p:cNvSpPr>
          <p:nvPr>
            <p:ph idx="1"/>
          </p:nvPr>
        </p:nvSpPr>
        <p:spPr>
          <a:xfrm>
            <a:off x="1214650" y="992777"/>
            <a:ext cx="10139149" cy="2787654"/>
          </a:xfrm>
        </p:spPr>
        <p:txBody>
          <a:bodyPr>
            <a:normAutofit fontScale="92500" lnSpcReduction="10000"/>
          </a:bodyPr>
          <a:lstStyle/>
          <a:p>
            <a:pPr marL="0" indent="0" algn="just">
              <a:buNone/>
            </a:pPr>
            <a:r>
              <a:rPr lang="en-US" dirty="0"/>
              <a:t>Another kind of auto-balancing tree is red-black. The red-black name is given because the Red-black tree has either red or Black painted on each node according to the red-black tree’s properties. </a:t>
            </a:r>
            <a:endParaRPr lang="en-US" dirty="0" smtClean="0"/>
          </a:p>
          <a:p>
            <a:pPr marL="0" indent="0" algn="just">
              <a:buNone/>
            </a:pPr>
            <a:r>
              <a:rPr lang="en-US" dirty="0" smtClean="0"/>
              <a:t>It </a:t>
            </a:r>
            <a:r>
              <a:rPr lang="en-US" dirty="0"/>
              <a:t>maintains the balance of the forest. Even though this tree is not a fully balanced tree, the searching operation only takes O (log n) time. </a:t>
            </a:r>
            <a:endParaRPr lang="en-US" dirty="0" smtClean="0"/>
          </a:p>
          <a:p>
            <a:pPr marL="0" indent="0" algn="just">
              <a:buNone/>
            </a:pPr>
            <a:r>
              <a:rPr lang="en-US" dirty="0" smtClean="0"/>
              <a:t>When </a:t>
            </a:r>
            <a:r>
              <a:rPr lang="en-US" dirty="0"/>
              <a:t>the new nodes are added in Red-Black Tree then nodes will be rotated again to maintain the Red-Black Tree’s properties.</a:t>
            </a:r>
            <a:endParaRPr lang="en-IN" sz="3600" b="1" dirty="0"/>
          </a:p>
        </p:txBody>
      </p:sp>
      <p:pic>
        <p:nvPicPr>
          <p:cNvPr id="4098" name="Picture 2" descr="Red Black Tree"/>
          <p:cNvPicPr>
            <a:picLocks noChangeAspect="1" noChangeArrowheads="1"/>
          </p:cNvPicPr>
          <p:nvPr/>
        </p:nvPicPr>
        <p:blipFill rotWithShape="1">
          <a:blip r:embed="rId2">
            <a:extLst>
              <a:ext uri="{28A0092B-C50C-407E-A947-70E740481C1C}">
                <a14:useLocalDpi xmlns:a14="http://schemas.microsoft.com/office/drawing/2010/main" val="0"/>
              </a:ext>
            </a:extLst>
          </a:blip>
          <a:srcRect b="10091"/>
          <a:stretch/>
        </p:blipFill>
        <p:spPr bwMode="auto">
          <a:xfrm>
            <a:off x="2475695" y="3780431"/>
            <a:ext cx="7191375" cy="307756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79</a:t>
            </a:fld>
            <a:endParaRPr lang="en-IN"/>
          </a:p>
        </p:txBody>
      </p:sp>
    </p:spTree>
    <p:extLst>
      <p:ext uri="{BB962C8B-B14F-4D97-AF65-F5344CB8AC3E}">
        <p14:creationId xmlns:p14="http://schemas.microsoft.com/office/powerpoint/2010/main" val="343198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98"/>
                                        </p:tgtEl>
                                        <p:attrNameLst>
                                          <p:attrName>style.visibility</p:attrName>
                                        </p:attrNameLst>
                                      </p:cBhvr>
                                      <p:to>
                                        <p:strVal val="visible"/>
                                      </p:to>
                                    </p:set>
                                    <p:animEffect transition="in" filter="fade">
                                      <p:cBhvr>
                                        <p:cTn id="2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22"/>
            <a:ext cx="10515600" cy="838140"/>
          </a:xfrm>
        </p:spPr>
        <p:txBody>
          <a:bodyPr/>
          <a:lstStyle/>
          <a:p>
            <a:r>
              <a:rPr lang="en-US" dirty="0" smtClean="0"/>
              <a:t>Types and usage of Algorithm</a:t>
            </a:r>
            <a:endParaRPr lang="en-IN" dirty="0"/>
          </a:p>
        </p:txBody>
      </p:sp>
      <p:sp>
        <p:nvSpPr>
          <p:cNvPr id="3" name="Content Placeholder 2"/>
          <p:cNvSpPr>
            <a:spLocks noGrp="1"/>
          </p:cNvSpPr>
          <p:nvPr>
            <p:ph idx="1"/>
          </p:nvPr>
        </p:nvSpPr>
        <p:spPr>
          <a:xfrm>
            <a:off x="838200" y="846163"/>
            <a:ext cx="10515600" cy="5773002"/>
          </a:xfrm>
        </p:spPr>
        <p:txBody>
          <a:bodyPr>
            <a:normAutofit fontScale="92500" lnSpcReduction="20000"/>
          </a:bodyPr>
          <a:lstStyle/>
          <a:p>
            <a:pPr marL="180000">
              <a:lnSpc>
                <a:spcPct val="100000"/>
              </a:lnSpc>
            </a:pPr>
            <a:r>
              <a:rPr lang="en-US" dirty="0" smtClean="0"/>
              <a:t>Searching Algorithm</a:t>
            </a:r>
          </a:p>
          <a:p>
            <a:pPr marL="637200" lvl="1">
              <a:lnSpc>
                <a:spcPct val="100000"/>
              </a:lnSpc>
            </a:pPr>
            <a:r>
              <a:rPr lang="en-US" dirty="0" smtClean="0"/>
              <a:t>Designed to search for data in large data collection.</a:t>
            </a:r>
          </a:p>
          <a:p>
            <a:pPr marL="180000">
              <a:lnSpc>
                <a:spcPct val="100000"/>
              </a:lnSpc>
            </a:pPr>
            <a:r>
              <a:rPr lang="en-US" dirty="0" smtClean="0"/>
              <a:t>Sorting Algorithm</a:t>
            </a:r>
          </a:p>
          <a:p>
            <a:pPr marL="637200" lvl="1">
              <a:lnSpc>
                <a:spcPct val="100000"/>
              </a:lnSpc>
            </a:pPr>
            <a:r>
              <a:rPr lang="en-US" dirty="0" smtClean="0"/>
              <a:t>Used to arrange data items in ascending or descending order.</a:t>
            </a:r>
          </a:p>
          <a:p>
            <a:pPr marL="180000">
              <a:lnSpc>
                <a:spcPct val="100000"/>
              </a:lnSpc>
            </a:pPr>
            <a:r>
              <a:rPr lang="en-US" dirty="0" smtClean="0"/>
              <a:t>Compression Algorithm</a:t>
            </a:r>
          </a:p>
          <a:p>
            <a:pPr marL="637200" lvl="1">
              <a:lnSpc>
                <a:spcPct val="100000"/>
              </a:lnSpc>
            </a:pPr>
            <a:r>
              <a:rPr lang="en-US" dirty="0" smtClean="0"/>
              <a:t>Meant to reduce the size of data, program, image, video etc</a:t>
            </a:r>
            <a:r>
              <a:rPr lang="en-US" dirty="0"/>
              <a:t>.</a:t>
            </a:r>
            <a:endParaRPr lang="en-US" dirty="0" smtClean="0"/>
          </a:p>
          <a:p>
            <a:pPr marL="180000">
              <a:lnSpc>
                <a:spcPct val="100000"/>
              </a:lnSpc>
            </a:pPr>
            <a:r>
              <a:rPr lang="en-US" dirty="0" smtClean="0"/>
              <a:t>Encoding Algorithm</a:t>
            </a:r>
          </a:p>
          <a:p>
            <a:pPr marL="637200" lvl="1">
              <a:lnSpc>
                <a:spcPct val="100000"/>
              </a:lnSpc>
            </a:pPr>
            <a:r>
              <a:rPr lang="en-US" dirty="0" smtClean="0"/>
              <a:t>Used in encryption of data</a:t>
            </a:r>
          </a:p>
          <a:p>
            <a:pPr marL="180000">
              <a:lnSpc>
                <a:spcPct val="100000"/>
              </a:lnSpc>
            </a:pPr>
            <a:r>
              <a:rPr lang="en-US" dirty="0" smtClean="0"/>
              <a:t>Geometric Algorithm</a:t>
            </a:r>
          </a:p>
          <a:p>
            <a:pPr marL="637200" lvl="1">
              <a:lnSpc>
                <a:spcPct val="100000"/>
              </a:lnSpc>
            </a:pPr>
            <a:r>
              <a:rPr lang="en-US" dirty="0" smtClean="0"/>
              <a:t>To identification of geometric shapes.</a:t>
            </a:r>
          </a:p>
          <a:p>
            <a:pPr marL="180000">
              <a:lnSpc>
                <a:spcPct val="100000"/>
              </a:lnSpc>
            </a:pPr>
            <a:r>
              <a:rPr lang="en-US" dirty="0" smtClean="0"/>
              <a:t>Pattern Algorithm</a:t>
            </a:r>
          </a:p>
          <a:p>
            <a:pPr marL="637200" lvl="1">
              <a:lnSpc>
                <a:spcPct val="100000"/>
              </a:lnSpc>
            </a:pPr>
            <a:r>
              <a:rPr lang="en-US" dirty="0" smtClean="0"/>
              <a:t>Comparing images and shapes.</a:t>
            </a:r>
          </a:p>
          <a:p>
            <a:pPr marL="180000">
              <a:lnSpc>
                <a:spcPct val="100000"/>
              </a:lnSpc>
            </a:pPr>
            <a:r>
              <a:rPr lang="en-US" dirty="0" smtClean="0"/>
              <a:t>Parsing Algorithm</a:t>
            </a:r>
          </a:p>
          <a:p>
            <a:pPr marL="637200" lvl="1">
              <a:lnSpc>
                <a:spcPct val="100000"/>
              </a:lnSpc>
            </a:pPr>
            <a:r>
              <a:rPr lang="en-US" dirty="0" smtClean="0"/>
              <a:t>To identify different programming construct by the compiler.</a:t>
            </a:r>
            <a:endParaRPr lang="en-IN"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a:t>
            </a:fld>
            <a:endParaRPr lang="en-IN"/>
          </a:p>
        </p:txBody>
      </p:sp>
    </p:spTree>
    <p:extLst>
      <p:ext uri="{BB962C8B-B14F-4D97-AF65-F5344CB8AC3E}">
        <p14:creationId xmlns:p14="http://schemas.microsoft.com/office/powerpoint/2010/main" val="71589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1000"/>
                                        <p:tgtEl>
                                          <p:spTgt spid="3">
                                            <p:txEl>
                                              <p:pRg st="9" end="9"/>
                                            </p:txEl>
                                          </p:spTgt>
                                        </p:tgtEl>
                                      </p:cBhvr>
                                    </p:animEffect>
                                    <p:anim calcmode="lin" valueType="num">
                                      <p:cBhvr>
                                        <p:cTn id="6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1000"/>
                                        <p:tgtEl>
                                          <p:spTgt spid="3">
                                            <p:txEl>
                                              <p:pRg st="10" end="10"/>
                                            </p:txEl>
                                          </p:spTgt>
                                        </p:tgtEl>
                                      </p:cBhvr>
                                    </p:animEffect>
                                    <p:anim calcmode="lin" valueType="num">
                                      <p:cBhvr>
                                        <p:cTn id="6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fade">
                                      <p:cBhvr>
                                        <p:cTn id="72" dur="1000"/>
                                        <p:tgtEl>
                                          <p:spTgt spid="3">
                                            <p:txEl>
                                              <p:pRg st="11" end="11"/>
                                            </p:txEl>
                                          </p:spTgt>
                                        </p:tgtEl>
                                      </p:cBhvr>
                                    </p:animEffect>
                                    <p:anim calcmode="lin" valueType="num">
                                      <p:cBhvr>
                                        <p:cTn id="7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Effect transition="in" filter="fade">
                                      <p:cBhvr>
                                        <p:cTn id="79" dur="1000"/>
                                        <p:tgtEl>
                                          <p:spTgt spid="3">
                                            <p:txEl>
                                              <p:pRg st="12" end="12"/>
                                            </p:txEl>
                                          </p:spTgt>
                                        </p:tgtEl>
                                      </p:cBhvr>
                                    </p:animEffect>
                                    <p:anim calcmode="lin" valueType="num">
                                      <p:cBhvr>
                                        <p:cTn id="8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
                                            <p:txEl>
                                              <p:pRg st="13" end="13"/>
                                            </p:txEl>
                                          </p:spTgt>
                                        </p:tgtEl>
                                        <p:attrNameLst>
                                          <p:attrName>style.visibility</p:attrName>
                                        </p:attrNameLst>
                                      </p:cBhvr>
                                      <p:to>
                                        <p:strVal val="visible"/>
                                      </p:to>
                                    </p:set>
                                    <p:animEffect transition="in" filter="fade">
                                      <p:cBhvr>
                                        <p:cTn id="84" dur="1000"/>
                                        <p:tgtEl>
                                          <p:spTgt spid="3">
                                            <p:txEl>
                                              <p:pRg st="13" end="13"/>
                                            </p:txEl>
                                          </p:spTgt>
                                        </p:tgtEl>
                                      </p:cBhvr>
                                    </p:animEffect>
                                    <p:anim calcmode="lin" valueType="num">
                                      <p:cBhvr>
                                        <p:cTn id="8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smtClean="0"/>
              <a:t>Heap </a:t>
            </a:r>
            <a:r>
              <a:rPr lang="en-IN" b="1" dirty="0"/>
              <a:t>Tree</a:t>
            </a:r>
            <a:endParaRPr lang="en-IN" dirty="0"/>
          </a:p>
        </p:txBody>
      </p:sp>
      <p:sp>
        <p:nvSpPr>
          <p:cNvPr id="3" name="Content Placeholder 2"/>
          <p:cNvSpPr>
            <a:spLocks noGrp="1"/>
          </p:cNvSpPr>
          <p:nvPr>
            <p:ph idx="1"/>
          </p:nvPr>
        </p:nvSpPr>
        <p:spPr>
          <a:xfrm>
            <a:off x="1214650" y="1296537"/>
            <a:ext cx="10139149" cy="2483894"/>
          </a:xfrm>
        </p:spPr>
        <p:txBody>
          <a:bodyPr>
            <a:normAutofit fontScale="85000" lnSpcReduction="20000"/>
          </a:bodyPr>
          <a:lstStyle/>
          <a:p>
            <a:pPr marL="0" indent="0" algn="just">
              <a:buNone/>
            </a:pPr>
            <a:r>
              <a:rPr lang="en-US" dirty="0"/>
              <a:t>A Heap is a special Tree-based data structure in which the tree is a complete binary tree. Generally, Heaps can be of two types</a:t>
            </a:r>
            <a:r>
              <a:rPr lang="en-US" dirty="0" smtClean="0"/>
              <a:t>:</a:t>
            </a:r>
          </a:p>
          <a:p>
            <a:pPr fontAlgn="base"/>
            <a:r>
              <a:rPr lang="en-US" b="1" dirty="0"/>
              <a:t>Max-Heap</a:t>
            </a:r>
            <a:r>
              <a:rPr lang="en-US" dirty="0"/>
              <a:t>: In a Max-Heap the key present at the root node must be greatest among the keys present at all of it’s children. The same property must be recursively true for all sub-trees in that Binary Tree.</a:t>
            </a:r>
          </a:p>
          <a:p>
            <a:pPr fontAlgn="base"/>
            <a:r>
              <a:rPr lang="en-US" b="1" dirty="0"/>
              <a:t>Min-Heap</a:t>
            </a:r>
            <a:r>
              <a:rPr lang="en-US" dirty="0"/>
              <a:t>: In a Min-Heap the key present at the root node must be minimum among the keys present at all of it’s children. The same property must be recursively true for all sub-trees in that Binary </a:t>
            </a:r>
            <a:r>
              <a:rPr lang="en-US" dirty="0" smtClean="0"/>
              <a:t>Tree.</a:t>
            </a:r>
            <a:endParaRPr lang="en-US" dirty="0"/>
          </a:p>
          <a:p>
            <a:pPr marL="0" indent="0" algn="just">
              <a:buNone/>
            </a:pPr>
            <a:endParaRPr lang="en-IN" sz="3600" b="1" dirty="0"/>
          </a:p>
        </p:txBody>
      </p:sp>
      <p:pic>
        <p:nvPicPr>
          <p:cNvPr id="5122" name="Picture 2" descr="https://media.geeksforgeeks.org/wp-content/cdn-uploads/MinHeapAndMaxHeap.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5" t="26412" r="4487" b="10677"/>
          <a:stretch/>
        </p:blipFill>
        <p:spPr bwMode="auto">
          <a:xfrm>
            <a:off x="1336912" y="3780431"/>
            <a:ext cx="8679976" cy="28660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80</a:t>
            </a:fld>
            <a:endParaRPr lang="en-IN"/>
          </a:p>
        </p:txBody>
      </p:sp>
    </p:spTree>
    <p:extLst>
      <p:ext uri="{BB962C8B-B14F-4D97-AF65-F5344CB8AC3E}">
        <p14:creationId xmlns:p14="http://schemas.microsoft.com/office/powerpoint/2010/main" val="275800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fade">
                                      <p:cBhvr>
                                        <p:cTn id="28"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dirty="0" smtClean="0"/>
              <a:t>B</a:t>
            </a:r>
            <a:r>
              <a:rPr lang="en-IN" b="1" dirty="0" smtClean="0"/>
              <a:t> </a:t>
            </a:r>
            <a:r>
              <a:rPr lang="en-IN" b="1" dirty="0"/>
              <a:t>Tree</a:t>
            </a:r>
            <a:endParaRPr lang="en-IN" dirty="0"/>
          </a:p>
        </p:txBody>
      </p:sp>
      <p:sp>
        <p:nvSpPr>
          <p:cNvPr id="3" name="Content Placeholder 2"/>
          <p:cNvSpPr>
            <a:spLocks noGrp="1"/>
          </p:cNvSpPr>
          <p:nvPr>
            <p:ph idx="1"/>
          </p:nvPr>
        </p:nvSpPr>
        <p:spPr>
          <a:xfrm>
            <a:off x="1214650" y="1296537"/>
            <a:ext cx="10139149" cy="2483894"/>
          </a:xfrm>
        </p:spPr>
        <p:txBody>
          <a:bodyPr>
            <a:normAutofit fontScale="85000" lnSpcReduction="20000"/>
          </a:bodyPr>
          <a:lstStyle/>
          <a:p>
            <a:pPr marL="0" indent="0" algn="just">
              <a:buNone/>
            </a:pPr>
            <a:r>
              <a:rPr lang="en-US" dirty="0"/>
              <a:t>B-Tree is a self-balancing search tree. In most of the other self-balancing search trees (like AVL and Red-Black Trees), it is assumed that everything is in main memory</a:t>
            </a:r>
            <a:r>
              <a:rPr lang="en-US" dirty="0" smtClean="0"/>
              <a:t>. </a:t>
            </a:r>
            <a:r>
              <a:rPr lang="en-US" dirty="0"/>
              <a:t>When the number of keys is high, the data is read from disk in the form of blocks. Disk access time is very high compared to the main memory access time. The main idea of using B-Trees is to reduce the number of disk accesses. Most of the tree operations (search, insert, delete, max, min, ..</a:t>
            </a:r>
            <a:r>
              <a:rPr lang="en-US" dirty="0" err="1"/>
              <a:t>etc</a:t>
            </a:r>
            <a:r>
              <a:rPr lang="en-US" dirty="0"/>
              <a:t> ) require O(h) disk accesses where h is the height of the tree. B-tree is a fat tree. The height of B-Trees is kept low by putting maximum possible keys in a B-Tree node. Generally, the B-Tree node size is kept equal to the disk block size.</a:t>
            </a:r>
            <a:endParaRPr lang="en-IN" sz="3600" b="1" dirty="0"/>
          </a:p>
        </p:txBody>
      </p:sp>
      <p:pic>
        <p:nvPicPr>
          <p:cNvPr id="6146" name="Picture 2" descr="https://media.geeksforgeeks.org/wp-content/uploads/20200506235136/output2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2" y="3780431"/>
            <a:ext cx="8524875" cy="28114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81</a:t>
            </a:fld>
            <a:endParaRPr lang="en-IN"/>
          </a:p>
        </p:txBody>
      </p:sp>
    </p:spTree>
    <p:extLst>
      <p:ext uri="{BB962C8B-B14F-4D97-AF65-F5344CB8AC3E}">
        <p14:creationId xmlns:p14="http://schemas.microsoft.com/office/powerpoint/2010/main" val="96418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a:t>
            </a:r>
            <a:endParaRPr lang="en-IN" dirty="0"/>
          </a:p>
        </p:txBody>
      </p:sp>
      <p:sp>
        <p:nvSpPr>
          <p:cNvPr id="3" name="Content Placeholder 2"/>
          <p:cNvSpPr>
            <a:spLocks noGrp="1"/>
          </p:cNvSpPr>
          <p:nvPr>
            <p:ph idx="1"/>
          </p:nvPr>
        </p:nvSpPr>
        <p:spPr>
          <a:xfrm>
            <a:off x="217170" y="1825625"/>
            <a:ext cx="11784330" cy="2695575"/>
          </a:xfrm>
        </p:spPr>
        <p:txBody>
          <a:bodyPr>
            <a:normAutofit fontScale="85000" lnSpcReduction="10000"/>
          </a:bodyPr>
          <a:lstStyle/>
          <a:p>
            <a:r>
              <a:rPr lang="en-US" dirty="0"/>
              <a:t>A graph data structure consists of a finite (and possibly </a:t>
            </a:r>
            <a:r>
              <a:rPr lang="en-US" dirty="0" smtClean="0"/>
              <a:t>mutable) set</a:t>
            </a:r>
            <a:r>
              <a:rPr lang="en-US" dirty="0"/>
              <a:t> </a:t>
            </a:r>
            <a:r>
              <a:rPr lang="en-US" dirty="0" smtClean="0"/>
              <a:t>of</a:t>
            </a:r>
            <a:r>
              <a:rPr lang="en-US" dirty="0"/>
              <a:t> </a:t>
            </a:r>
            <a:r>
              <a:rPr lang="en-US" i="1" dirty="0" smtClean="0"/>
              <a:t>vertices</a:t>
            </a:r>
            <a:r>
              <a:rPr lang="en-US" dirty="0"/>
              <a:t> </a:t>
            </a:r>
            <a:r>
              <a:rPr lang="en-US" dirty="0" smtClean="0"/>
              <a:t>(also </a:t>
            </a:r>
            <a:r>
              <a:rPr lang="en-US" dirty="0"/>
              <a:t>called </a:t>
            </a:r>
            <a:r>
              <a:rPr lang="en-US" i="1" dirty="0"/>
              <a:t>nodes</a:t>
            </a:r>
            <a:r>
              <a:rPr lang="en-US" dirty="0"/>
              <a:t> or </a:t>
            </a:r>
            <a:r>
              <a:rPr lang="en-US" i="1" dirty="0"/>
              <a:t>points</a:t>
            </a:r>
            <a:r>
              <a:rPr lang="en-US" dirty="0" smtClean="0"/>
              <a:t>), together </a:t>
            </a:r>
            <a:r>
              <a:rPr lang="en-US" dirty="0"/>
              <a:t>with a set of unordered pairs of these vertices for an undirected graph or a set of ordered pairs for a directed graph</a:t>
            </a:r>
            <a:r>
              <a:rPr lang="en-US" dirty="0" smtClean="0"/>
              <a:t>. </a:t>
            </a:r>
            <a:r>
              <a:rPr lang="en-US" dirty="0"/>
              <a:t>These pairs are known as </a:t>
            </a:r>
            <a:r>
              <a:rPr lang="en-US" i="1" dirty="0"/>
              <a:t>edges</a:t>
            </a:r>
            <a:r>
              <a:rPr lang="en-US" dirty="0"/>
              <a:t> (also called </a:t>
            </a:r>
            <a:r>
              <a:rPr lang="en-US" i="1" dirty="0"/>
              <a:t>links</a:t>
            </a:r>
            <a:r>
              <a:rPr lang="en-US" dirty="0"/>
              <a:t> or </a:t>
            </a:r>
            <a:r>
              <a:rPr lang="en-US" i="1" dirty="0"/>
              <a:t>lines</a:t>
            </a:r>
            <a:r>
              <a:rPr lang="en-US" dirty="0"/>
              <a:t>), and for a directed graph are also known as </a:t>
            </a:r>
            <a:r>
              <a:rPr lang="en-US" i="1" dirty="0"/>
              <a:t>arrows</a:t>
            </a:r>
            <a:r>
              <a:rPr lang="en-US" dirty="0"/>
              <a:t>.</a:t>
            </a:r>
            <a:endParaRPr lang="en-US" dirty="0" smtClean="0"/>
          </a:p>
          <a:p>
            <a:r>
              <a:rPr lang="en-US" dirty="0"/>
              <a:t> A Graph is a non-linear data structure consisting of nodes and edges. The nodes are sometimes also referred to as vertices and the edges are lines or arcs that connect any two nodes in the graph. </a:t>
            </a:r>
            <a:endParaRPr lang="en-US" dirty="0" smtClean="0"/>
          </a:p>
          <a:p>
            <a:r>
              <a:rPr lang="en-US" dirty="0"/>
              <a:t>the set of vertices V = {0,1,2,3,4} and the set of edges E = {01, 12, 23, 34, 04, 14, 13}.</a:t>
            </a:r>
            <a:endParaRPr lang="en-US" dirty="0" smtClean="0"/>
          </a:p>
        </p:txBody>
      </p:sp>
      <p:sp>
        <p:nvSpPr>
          <p:cNvPr id="11" name="Footer Placeholder 10"/>
          <p:cNvSpPr>
            <a:spLocks noGrp="1"/>
          </p:cNvSpPr>
          <p:nvPr>
            <p:ph type="ftr" sz="quarter" idx="11"/>
          </p:nvPr>
        </p:nvSpPr>
        <p:spPr/>
        <p:txBody>
          <a:bodyPr/>
          <a:lstStyle/>
          <a:p>
            <a:r>
              <a:rPr lang="en-IN" smtClean="0"/>
              <a:t>Ashutosh Sonawane</a:t>
            </a:r>
            <a:endParaRPr lang="en-IN" dirty="0"/>
          </a:p>
        </p:txBody>
      </p:sp>
      <p:sp>
        <p:nvSpPr>
          <p:cNvPr id="13" name="Slide Number Placeholder 12"/>
          <p:cNvSpPr>
            <a:spLocks noGrp="1"/>
          </p:cNvSpPr>
          <p:nvPr>
            <p:ph type="sldNum" sz="quarter" idx="12"/>
          </p:nvPr>
        </p:nvSpPr>
        <p:spPr/>
        <p:txBody>
          <a:bodyPr/>
          <a:lstStyle/>
          <a:p>
            <a:fld id="{B80CADA0-E01C-459D-AB8F-6AC03931BC5C}" type="slidenum">
              <a:rPr lang="en-IN" smtClean="0"/>
              <a:t>82</a:t>
            </a:fld>
            <a:endParaRPr lang="en-IN"/>
          </a:p>
        </p:txBody>
      </p:sp>
      <p:pic>
        <p:nvPicPr>
          <p:cNvPr id="1026" name="Picture 2" descr="https://media.geeksforgeeks.org/wp-content/cdn-uploads/undirected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4656136"/>
            <a:ext cx="4676775"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0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Graph in Data Structure Real World Example"/>
          <p:cNvPicPr>
            <a:picLocks noChangeAspect="1" noChangeArrowheads="1"/>
          </p:cNvPicPr>
          <p:nvPr/>
        </p:nvPicPr>
        <p:blipFill rotWithShape="1">
          <a:blip r:embed="rId2">
            <a:extLst>
              <a:ext uri="{28A0092B-C50C-407E-A947-70E740481C1C}">
                <a14:useLocalDpi xmlns:a14="http://schemas.microsoft.com/office/drawing/2010/main" val="0"/>
              </a:ext>
            </a:extLst>
          </a:blip>
          <a:srcRect l="5836" t="8168" r="13091" b="11045"/>
          <a:stretch/>
        </p:blipFill>
        <p:spPr bwMode="auto">
          <a:xfrm>
            <a:off x="9778999" y="88900"/>
            <a:ext cx="2413001" cy="146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
            <a:ext cx="12192000" cy="1050878"/>
          </a:xfrm>
        </p:spPr>
        <p:txBody>
          <a:bodyPr/>
          <a:lstStyle/>
          <a:p>
            <a:r>
              <a:rPr lang="en-US" dirty="0" smtClean="0"/>
              <a:t>Graph Terminologies</a:t>
            </a:r>
            <a:endParaRPr lang="en-IN" dirty="0"/>
          </a:p>
        </p:txBody>
      </p:sp>
      <p:sp>
        <p:nvSpPr>
          <p:cNvPr id="3" name="Content Placeholder 2"/>
          <p:cNvSpPr>
            <a:spLocks noGrp="1"/>
          </p:cNvSpPr>
          <p:nvPr>
            <p:ph idx="1"/>
          </p:nvPr>
        </p:nvSpPr>
        <p:spPr>
          <a:xfrm>
            <a:off x="0" y="1050878"/>
            <a:ext cx="11353800" cy="5807121"/>
          </a:xfrm>
        </p:spPr>
        <p:txBody>
          <a:bodyPr>
            <a:normAutofit fontScale="92500" lnSpcReduction="20000"/>
          </a:bodyPr>
          <a:lstStyle/>
          <a:p>
            <a:r>
              <a:rPr lang="en-IN" b="1" dirty="0"/>
              <a:t>Graph Representation:</a:t>
            </a:r>
            <a:r>
              <a:rPr lang="en-IN" b="1" dirty="0" smtClean="0"/>
              <a:t>- </a:t>
            </a:r>
            <a:r>
              <a:rPr lang="en-US" sz="2000" dirty="0"/>
              <a:t>Generally, a graph is represented as a pair of sets (V, E). V is the set of vertices or nodes. E is the set of Edges.</a:t>
            </a:r>
            <a:r>
              <a:rPr lang="pt-BR" sz="2000" dirty="0"/>
              <a:t> </a:t>
            </a:r>
            <a:r>
              <a:rPr lang="pt-BR" sz="2000" b="1" dirty="0"/>
              <a:t>V = { A, B, C, D, E </a:t>
            </a:r>
            <a:r>
              <a:rPr lang="pt-BR" sz="2000" b="1" dirty="0" smtClean="0"/>
              <a:t>}        </a:t>
            </a:r>
            <a:r>
              <a:rPr lang="en-US" sz="2000" b="1" dirty="0"/>
              <a:t>E = { AB, AC, AD, BE, CD, DE }</a:t>
            </a:r>
            <a:endParaRPr lang="en-IN" sz="2000" b="1" dirty="0"/>
          </a:p>
          <a:p>
            <a:r>
              <a:rPr lang="en-US" b="1" dirty="0"/>
              <a:t>Node or Vertex: </a:t>
            </a:r>
            <a:r>
              <a:rPr lang="en-US" sz="2000" dirty="0"/>
              <a:t>The elements of a graph are connected through edges.</a:t>
            </a:r>
            <a:endParaRPr lang="en-IN" sz="2000" dirty="0"/>
          </a:p>
          <a:p>
            <a:r>
              <a:rPr lang="en-US" b="1" dirty="0"/>
              <a:t>Edges: </a:t>
            </a:r>
            <a:r>
              <a:rPr lang="en-US" sz="2000" dirty="0"/>
              <a:t>A path or a line between two vertices in a </a:t>
            </a:r>
            <a:r>
              <a:rPr lang="en-US" sz="2000" dirty="0" smtClean="0"/>
              <a:t>graph.</a:t>
            </a:r>
            <a:endParaRPr lang="en-US" dirty="0" smtClean="0"/>
          </a:p>
          <a:p>
            <a:r>
              <a:rPr lang="en-US" b="1" dirty="0"/>
              <a:t>Adjacent Nodes: </a:t>
            </a:r>
            <a:r>
              <a:rPr lang="en-US" sz="2100" dirty="0"/>
              <a:t>Two nodes are called adjacent if they are connected through an edge</a:t>
            </a:r>
            <a:r>
              <a:rPr lang="en-US" sz="2100" dirty="0" smtClean="0"/>
              <a:t>.</a:t>
            </a:r>
            <a:endParaRPr lang="en-IN" sz="2100" dirty="0" smtClean="0"/>
          </a:p>
          <a:p>
            <a:r>
              <a:rPr lang="en-US" b="1" dirty="0" smtClean="0"/>
              <a:t>Path: </a:t>
            </a:r>
            <a:r>
              <a:rPr lang="en-US" sz="2100" dirty="0" smtClean="0"/>
              <a:t>Path is a sequence of edges between two nodes. It is essentially a traversal starting at one node and ending at another</a:t>
            </a:r>
            <a:r>
              <a:rPr lang="en-IN" sz="2100" dirty="0" smtClean="0"/>
              <a:t>.</a:t>
            </a:r>
            <a:r>
              <a:rPr lang="en-US" dirty="0"/>
              <a:t> </a:t>
            </a:r>
            <a:r>
              <a:rPr lang="en-US" sz="1800" dirty="0"/>
              <a:t>Path(A, E) = { AB, BE } OR Path(A, E) = { AC, CD, DE } OR Path(A, E) = { AD, DE }</a:t>
            </a:r>
            <a:endParaRPr lang="en-US" sz="2100" dirty="0"/>
          </a:p>
          <a:p>
            <a:r>
              <a:rPr lang="en-IN" b="1" dirty="0" smtClean="0"/>
              <a:t>Acyclic: </a:t>
            </a:r>
            <a:r>
              <a:rPr lang="en-US" sz="2100" dirty="0" err="1" smtClean="0"/>
              <a:t>Acycle</a:t>
            </a:r>
            <a:r>
              <a:rPr lang="en-US" sz="2100" dirty="0" smtClean="0"/>
              <a:t> </a:t>
            </a:r>
            <a:r>
              <a:rPr lang="en-US" sz="2100" dirty="0"/>
              <a:t>can be defined as the path which has no repeated edges or vertices except the first and last vertices.</a:t>
            </a:r>
            <a:endParaRPr lang="en-IN" sz="2100" dirty="0"/>
          </a:p>
          <a:p>
            <a:r>
              <a:rPr lang="en-IN" b="1" dirty="0"/>
              <a:t>Loop:</a:t>
            </a:r>
            <a:r>
              <a:rPr lang="en-IN" dirty="0" smtClean="0"/>
              <a:t> </a:t>
            </a:r>
            <a:r>
              <a:rPr lang="en-US" sz="2100" dirty="0"/>
              <a:t>An edge that is associated with the similar end points can be called as Loop.</a:t>
            </a:r>
            <a:endParaRPr lang="en-IN" sz="2100" dirty="0"/>
          </a:p>
          <a:p>
            <a:r>
              <a:rPr lang="en-US" dirty="0" smtClean="0"/>
              <a:t>Degree: number of edges connected to it.(</a:t>
            </a:r>
            <a:r>
              <a:rPr lang="en-US" dirty="0" err="1" smtClean="0"/>
              <a:t>indegree</a:t>
            </a:r>
            <a:r>
              <a:rPr lang="en-US" dirty="0" smtClean="0"/>
              <a:t>, </a:t>
            </a:r>
            <a:r>
              <a:rPr lang="en-US" dirty="0" err="1" smtClean="0"/>
              <a:t>outdegree</a:t>
            </a:r>
            <a:r>
              <a:rPr lang="en-US" dirty="0" smtClean="0"/>
              <a:t>)</a:t>
            </a:r>
          </a:p>
          <a:p>
            <a:r>
              <a:rPr lang="en-US" dirty="0" smtClean="0"/>
              <a:t>Source/Sink: a vertex with </a:t>
            </a:r>
            <a:r>
              <a:rPr lang="en-US" dirty="0" err="1" smtClean="0"/>
              <a:t>indegree</a:t>
            </a:r>
            <a:r>
              <a:rPr lang="en-US" dirty="0" smtClean="0"/>
              <a:t> zero is called source vertex, while a vertex with out degree zero is called sink vertex.</a:t>
            </a:r>
          </a:p>
          <a:p>
            <a:r>
              <a:rPr lang="en-US" dirty="0" smtClean="0"/>
              <a:t>Isolated vertex: a vertex with degree zero is non as isolated vertex.</a:t>
            </a:r>
          </a:p>
          <a:p>
            <a:r>
              <a:rPr lang="en-US" dirty="0" smtClean="0"/>
              <a:t>Adjacency Matrix / Adjacency List</a:t>
            </a:r>
            <a:endParaRPr lang="en-IN" dirty="0"/>
          </a:p>
          <a:p>
            <a:endParaRPr lang="en-IN"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83</a:t>
            </a:fld>
            <a:endParaRPr lang="en-IN"/>
          </a:p>
        </p:txBody>
      </p:sp>
    </p:spTree>
    <p:extLst>
      <p:ext uri="{BB962C8B-B14F-4D97-AF65-F5344CB8AC3E}">
        <p14:creationId xmlns:p14="http://schemas.microsoft.com/office/powerpoint/2010/main" val="230356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fade">
                                      <p:cBhvr>
                                        <p:cTn id="61" dur="1000"/>
                                        <p:tgtEl>
                                          <p:spTgt spid="3">
                                            <p:txEl>
                                              <p:pRg st="7" end="7"/>
                                            </p:txEl>
                                          </p:spTgt>
                                        </p:tgtEl>
                                      </p:cBhvr>
                                    </p:animEffect>
                                    <p:anim calcmode="lin" valueType="num">
                                      <p:cBhvr>
                                        <p:cTn id="6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fade">
                                      <p:cBhvr>
                                        <p:cTn id="68" dur="1000"/>
                                        <p:tgtEl>
                                          <p:spTgt spid="3">
                                            <p:txEl>
                                              <p:pRg st="8" end="8"/>
                                            </p:txEl>
                                          </p:spTgt>
                                        </p:tgtEl>
                                      </p:cBhvr>
                                    </p:animEffect>
                                    <p:anim calcmode="lin" valueType="num">
                                      <p:cBhvr>
                                        <p:cTn id="6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1000"/>
                                        <p:tgtEl>
                                          <p:spTgt spid="3">
                                            <p:txEl>
                                              <p:pRg st="9" end="9"/>
                                            </p:txEl>
                                          </p:spTgt>
                                        </p:tgtEl>
                                      </p:cBhvr>
                                    </p:animEffect>
                                    <p:anim calcmode="lin" valueType="num">
                                      <p:cBhvr>
                                        <p:cTn id="7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1000"/>
                                        <p:tgtEl>
                                          <p:spTgt spid="3">
                                            <p:txEl>
                                              <p:pRg st="10" end="10"/>
                                            </p:txEl>
                                          </p:spTgt>
                                        </p:tgtEl>
                                      </p:cBhvr>
                                    </p:animEffect>
                                    <p:anim calcmode="lin" valueType="num">
                                      <p:cBhvr>
                                        <p:cTn id="8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pPr fontAlgn="base"/>
            <a:r>
              <a:rPr lang="en-IN" dirty="0"/>
              <a:t>Undirected graph</a:t>
            </a:r>
          </a:p>
        </p:txBody>
      </p:sp>
      <p:sp>
        <p:nvSpPr>
          <p:cNvPr id="3" name="Content Placeholder 2"/>
          <p:cNvSpPr>
            <a:spLocks noGrp="1"/>
          </p:cNvSpPr>
          <p:nvPr>
            <p:ph idx="1"/>
          </p:nvPr>
        </p:nvSpPr>
        <p:spPr>
          <a:xfrm>
            <a:off x="1214650" y="1296537"/>
            <a:ext cx="10139149" cy="2483894"/>
          </a:xfrm>
        </p:spPr>
        <p:txBody>
          <a:bodyPr>
            <a:normAutofit/>
          </a:bodyPr>
          <a:lstStyle/>
          <a:p>
            <a:pPr marL="0" indent="0" algn="just">
              <a:buNone/>
            </a:pPr>
            <a:r>
              <a:rPr lang="en-US" dirty="0" smtClean="0"/>
              <a:t>An undirected graph is a graph in which edges have no orientation. The edge(x, y) is identical to the edge(y, x), i.e. they are not ordered pairs. The maximum number of edges possible in an undirected graph without a loop is n(n-1)/2</a:t>
            </a:r>
            <a:endParaRPr lang="en-IN" sz="3600"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84</a:t>
            </a:fld>
            <a:endParaRPr lang="en-IN"/>
          </a:p>
        </p:txBody>
      </p:sp>
      <p:pic>
        <p:nvPicPr>
          <p:cNvPr id="3074" name="Picture 2" descr="Undir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624" y="3149601"/>
            <a:ext cx="5338551" cy="3607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36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pPr fontAlgn="base"/>
            <a:r>
              <a:rPr lang="en-IN" dirty="0"/>
              <a:t>D</a:t>
            </a:r>
            <a:r>
              <a:rPr lang="en-IN" dirty="0" smtClean="0"/>
              <a:t>irected </a:t>
            </a:r>
            <a:r>
              <a:rPr lang="en-IN" dirty="0"/>
              <a:t>graph</a:t>
            </a:r>
          </a:p>
        </p:txBody>
      </p:sp>
      <p:sp>
        <p:nvSpPr>
          <p:cNvPr id="3" name="Content Placeholder 2"/>
          <p:cNvSpPr>
            <a:spLocks noGrp="1"/>
          </p:cNvSpPr>
          <p:nvPr>
            <p:ph idx="1"/>
          </p:nvPr>
        </p:nvSpPr>
        <p:spPr>
          <a:xfrm>
            <a:off x="1214650" y="1296537"/>
            <a:ext cx="10139149" cy="1245941"/>
          </a:xfrm>
        </p:spPr>
        <p:txBody>
          <a:bodyPr>
            <a:normAutofit/>
          </a:bodyPr>
          <a:lstStyle/>
          <a:p>
            <a:pPr marL="0" indent="0" algn="just">
              <a:buNone/>
            </a:pPr>
            <a:r>
              <a:rPr lang="en-US" dirty="0" smtClean="0"/>
              <a:t>An directed graph(di-graph) is a graph in which edges have  orientation. The edge(x, y) is not identical to the edge(y, x), </a:t>
            </a:r>
            <a:endParaRPr lang="en-IN" sz="3600"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85</a:t>
            </a:fld>
            <a:endParaRPr lang="en-IN"/>
          </a:p>
        </p:txBody>
      </p:sp>
      <p:pic>
        <p:nvPicPr>
          <p:cNvPr id="4098" name="Picture 2" descr="Dir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805" y="2040448"/>
            <a:ext cx="4928838" cy="435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07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pPr fontAlgn="base"/>
            <a:r>
              <a:rPr lang="en-IN" dirty="0"/>
              <a:t>D</a:t>
            </a:r>
            <a:r>
              <a:rPr lang="en-IN" dirty="0" smtClean="0"/>
              <a:t>irected Acyclic graph</a:t>
            </a:r>
            <a:endParaRPr lang="en-IN" dirty="0"/>
          </a:p>
        </p:txBody>
      </p:sp>
      <p:sp>
        <p:nvSpPr>
          <p:cNvPr id="3" name="Content Placeholder 2"/>
          <p:cNvSpPr>
            <a:spLocks noGrp="1"/>
          </p:cNvSpPr>
          <p:nvPr>
            <p:ph idx="1"/>
          </p:nvPr>
        </p:nvSpPr>
        <p:spPr>
          <a:xfrm>
            <a:off x="1214650" y="1296537"/>
            <a:ext cx="10139149" cy="1245941"/>
          </a:xfrm>
        </p:spPr>
        <p:txBody>
          <a:bodyPr>
            <a:normAutofit/>
          </a:bodyPr>
          <a:lstStyle/>
          <a:p>
            <a:pPr marL="0" indent="0" algn="just">
              <a:buNone/>
            </a:pPr>
            <a:r>
              <a:rPr lang="en-US" dirty="0" smtClean="0"/>
              <a:t>An directed acyclic graph is a graph that contains no cycles.</a:t>
            </a:r>
            <a:endParaRPr lang="en-IN" sz="3600"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86</a:t>
            </a:fld>
            <a:endParaRPr lang="en-IN"/>
          </a:p>
        </p:txBody>
      </p:sp>
      <p:pic>
        <p:nvPicPr>
          <p:cNvPr id="5122" name="Picture 2" descr="D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139" y="1631047"/>
            <a:ext cx="6363522" cy="476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90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867" y="2787805"/>
            <a:ext cx="9300117" cy="36041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
            <a:ext cx="11353800" cy="1296536"/>
          </a:xfrm>
        </p:spPr>
        <p:txBody>
          <a:bodyPr/>
          <a:lstStyle/>
          <a:p>
            <a:pPr fontAlgn="base"/>
            <a:r>
              <a:rPr lang="en-IN" dirty="0" smtClean="0"/>
              <a:t>Multigraph</a:t>
            </a:r>
            <a:endParaRPr lang="en-IN" dirty="0"/>
          </a:p>
        </p:txBody>
      </p:sp>
      <p:sp>
        <p:nvSpPr>
          <p:cNvPr id="3" name="Content Placeholder 2"/>
          <p:cNvSpPr>
            <a:spLocks noGrp="1"/>
          </p:cNvSpPr>
          <p:nvPr>
            <p:ph idx="1"/>
          </p:nvPr>
        </p:nvSpPr>
        <p:spPr>
          <a:xfrm>
            <a:off x="1214650" y="1296537"/>
            <a:ext cx="10139149" cy="2249551"/>
          </a:xfrm>
        </p:spPr>
        <p:txBody>
          <a:bodyPr>
            <a:normAutofit/>
          </a:bodyPr>
          <a:lstStyle/>
          <a:p>
            <a:pPr marL="0" indent="0" algn="just">
              <a:buNone/>
            </a:pPr>
            <a:r>
              <a:rPr lang="en-US" dirty="0" smtClean="0"/>
              <a:t>A multigraph is an undirected graph in which multiple edges(and sometimes loops) are allowed. Multiple edges are two or more edges that connect the same two vertices. A loop is an edge (directed or undirected) that connects a vertex to itself; it may be permitted or not, according to the application.</a:t>
            </a:r>
            <a:endParaRPr lang="en-IN" sz="3600"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87</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7944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54"/>
                                        </p:tgtEl>
                                        <p:attrNameLst>
                                          <p:attrName>style.visibility</p:attrName>
                                        </p:attrNameLst>
                                      </p:cBhvr>
                                      <p:to>
                                        <p:strVal val="visible"/>
                                      </p:to>
                                    </p:set>
                                    <p:animEffect transition="in" filter="fade">
                                      <p:cBhvr>
                                        <p:cTn id="14"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pPr fontAlgn="base"/>
            <a:r>
              <a:rPr lang="en-US" dirty="0" smtClean="0"/>
              <a:t>Simple graph</a:t>
            </a:r>
            <a:endParaRPr lang="en-IN" dirty="0"/>
          </a:p>
        </p:txBody>
      </p:sp>
      <p:sp>
        <p:nvSpPr>
          <p:cNvPr id="3" name="Content Placeholder 2"/>
          <p:cNvSpPr>
            <a:spLocks noGrp="1"/>
          </p:cNvSpPr>
          <p:nvPr>
            <p:ph idx="1"/>
          </p:nvPr>
        </p:nvSpPr>
        <p:spPr>
          <a:xfrm>
            <a:off x="1214650" y="1296537"/>
            <a:ext cx="10139149" cy="1396161"/>
          </a:xfrm>
        </p:spPr>
        <p:txBody>
          <a:bodyPr>
            <a:normAutofit/>
          </a:bodyPr>
          <a:lstStyle/>
          <a:p>
            <a:pPr marL="0" indent="0" algn="just">
              <a:buNone/>
            </a:pPr>
            <a:r>
              <a:rPr lang="en-US" dirty="0" smtClean="0"/>
              <a:t>A simple graph, as opposed to a multigraph, is an undirected graph in which both multiple edges and loops are disallowed. In a simple graph with n vertices, the degree of every vertex is at most n -1.</a:t>
            </a:r>
            <a:endParaRPr lang="en-IN" sz="3600"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88</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descr="Mathematics | Graph Theory Basics - Set 2 - GeeksforGeeks"/>
          <p:cNvSpPr>
            <a:spLocks noChangeAspect="1" noChangeArrowheads="1"/>
          </p:cNvSpPr>
          <p:nvPr/>
        </p:nvSpPr>
        <p:spPr bwMode="auto">
          <a:xfrm>
            <a:off x="307974" y="7937"/>
            <a:ext cx="4987793" cy="4987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0" name="Picture 2" descr="Simple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692698"/>
            <a:ext cx="10893424" cy="35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4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fade">
                                      <p:cBhvr>
                                        <p:cTn id="1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pPr fontAlgn="base"/>
            <a:r>
              <a:rPr lang="en-US" dirty="0" smtClean="0"/>
              <a:t>Weighted and Unweighted graph</a:t>
            </a:r>
            <a:endParaRPr lang="en-IN" dirty="0"/>
          </a:p>
        </p:txBody>
      </p:sp>
      <p:sp>
        <p:nvSpPr>
          <p:cNvPr id="3" name="Content Placeholder 2"/>
          <p:cNvSpPr>
            <a:spLocks noGrp="1"/>
          </p:cNvSpPr>
          <p:nvPr>
            <p:ph idx="1"/>
          </p:nvPr>
        </p:nvSpPr>
        <p:spPr>
          <a:xfrm>
            <a:off x="1214650" y="1296537"/>
            <a:ext cx="10139149" cy="1396161"/>
          </a:xfrm>
        </p:spPr>
        <p:txBody>
          <a:bodyPr>
            <a:normAutofit fontScale="77500" lnSpcReduction="20000"/>
          </a:bodyPr>
          <a:lstStyle/>
          <a:p>
            <a:pPr marL="0" indent="0" algn="just">
              <a:buNone/>
            </a:pPr>
            <a:r>
              <a:rPr lang="en-US" dirty="0" smtClean="0"/>
              <a:t>A weighted graph associates a value(weight) with every edge in the graph. Words cost or length can also be used instead of weight.</a:t>
            </a:r>
            <a:endParaRPr lang="en-US" dirty="0"/>
          </a:p>
          <a:p>
            <a:pPr marL="0" indent="0" algn="just">
              <a:buNone/>
            </a:pPr>
            <a:r>
              <a:rPr lang="en-US" sz="2700" dirty="0"/>
              <a:t>An unweighted graph does not have any value(weight) associated with every edge in the graph. In order words, a weighted graph is a weighted graph with all edges weight as 1. Unless specified otherwise, all graphs are assumed to be unweighted by default.</a:t>
            </a:r>
            <a:endParaRPr lang="en-IN" sz="2700"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89</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descr="Mathematics | Graph Theory Basics - Set 2 - GeeksforGeeks"/>
          <p:cNvSpPr>
            <a:spLocks noChangeAspect="1" noChangeArrowheads="1"/>
          </p:cNvSpPr>
          <p:nvPr/>
        </p:nvSpPr>
        <p:spPr bwMode="auto">
          <a:xfrm>
            <a:off x="307974" y="7937"/>
            <a:ext cx="4987793" cy="4987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194" name="Picture 2" descr="Weighted dir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49" y="2658143"/>
            <a:ext cx="4835392" cy="39163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irected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042" y="2692698"/>
            <a:ext cx="5303757" cy="369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91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194"/>
                                        </p:tgtEl>
                                        <p:attrNameLst>
                                          <p:attrName>style.visibility</p:attrName>
                                        </p:attrNameLst>
                                      </p:cBhvr>
                                      <p:to>
                                        <p:strVal val="visible"/>
                                      </p:to>
                                    </p:set>
                                    <p:animEffect transition="in" filter="fade">
                                      <p:cBhvr>
                                        <p:cTn id="21" dur="500"/>
                                        <p:tgtEl>
                                          <p:spTgt spid="819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196"/>
                                        </p:tgtEl>
                                        <p:attrNameLst>
                                          <p:attrName>style.visibility</p:attrName>
                                        </p:attrNameLst>
                                      </p:cBhvr>
                                      <p:to>
                                        <p:strVal val="visible"/>
                                      </p:to>
                                    </p:set>
                                    <p:animEffect transition="in" filter="fade">
                                      <p:cBhvr>
                                        <p:cTn id="26"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22"/>
            <a:ext cx="10515600" cy="838140"/>
          </a:xfrm>
        </p:spPr>
        <p:txBody>
          <a:bodyPr/>
          <a:lstStyle/>
          <a:p>
            <a:r>
              <a:rPr lang="en-US" dirty="0" smtClean="0"/>
              <a:t>Classification of Algorithm</a:t>
            </a:r>
            <a:endParaRPr lang="en-IN" dirty="0"/>
          </a:p>
        </p:txBody>
      </p:sp>
      <p:sp>
        <p:nvSpPr>
          <p:cNvPr id="3" name="Content Placeholder 2"/>
          <p:cNvSpPr>
            <a:spLocks noGrp="1"/>
          </p:cNvSpPr>
          <p:nvPr>
            <p:ph idx="1"/>
          </p:nvPr>
        </p:nvSpPr>
        <p:spPr>
          <a:xfrm>
            <a:off x="838200" y="846163"/>
            <a:ext cx="10515600" cy="5773002"/>
          </a:xfrm>
        </p:spPr>
        <p:txBody>
          <a:bodyPr>
            <a:normAutofit fontScale="92500" lnSpcReduction="10000"/>
          </a:bodyPr>
          <a:lstStyle/>
          <a:p>
            <a:pPr marL="180000">
              <a:lnSpc>
                <a:spcPct val="100000"/>
              </a:lnSpc>
            </a:pPr>
            <a:r>
              <a:rPr lang="en-US" dirty="0" smtClean="0"/>
              <a:t>Iterative Algorithm</a:t>
            </a:r>
          </a:p>
          <a:p>
            <a:pPr marL="637200" lvl="1">
              <a:lnSpc>
                <a:spcPct val="100000"/>
              </a:lnSpc>
            </a:pPr>
            <a:r>
              <a:rPr lang="en-US" dirty="0" smtClean="0"/>
              <a:t>Certain steps are repeated in loops, until the goal is achieved.</a:t>
            </a:r>
          </a:p>
          <a:p>
            <a:pPr marL="637200" lvl="1">
              <a:lnSpc>
                <a:spcPct val="100000"/>
              </a:lnSpc>
            </a:pPr>
            <a:r>
              <a:rPr lang="en-US" dirty="0" smtClean="0"/>
              <a:t>Example sorting of an array.</a:t>
            </a:r>
          </a:p>
          <a:p>
            <a:pPr marL="180000">
              <a:lnSpc>
                <a:spcPct val="100000"/>
              </a:lnSpc>
            </a:pPr>
            <a:r>
              <a:rPr lang="en-US" dirty="0" smtClean="0"/>
              <a:t>Divide-and-Conquer Algorithm</a:t>
            </a:r>
          </a:p>
          <a:p>
            <a:pPr marL="637200" lvl="1">
              <a:lnSpc>
                <a:spcPct val="100000"/>
              </a:lnSpc>
            </a:pPr>
            <a:r>
              <a:rPr lang="en-US" dirty="0" smtClean="0"/>
              <a:t>A given problem is fragmented into sub-problems which are solved partially</a:t>
            </a:r>
          </a:p>
          <a:p>
            <a:pPr marL="637200" lvl="1">
              <a:lnSpc>
                <a:spcPct val="100000"/>
              </a:lnSpc>
            </a:pPr>
            <a:r>
              <a:rPr lang="en-US" dirty="0" smtClean="0"/>
              <a:t>Algorithm is terminated when further sub-division can't be performed.</a:t>
            </a:r>
          </a:p>
          <a:p>
            <a:pPr marL="637200" lvl="1">
              <a:lnSpc>
                <a:spcPct val="100000"/>
              </a:lnSpc>
            </a:pPr>
            <a:r>
              <a:rPr lang="en-US" dirty="0" smtClean="0"/>
              <a:t>Used is searching and sorting algorithm</a:t>
            </a:r>
          </a:p>
          <a:p>
            <a:pPr marL="180000">
              <a:lnSpc>
                <a:spcPct val="100000"/>
              </a:lnSpc>
            </a:pPr>
            <a:r>
              <a:rPr lang="en-US" dirty="0" smtClean="0"/>
              <a:t>Greedy Algorithm</a:t>
            </a:r>
          </a:p>
          <a:p>
            <a:pPr marL="637200" lvl="1">
              <a:lnSpc>
                <a:spcPct val="100000"/>
              </a:lnSpc>
            </a:pPr>
            <a:r>
              <a:rPr lang="en-US" dirty="0" smtClean="0"/>
              <a:t>In greedy algorithm an immediately available best solution at each step in chosen.</a:t>
            </a:r>
          </a:p>
          <a:p>
            <a:pPr marL="637200" lvl="1">
              <a:lnSpc>
                <a:spcPct val="100000"/>
              </a:lnSpc>
            </a:pPr>
            <a:r>
              <a:rPr lang="en-US" dirty="0" smtClean="0"/>
              <a:t>Used in scheduling and graph theory</a:t>
            </a:r>
          </a:p>
          <a:p>
            <a:pPr marL="180000">
              <a:lnSpc>
                <a:spcPct val="100000"/>
              </a:lnSpc>
            </a:pPr>
            <a:r>
              <a:rPr lang="en-US" dirty="0" smtClean="0"/>
              <a:t>Back-Tracking Algorithm</a:t>
            </a:r>
          </a:p>
          <a:p>
            <a:pPr marL="637200" lvl="1">
              <a:lnSpc>
                <a:spcPct val="100000"/>
              </a:lnSpc>
            </a:pPr>
            <a:r>
              <a:rPr lang="en-US" dirty="0" smtClean="0"/>
              <a:t>In back tracking algorithms all possible solutions are explored, until the end is reached and then the steps are traced back.</a:t>
            </a:r>
          </a:p>
          <a:p>
            <a:pPr marL="637200" lvl="1">
              <a:lnSpc>
                <a:spcPct val="100000"/>
              </a:lnSpc>
            </a:pPr>
            <a:r>
              <a:rPr lang="en-US" dirty="0" smtClean="0"/>
              <a:t>Used in graph theory (</a:t>
            </a:r>
            <a:r>
              <a:rPr lang="en-US" dirty="0" err="1" smtClean="0"/>
              <a:t>bfs</a:t>
            </a:r>
            <a:r>
              <a:rPr lang="en-US" dirty="0" smtClean="0"/>
              <a:t>, </a:t>
            </a:r>
            <a:r>
              <a:rPr lang="en-US" dirty="0" err="1" smtClean="0"/>
              <a:t>dfs</a:t>
            </a:r>
            <a:r>
              <a:rPr lang="en-US" dirty="0" smtClean="0"/>
              <a:t>), tree traversing, etc.</a:t>
            </a:r>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a:t>
            </a:fld>
            <a:endParaRPr lang="en-IN"/>
          </a:p>
        </p:txBody>
      </p:sp>
    </p:spTree>
    <p:extLst>
      <p:ext uri="{BB962C8B-B14F-4D97-AF65-F5344CB8AC3E}">
        <p14:creationId xmlns:p14="http://schemas.microsoft.com/office/powerpoint/2010/main" val="326754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Effect transition="in" filter="fade">
                                      <p:cBhvr>
                                        <p:cTn id="73" dur="1000"/>
                                        <p:tgtEl>
                                          <p:spTgt spid="3">
                                            <p:txEl>
                                              <p:pRg st="12" end="12"/>
                                            </p:txEl>
                                          </p:spTgt>
                                        </p:tgtEl>
                                      </p:cBhvr>
                                    </p:animEffect>
                                    <p:anim calcmode="lin" valueType="num">
                                      <p:cBhvr>
                                        <p:cTn id="7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pPr fontAlgn="base"/>
            <a:r>
              <a:rPr lang="en-US" dirty="0" smtClean="0"/>
              <a:t>Complete graph</a:t>
            </a:r>
            <a:endParaRPr lang="en-IN" dirty="0"/>
          </a:p>
        </p:txBody>
      </p:sp>
      <p:sp>
        <p:nvSpPr>
          <p:cNvPr id="3" name="Content Placeholder 2"/>
          <p:cNvSpPr>
            <a:spLocks noGrp="1"/>
          </p:cNvSpPr>
          <p:nvPr>
            <p:ph idx="1"/>
          </p:nvPr>
        </p:nvSpPr>
        <p:spPr>
          <a:xfrm>
            <a:off x="1214650" y="1296537"/>
            <a:ext cx="10139149" cy="1396161"/>
          </a:xfrm>
        </p:spPr>
        <p:txBody>
          <a:bodyPr>
            <a:normAutofit/>
          </a:bodyPr>
          <a:lstStyle/>
          <a:p>
            <a:pPr marL="0" indent="0" algn="just">
              <a:buNone/>
            </a:pPr>
            <a:r>
              <a:rPr lang="en-US" dirty="0" smtClean="0"/>
              <a:t>A complete graph is one in which every two vertices are adjacent: all edges that could exist are present.</a:t>
            </a:r>
            <a:endParaRPr lang="en-IN" sz="2700"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90</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descr="Mathematics | Graph Theory Basics - Set 2 - GeeksforGeeks"/>
          <p:cNvSpPr>
            <a:spLocks noChangeAspect="1" noChangeArrowheads="1"/>
          </p:cNvSpPr>
          <p:nvPr/>
        </p:nvSpPr>
        <p:spPr bwMode="auto">
          <a:xfrm>
            <a:off x="307974" y="7937"/>
            <a:ext cx="4987793" cy="4987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22" name="Picture 6" descr="https://www.techiedelight.com/wp-content/uploads/2016/11/Complete-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320" y="2340596"/>
            <a:ext cx="5421160" cy="4051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98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222"/>
                                        </p:tgtEl>
                                        <p:attrNameLst>
                                          <p:attrName>style.visibility</p:attrName>
                                        </p:attrNameLst>
                                      </p:cBhvr>
                                      <p:to>
                                        <p:strVal val="visible"/>
                                      </p:to>
                                    </p:set>
                                    <p:animEffect transition="in" filter="fade">
                                      <p:cBhvr>
                                        <p:cTn id="14"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pPr fontAlgn="base"/>
            <a:r>
              <a:rPr lang="en-US" dirty="0" smtClean="0"/>
              <a:t>Complete graph</a:t>
            </a:r>
            <a:endParaRPr lang="en-IN" dirty="0"/>
          </a:p>
        </p:txBody>
      </p:sp>
      <p:sp>
        <p:nvSpPr>
          <p:cNvPr id="3" name="Content Placeholder 2"/>
          <p:cNvSpPr>
            <a:spLocks noGrp="1"/>
          </p:cNvSpPr>
          <p:nvPr>
            <p:ph idx="1"/>
          </p:nvPr>
        </p:nvSpPr>
        <p:spPr>
          <a:xfrm>
            <a:off x="1214650" y="1296537"/>
            <a:ext cx="10139149" cy="1396161"/>
          </a:xfrm>
        </p:spPr>
        <p:txBody>
          <a:bodyPr>
            <a:normAutofit/>
          </a:bodyPr>
          <a:lstStyle/>
          <a:p>
            <a:pPr marL="0" indent="0" algn="just">
              <a:buNone/>
            </a:pPr>
            <a:r>
              <a:rPr lang="en-US" dirty="0" smtClean="0"/>
              <a:t>A connected graph has a path between every pair of vertices. In other words, there are no unreachable vertices. A disconnected graph is a graph which is not connected.</a:t>
            </a:r>
            <a:endParaRPr lang="en-IN" sz="2700"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91</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descr="Mathematics | Graph Theory Basics - Set 2 - GeeksforGeeks"/>
          <p:cNvSpPr>
            <a:spLocks noChangeAspect="1" noChangeArrowheads="1"/>
          </p:cNvSpPr>
          <p:nvPr/>
        </p:nvSpPr>
        <p:spPr bwMode="auto">
          <a:xfrm>
            <a:off x="307974" y="7937"/>
            <a:ext cx="4987793" cy="4987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42" name="Picture 2" descr="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460" y="2585137"/>
            <a:ext cx="5877527" cy="409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2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fade">
                                      <p:cBhvr>
                                        <p:cTn id="14"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a:t>Graph Traversal</a:t>
            </a:r>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92</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Content Placeholder 7"/>
          <p:cNvSpPr>
            <a:spLocks noGrp="1"/>
          </p:cNvSpPr>
          <p:nvPr>
            <p:ph idx="1"/>
          </p:nvPr>
        </p:nvSpPr>
        <p:spPr>
          <a:xfrm>
            <a:off x="155575" y="1100386"/>
            <a:ext cx="11784330" cy="4960172"/>
          </a:xfrm>
        </p:spPr>
        <p:txBody>
          <a:bodyPr>
            <a:normAutofit/>
          </a:bodyPr>
          <a:lstStyle/>
          <a:p>
            <a:r>
              <a:rPr lang="en-US" dirty="0"/>
              <a:t>Graph traversal is a technique used for a searching vertex in a graph. The graph traversal is also used to decide the order of vertices is visited in the search process. A graph traversal finds the edges to be used in the search process without creating loops. That means using graph traversal we visit all the vertices of the graph without getting into looping path</a:t>
            </a:r>
            <a:r>
              <a:rPr lang="en-US" dirty="0" smtClean="0"/>
              <a:t>.</a:t>
            </a:r>
          </a:p>
          <a:p>
            <a:r>
              <a:rPr lang="en-US" dirty="0"/>
              <a:t>T</a:t>
            </a:r>
            <a:r>
              <a:rPr lang="en-US" dirty="0" smtClean="0"/>
              <a:t>raversal </a:t>
            </a:r>
            <a:r>
              <a:rPr lang="en-US" dirty="0"/>
              <a:t>of a graph produces a </a:t>
            </a:r>
            <a:r>
              <a:rPr lang="en-US" b="1" dirty="0"/>
              <a:t>spanning tree</a:t>
            </a:r>
            <a:r>
              <a:rPr lang="en-US" dirty="0"/>
              <a:t> as final result. </a:t>
            </a:r>
            <a:r>
              <a:rPr lang="en-US" b="1" dirty="0"/>
              <a:t>Spanning Tree</a:t>
            </a:r>
            <a:r>
              <a:rPr lang="en-US" dirty="0"/>
              <a:t> is a graph without loops.</a:t>
            </a:r>
            <a:endParaRPr lang="en-US" dirty="0" smtClean="0"/>
          </a:p>
          <a:p>
            <a:r>
              <a:rPr lang="en-US" dirty="0"/>
              <a:t>There are two graph traversal techniques and they are as follows...</a:t>
            </a:r>
          </a:p>
          <a:p>
            <a:pPr lvl="1"/>
            <a:r>
              <a:rPr lang="en-US" b="1" dirty="0"/>
              <a:t>DFS (Depth First Search</a:t>
            </a:r>
            <a:r>
              <a:rPr lang="en-US" b="1" dirty="0" smtClean="0"/>
              <a:t>) {Stack with size equal to number of vertex}</a:t>
            </a:r>
            <a:endParaRPr lang="en-US" b="1" dirty="0"/>
          </a:p>
          <a:p>
            <a:pPr lvl="1"/>
            <a:r>
              <a:rPr lang="en-US" b="1" dirty="0"/>
              <a:t>BFS (Breadth First Search</a:t>
            </a:r>
            <a:r>
              <a:rPr lang="en-US" b="1" dirty="0" smtClean="0"/>
              <a:t>) {Queue </a:t>
            </a:r>
            <a:r>
              <a:rPr lang="en-US" b="1" dirty="0"/>
              <a:t>with size equal to number of vertex}</a:t>
            </a:r>
            <a:endParaRPr lang="en-US" b="1" dirty="0" smtClean="0"/>
          </a:p>
          <a:p>
            <a:endParaRPr lang="en-US" b="1" dirty="0"/>
          </a:p>
          <a:p>
            <a:endParaRPr lang="en-IN" dirty="0"/>
          </a:p>
        </p:txBody>
      </p:sp>
    </p:spTree>
    <p:extLst>
      <p:ext uri="{BB962C8B-B14F-4D97-AF65-F5344CB8AC3E}">
        <p14:creationId xmlns:p14="http://schemas.microsoft.com/office/powerpoint/2010/main" val="14745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 calcmode="lin" valueType="num">
                                      <p:cBhvr additive="base">
                                        <p:cTn id="24"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 calcmode="lin" valueType="num">
                                      <p:cBhvr additive="base">
                                        <p:cTn id="2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smtClean="0"/>
              <a:t>DFS (Depth First Search)</a:t>
            </a:r>
            <a:endParaRPr lang="en-IN"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93</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Content Placeholder 7"/>
          <p:cNvSpPr>
            <a:spLocks noGrp="1"/>
          </p:cNvSpPr>
          <p:nvPr>
            <p:ph idx="1"/>
          </p:nvPr>
        </p:nvSpPr>
        <p:spPr>
          <a:xfrm>
            <a:off x="155575" y="1364136"/>
            <a:ext cx="11784330" cy="4960172"/>
          </a:xfrm>
        </p:spPr>
        <p:txBody>
          <a:bodyPr>
            <a:normAutofit fontScale="92500" lnSpcReduction="20000"/>
          </a:bodyPr>
          <a:lstStyle/>
          <a:p>
            <a:pPr marL="0" indent="0">
              <a:buNone/>
            </a:pPr>
            <a:r>
              <a:rPr lang="en-US" dirty="0"/>
              <a:t>We use the following steps to implement DFS traversal...</a:t>
            </a:r>
          </a:p>
          <a:p>
            <a:r>
              <a:rPr lang="en-US" b="1" dirty="0"/>
              <a:t>Step 1 - </a:t>
            </a:r>
            <a:r>
              <a:rPr lang="en-US" dirty="0"/>
              <a:t>Define a Stack of size total number of vertices in the graph.</a:t>
            </a:r>
          </a:p>
          <a:p>
            <a:r>
              <a:rPr lang="en-US" b="1" dirty="0"/>
              <a:t>Step 2 - </a:t>
            </a:r>
            <a:r>
              <a:rPr lang="en-US" dirty="0"/>
              <a:t>Select any vertex as </a:t>
            </a:r>
            <a:r>
              <a:rPr lang="en-US" b="1" dirty="0"/>
              <a:t>starting point</a:t>
            </a:r>
            <a:r>
              <a:rPr lang="en-US" dirty="0"/>
              <a:t> for traversal. Visit that vertex and push it on to the Stack.</a:t>
            </a:r>
          </a:p>
          <a:p>
            <a:r>
              <a:rPr lang="en-US" b="1" dirty="0"/>
              <a:t>Step 3 - </a:t>
            </a:r>
            <a:r>
              <a:rPr lang="en-US" dirty="0"/>
              <a:t>Visit any one of the non-visited </a:t>
            </a:r>
            <a:r>
              <a:rPr lang="en-US" b="1" dirty="0"/>
              <a:t>adjacent</a:t>
            </a:r>
            <a:r>
              <a:rPr lang="en-US" dirty="0"/>
              <a:t> vertices of a vertex which is at the top of stack and push it on to the stack.</a:t>
            </a:r>
          </a:p>
          <a:p>
            <a:r>
              <a:rPr lang="en-US" b="1" dirty="0"/>
              <a:t>Step 4 - </a:t>
            </a:r>
            <a:r>
              <a:rPr lang="en-US" dirty="0"/>
              <a:t>Repeat step 3 until there is no new vertex to be visited from the vertex which is at the top of the stack.</a:t>
            </a:r>
          </a:p>
          <a:p>
            <a:r>
              <a:rPr lang="en-US" b="1" dirty="0"/>
              <a:t>Step 5 - </a:t>
            </a:r>
            <a:r>
              <a:rPr lang="en-US" dirty="0"/>
              <a:t>When there is no new vertex to visit then use </a:t>
            </a:r>
            <a:r>
              <a:rPr lang="en-US" b="1" dirty="0"/>
              <a:t>back tracking</a:t>
            </a:r>
            <a:r>
              <a:rPr lang="en-US" dirty="0"/>
              <a:t> and pop one vertex from the stack.</a:t>
            </a:r>
          </a:p>
          <a:p>
            <a:r>
              <a:rPr lang="en-US" b="1" dirty="0"/>
              <a:t>Step 6 - </a:t>
            </a:r>
            <a:r>
              <a:rPr lang="en-US" dirty="0"/>
              <a:t>Repeat steps 3, 4 and 5 until stack becomes Empty.</a:t>
            </a:r>
          </a:p>
          <a:p>
            <a:r>
              <a:rPr lang="en-US" b="1" dirty="0"/>
              <a:t>Step 7 - </a:t>
            </a:r>
            <a:r>
              <a:rPr lang="en-US" dirty="0"/>
              <a:t>When stack becomes Empty, then produce final spanning tree by removing unused edges from the </a:t>
            </a:r>
            <a:r>
              <a:rPr lang="en-US" dirty="0" smtClean="0"/>
              <a:t>graph</a:t>
            </a:r>
            <a:endParaRPr lang="en-US" b="1" dirty="0"/>
          </a:p>
          <a:p>
            <a:endParaRPr lang="en-IN" dirty="0"/>
          </a:p>
        </p:txBody>
      </p:sp>
    </p:spTree>
    <p:extLst>
      <p:ext uri="{BB962C8B-B14F-4D97-AF65-F5344CB8AC3E}">
        <p14:creationId xmlns:p14="http://schemas.microsoft.com/office/powerpoint/2010/main" val="193035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b="1" dirty="0" smtClean="0"/>
              <a:t>DFS (Depth First Search)</a:t>
            </a:r>
            <a:endParaRPr lang="en-IN"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94</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76" y="1296537"/>
            <a:ext cx="10893424" cy="437274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237" y="1366837"/>
            <a:ext cx="9915525" cy="41243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237" y="1414462"/>
            <a:ext cx="9915525" cy="402907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6337" y="1490662"/>
            <a:ext cx="9839325" cy="38766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3962" y="1481137"/>
            <a:ext cx="9744075" cy="3895725"/>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537" y="1452562"/>
            <a:ext cx="9686925" cy="3952875"/>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412" y="1433512"/>
            <a:ext cx="10058400" cy="3949830"/>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6812" y="1481137"/>
            <a:ext cx="9858375" cy="3895725"/>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4437" y="1471612"/>
            <a:ext cx="9763125" cy="3914775"/>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037" y="1481137"/>
            <a:ext cx="10058400" cy="3892039"/>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8712" y="1500187"/>
            <a:ext cx="9934575" cy="3857625"/>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462" y="1452562"/>
            <a:ext cx="10058400" cy="3926844"/>
          </a:xfrm>
          <a:prstGeom prst="rect">
            <a:avLst/>
          </a:prstGeom>
        </p:spPr>
      </p:pic>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9662" y="1433512"/>
            <a:ext cx="9972675" cy="3990975"/>
          </a:xfrm>
          <a:prstGeom prst="rect">
            <a:avLst/>
          </a:prstGeom>
        </p:spPr>
      </p:pic>
      <p:pic>
        <p:nvPicPr>
          <p:cNvPr id="21" name="Picture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8212" y="1481137"/>
            <a:ext cx="10058400" cy="3798601"/>
          </a:xfrm>
          <a:prstGeom prst="rect">
            <a:avLst/>
          </a:prstGeom>
        </p:spPr>
      </p:pic>
      <p:pic>
        <p:nvPicPr>
          <p:cNvPr id="22" name="Picture 2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4887" y="1423987"/>
            <a:ext cx="10058400" cy="3961259"/>
          </a:xfrm>
          <a:prstGeom prst="rect">
            <a:avLst/>
          </a:prstGeom>
        </p:spPr>
      </p:pic>
      <p:pic>
        <p:nvPicPr>
          <p:cNvPr id="23" name="Picture 2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00262" y="1547812"/>
            <a:ext cx="7991475" cy="3762375"/>
          </a:xfrm>
          <a:prstGeom prst="rect">
            <a:avLst/>
          </a:prstGeom>
        </p:spPr>
      </p:pic>
    </p:spTree>
    <p:extLst>
      <p:ext uri="{BB962C8B-B14F-4D97-AF65-F5344CB8AC3E}">
        <p14:creationId xmlns:p14="http://schemas.microsoft.com/office/powerpoint/2010/main" val="1500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15"/>
                                        </p:tgtEl>
                                      </p:cBhvr>
                                    </p:animEffect>
                                    <p:set>
                                      <p:cBhvr>
                                        <p:cTn id="82" dur="1" fill="hold">
                                          <p:stCondLst>
                                            <p:cond delay="499"/>
                                          </p:stCondLst>
                                        </p:cTn>
                                        <p:tgtEl>
                                          <p:spTgt spid="1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6"/>
                                        </p:tgtEl>
                                      </p:cBhvr>
                                    </p:animEffect>
                                    <p:set>
                                      <p:cBhvr>
                                        <p:cTn id="92" dur="1" fill="hold">
                                          <p:stCondLst>
                                            <p:cond delay="499"/>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500"/>
                                        <p:tgtEl>
                                          <p:spTgt spid="1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17"/>
                                        </p:tgtEl>
                                      </p:cBhvr>
                                    </p:animEffect>
                                    <p:set>
                                      <p:cBhvr>
                                        <p:cTn id="102" dur="1" fill="hold">
                                          <p:stCondLst>
                                            <p:cond delay="499"/>
                                          </p:stCondLst>
                                        </p:cTn>
                                        <p:tgtEl>
                                          <p:spTgt spid="1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fade">
                                      <p:cBhvr>
                                        <p:cTn id="107" dur="500"/>
                                        <p:tgtEl>
                                          <p:spTgt spid="1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18"/>
                                        </p:tgtEl>
                                      </p:cBhvr>
                                    </p:animEffect>
                                    <p:set>
                                      <p:cBhvr>
                                        <p:cTn id="112" dur="1" fill="hold">
                                          <p:stCondLst>
                                            <p:cond delay="499"/>
                                          </p:stCondLst>
                                        </p:cTn>
                                        <p:tgtEl>
                                          <p:spTgt spid="18"/>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fade">
                                      <p:cBhvr>
                                        <p:cTn id="117" dur="500"/>
                                        <p:tgtEl>
                                          <p:spTgt spid="1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nodeType="clickEffect">
                                  <p:stCondLst>
                                    <p:cond delay="0"/>
                                  </p:stCondLst>
                                  <p:childTnLst>
                                    <p:animEffect transition="out" filter="fade">
                                      <p:cBhvr>
                                        <p:cTn id="121" dur="500"/>
                                        <p:tgtEl>
                                          <p:spTgt spid="19"/>
                                        </p:tgtEl>
                                      </p:cBhvr>
                                    </p:animEffect>
                                    <p:set>
                                      <p:cBhvr>
                                        <p:cTn id="122" dur="1" fill="hold">
                                          <p:stCondLst>
                                            <p:cond delay="499"/>
                                          </p:stCondLst>
                                        </p:cTn>
                                        <p:tgtEl>
                                          <p:spTgt spid="1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fade">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nodeType="clickEffect">
                                  <p:stCondLst>
                                    <p:cond delay="0"/>
                                  </p:stCondLst>
                                  <p:childTnLst>
                                    <p:animEffect transition="out" filter="fade">
                                      <p:cBhvr>
                                        <p:cTn id="131" dur="500"/>
                                        <p:tgtEl>
                                          <p:spTgt spid="20"/>
                                        </p:tgtEl>
                                      </p:cBhvr>
                                    </p:animEffect>
                                    <p:set>
                                      <p:cBhvr>
                                        <p:cTn id="132" dur="1" fill="hold">
                                          <p:stCondLst>
                                            <p:cond delay="499"/>
                                          </p:stCondLst>
                                        </p:cTn>
                                        <p:tgtEl>
                                          <p:spTgt spid="20"/>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1"/>
                                        </p:tgtEl>
                                        <p:attrNameLst>
                                          <p:attrName>style.visibility</p:attrName>
                                        </p:attrNameLst>
                                      </p:cBhvr>
                                      <p:to>
                                        <p:strVal val="visible"/>
                                      </p:to>
                                    </p:set>
                                    <p:animEffect transition="in" filter="fade">
                                      <p:cBhvr>
                                        <p:cTn id="137" dur="500"/>
                                        <p:tgtEl>
                                          <p:spTgt spid="2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nodeType="clickEffect">
                                  <p:stCondLst>
                                    <p:cond delay="0"/>
                                  </p:stCondLst>
                                  <p:childTnLst>
                                    <p:animEffect transition="out" filter="fade">
                                      <p:cBhvr>
                                        <p:cTn id="141" dur="500"/>
                                        <p:tgtEl>
                                          <p:spTgt spid="21"/>
                                        </p:tgtEl>
                                      </p:cBhvr>
                                    </p:animEffect>
                                    <p:set>
                                      <p:cBhvr>
                                        <p:cTn id="142" dur="1" fill="hold">
                                          <p:stCondLst>
                                            <p:cond delay="499"/>
                                          </p:stCondLst>
                                        </p:cTn>
                                        <p:tgtEl>
                                          <p:spTgt spid="21"/>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500"/>
                                        <p:tgtEl>
                                          <p:spTgt spid="2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xit" presetSubtype="0" fill="hold" nodeType="clickEffect">
                                  <p:stCondLst>
                                    <p:cond delay="0"/>
                                  </p:stCondLst>
                                  <p:childTnLst>
                                    <p:animEffect transition="out" filter="fade">
                                      <p:cBhvr>
                                        <p:cTn id="151" dur="500"/>
                                        <p:tgtEl>
                                          <p:spTgt spid="22"/>
                                        </p:tgtEl>
                                      </p:cBhvr>
                                    </p:animEffect>
                                    <p:set>
                                      <p:cBhvr>
                                        <p:cTn id="152" dur="1" fill="hold">
                                          <p:stCondLst>
                                            <p:cond delay="499"/>
                                          </p:stCondLst>
                                        </p:cTn>
                                        <p:tgtEl>
                                          <p:spTgt spid="22"/>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23"/>
                                        </p:tgtEl>
                                        <p:attrNameLst>
                                          <p:attrName>style.visibility</p:attrName>
                                        </p:attrNameLst>
                                      </p:cBhvr>
                                      <p:to>
                                        <p:strVal val="visible"/>
                                      </p:to>
                                    </p:set>
                                    <p:animEffect transition="in" filter="fade">
                                      <p:cBhvr>
                                        <p:cTn id="1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US" b="1" dirty="0" smtClean="0"/>
              <a:t>BFS (Breath first Search)</a:t>
            </a:r>
            <a:endParaRPr lang="en-IN"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95</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Content Placeholder 7"/>
          <p:cNvSpPr>
            <a:spLocks noGrp="1"/>
          </p:cNvSpPr>
          <p:nvPr>
            <p:ph idx="1"/>
          </p:nvPr>
        </p:nvSpPr>
        <p:spPr>
          <a:xfrm>
            <a:off x="217170" y="1296537"/>
            <a:ext cx="11784330" cy="4960172"/>
          </a:xfrm>
        </p:spPr>
        <p:txBody>
          <a:bodyPr>
            <a:normAutofit lnSpcReduction="10000"/>
          </a:bodyPr>
          <a:lstStyle/>
          <a:p>
            <a:r>
              <a:rPr lang="en-US" dirty="0"/>
              <a:t>We use the following steps to implement BFS traversal...</a:t>
            </a:r>
          </a:p>
          <a:p>
            <a:r>
              <a:rPr lang="en-US" b="1" dirty="0"/>
              <a:t>Step 1 - </a:t>
            </a:r>
            <a:r>
              <a:rPr lang="en-US" dirty="0"/>
              <a:t>Define a Queue of size total number of vertices in the graph.</a:t>
            </a:r>
          </a:p>
          <a:p>
            <a:r>
              <a:rPr lang="en-US" b="1" dirty="0"/>
              <a:t>Step 2 - </a:t>
            </a:r>
            <a:r>
              <a:rPr lang="en-US" dirty="0"/>
              <a:t>Select any vertex as </a:t>
            </a:r>
            <a:r>
              <a:rPr lang="en-US" b="1" dirty="0"/>
              <a:t>starting point</a:t>
            </a:r>
            <a:r>
              <a:rPr lang="en-US" dirty="0"/>
              <a:t> for traversal. Visit that vertex and insert it into the Queue.</a:t>
            </a:r>
          </a:p>
          <a:p>
            <a:r>
              <a:rPr lang="en-US" b="1" dirty="0"/>
              <a:t>Step 3 - </a:t>
            </a:r>
            <a:r>
              <a:rPr lang="en-US" dirty="0"/>
              <a:t>Visit all the non-visited </a:t>
            </a:r>
            <a:r>
              <a:rPr lang="en-US" b="1" dirty="0"/>
              <a:t>adjacent</a:t>
            </a:r>
            <a:r>
              <a:rPr lang="en-US" dirty="0"/>
              <a:t> vertices of the vertex which is at front of the Queue and insert them into the Queue.</a:t>
            </a:r>
          </a:p>
          <a:p>
            <a:r>
              <a:rPr lang="en-US" b="1" dirty="0"/>
              <a:t>Step 4 - </a:t>
            </a:r>
            <a:r>
              <a:rPr lang="en-US" dirty="0"/>
              <a:t>When there is no new vertex to be visited from the vertex which is at front of the Queue then delete that vertex.</a:t>
            </a:r>
          </a:p>
          <a:p>
            <a:r>
              <a:rPr lang="en-US" b="1" dirty="0"/>
              <a:t>Step 5 - </a:t>
            </a:r>
            <a:r>
              <a:rPr lang="en-US" dirty="0"/>
              <a:t>Repeat steps 3 and 4 until queue becomes empty.</a:t>
            </a:r>
          </a:p>
          <a:p>
            <a:r>
              <a:rPr lang="en-US" b="1" dirty="0"/>
              <a:t>Step 6 - </a:t>
            </a:r>
            <a:r>
              <a:rPr lang="en-US" dirty="0"/>
              <a:t>When queue becomes empty, then produce final spanning tree by removing unused edges from the graph</a:t>
            </a:r>
          </a:p>
          <a:p>
            <a:endParaRPr lang="en-IN" dirty="0"/>
          </a:p>
        </p:txBody>
      </p:sp>
    </p:spTree>
    <p:extLst>
      <p:ext uri="{BB962C8B-B14F-4D97-AF65-F5344CB8AC3E}">
        <p14:creationId xmlns:p14="http://schemas.microsoft.com/office/powerpoint/2010/main" val="2616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US" b="1" dirty="0" smtClean="0"/>
              <a:t>BFS (Breath first Search)</a:t>
            </a:r>
            <a:endParaRPr lang="en-IN" b="1" dirty="0"/>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96</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562" y="1928812"/>
            <a:ext cx="9286875" cy="300037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643062"/>
            <a:ext cx="10058400" cy="326288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50" y="1685925"/>
            <a:ext cx="10058400" cy="318457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1681162"/>
            <a:ext cx="10058400" cy="321553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887" y="1695450"/>
            <a:ext cx="10058400" cy="3186473"/>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225" y="1657350"/>
            <a:ext cx="10058400" cy="3276466"/>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987" y="1724025"/>
            <a:ext cx="10058400" cy="3155922"/>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700" y="1690687"/>
            <a:ext cx="10058400" cy="3209192"/>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1512" y="1690687"/>
            <a:ext cx="10058400" cy="3223280"/>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7837" y="1781175"/>
            <a:ext cx="8696325" cy="3295650"/>
          </a:xfrm>
          <a:prstGeom prst="rect">
            <a:avLst/>
          </a:prstGeom>
        </p:spPr>
      </p:pic>
    </p:spTree>
    <p:extLst>
      <p:ext uri="{BB962C8B-B14F-4D97-AF65-F5344CB8AC3E}">
        <p14:creationId xmlns:p14="http://schemas.microsoft.com/office/powerpoint/2010/main" val="124559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15"/>
                                        </p:tgtEl>
                                      </p:cBhvr>
                                    </p:animEffect>
                                    <p:set>
                                      <p:cBhvr>
                                        <p:cTn id="82" dur="1" fill="hold">
                                          <p:stCondLst>
                                            <p:cond delay="499"/>
                                          </p:stCondLst>
                                        </p:cTn>
                                        <p:tgtEl>
                                          <p:spTgt spid="1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6"/>
                                        </p:tgtEl>
                                      </p:cBhvr>
                                    </p:animEffect>
                                    <p:set>
                                      <p:cBhvr>
                                        <p:cTn id="92" dur="1" fill="hold">
                                          <p:stCondLst>
                                            <p:cond delay="499"/>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dirty="0"/>
              <a:t>Minimum Spanning Tree (MST)</a:t>
            </a:r>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97</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Content Placeholder 2"/>
          <p:cNvSpPr>
            <a:spLocks noGrp="1"/>
          </p:cNvSpPr>
          <p:nvPr>
            <p:ph idx="1"/>
          </p:nvPr>
        </p:nvSpPr>
        <p:spPr>
          <a:xfrm>
            <a:off x="217170" y="1802476"/>
            <a:ext cx="11784330" cy="4351338"/>
          </a:xfrm>
        </p:spPr>
        <p:txBody>
          <a:bodyPr/>
          <a:lstStyle/>
          <a:p>
            <a:r>
              <a:rPr lang="en-US" dirty="0"/>
              <a:t>In a weighted graph, a minimum spanning tree is a spanning tree that has minimum weight than all other spanning trees of the same graph. In real-world situations, this weight can be measured as distance, congestion, traffic load or any </a:t>
            </a:r>
            <a:r>
              <a:rPr lang="en-US" dirty="0" smtClean="0"/>
              <a:t>arbitrary </a:t>
            </a:r>
            <a:r>
              <a:rPr lang="en-US" dirty="0"/>
              <a:t>value denoted to the edges</a:t>
            </a:r>
            <a:r>
              <a:rPr lang="en-US" dirty="0" smtClean="0"/>
              <a:t>.</a:t>
            </a:r>
          </a:p>
          <a:p>
            <a:r>
              <a:rPr lang="en-US" dirty="0"/>
              <a:t>We shall learn about two most important spanning tree algorithms here −</a:t>
            </a:r>
          </a:p>
          <a:p>
            <a:pPr lvl="1"/>
            <a:r>
              <a:rPr lang="en-US" dirty="0" err="1"/>
              <a:t>Kruskal's</a:t>
            </a:r>
            <a:r>
              <a:rPr lang="en-US" dirty="0"/>
              <a:t> Algorithm</a:t>
            </a:r>
          </a:p>
          <a:p>
            <a:pPr lvl="1"/>
            <a:r>
              <a:rPr lang="en-US" dirty="0"/>
              <a:t>Prim's Algorithm</a:t>
            </a:r>
          </a:p>
          <a:p>
            <a:endParaRPr lang="en-IN" dirty="0"/>
          </a:p>
        </p:txBody>
      </p:sp>
    </p:spTree>
    <p:extLst>
      <p:ext uri="{BB962C8B-B14F-4D97-AF65-F5344CB8AC3E}">
        <p14:creationId xmlns:p14="http://schemas.microsoft.com/office/powerpoint/2010/main" val="286309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dirty="0" err="1"/>
              <a:t>Kruskal's</a:t>
            </a:r>
            <a:r>
              <a:rPr lang="en-IN" dirty="0"/>
              <a:t> Spanning Tree Algorithm</a:t>
            </a:r>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98</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Content Placeholder 2"/>
          <p:cNvSpPr>
            <a:spLocks noGrp="1"/>
          </p:cNvSpPr>
          <p:nvPr>
            <p:ph idx="1"/>
          </p:nvPr>
        </p:nvSpPr>
        <p:spPr>
          <a:xfrm>
            <a:off x="217170" y="1802476"/>
            <a:ext cx="11784330" cy="4351338"/>
          </a:xfrm>
        </p:spPr>
        <p:txBody>
          <a:bodyPr/>
          <a:lstStyle/>
          <a:p>
            <a:r>
              <a:rPr lang="en-US" dirty="0" err="1"/>
              <a:t>Kruskal's</a:t>
            </a:r>
            <a:r>
              <a:rPr lang="en-US" dirty="0"/>
              <a:t> algorithm to find the minimum cost spanning tree uses the greedy approach. This algorithm treats the graph as a forest and every node it has as an individual tree. A tree connects to another only and only if, it has the least cost among all available options and does not violate MST properties</a:t>
            </a:r>
            <a:r>
              <a:rPr lang="en-US" dirty="0" smtClean="0"/>
              <a:t>.</a:t>
            </a:r>
          </a:p>
          <a:p>
            <a:r>
              <a:rPr lang="en-US" dirty="0" smtClean="0"/>
              <a:t>Algorithm:-</a:t>
            </a:r>
          </a:p>
          <a:p>
            <a:pPr lvl="1"/>
            <a:r>
              <a:rPr lang="en-US" dirty="0"/>
              <a:t>Step 1 - Remove all loops and Parallel </a:t>
            </a:r>
            <a:r>
              <a:rPr lang="en-US" dirty="0" smtClean="0"/>
              <a:t>Edges</a:t>
            </a:r>
          </a:p>
          <a:p>
            <a:pPr lvl="1"/>
            <a:r>
              <a:rPr lang="en-US" dirty="0"/>
              <a:t>Step 2 - Arrange all edges in their increasing order of weight</a:t>
            </a:r>
          </a:p>
          <a:p>
            <a:pPr lvl="1"/>
            <a:r>
              <a:rPr lang="en-US" dirty="0"/>
              <a:t>Step 3 - Add the edge which has the least weightage</a:t>
            </a:r>
          </a:p>
          <a:p>
            <a:endParaRPr lang="en-US" dirty="0"/>
          </a:p>
          <a:p>
            <a:endParaRPr lang="en-IN" dirty="0"/>
          </a:p>
        </p:txBody>
      </p:sp>
    </p:spTree>
    <p:extLst>
      <p:ext uri="{BB962C8B-B14F-4D97-AF65-F5344CB8AC3E}">
        <p14:creationId xmlns:p14="http://schemas.microsoft.com/office/powerpoint/2010/main" val="185509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1296536"/>
          </a:xfrm>
        </p:spPr>
        <p:txBody>
          <a:bodyPr/>
          <a:lstStyle/>
          <a:p>
            <a:r>
              <a:rPr lang="en-IN" dirty="0" err="1"/>
              <a:t>Kruskal's</a:t>
            </a:r>
            <a:r>
              <a:rPr lang="en-IN" dirty="0"/>
              <a:t> Spanning Tree Algorithm</a:t>
            </a:r>
          </a:p>
        </p:txBody>
      </p:sp>
      <p:sp>
        <p:nvSpPr>
          <p:cNvPr id="4" name="Footer Placeholder 3"/>
          <p:cNvSpPr>
            <a:spLocks noGrp="1"/>
          </p:cNvSpPr>
          <p:nvPr>
            <p:ph type="ftr" sz="quarter" idx="11"/>
          </p:nvPr>
        </p:nvSpPr>
        <p:spPr/>
        <p:txBody>
          <a:bodyPr/>
          <a:lstStyle/>
          <a:p>
            <a:r>
              <a:rPr lang="en-IN" smtClean="0"/>
              <a:t>Ashutosh Sonawane</a:t>
            </a:r>
            <a:endParaRPr lang="en-IN" dirty="0"/>
          </a:p>
        </p:txBody>
      </p:sp>
      <p:sp>
        <p:nvSpPr>
          <p:cNvPr id="5" name="Slide Number Placeholder 4"/>
          <p:cNvSpPr>
            <a:spLocks noGrp="1"/>
          </p:cNvSpPr>
          <p:nvPr>
            <p:ph type="sldNum" sz="quarter" idx="12"/>
          </p:nvPr>
        </p:nvSpPr>
        <p:spPr/>
        <p:txBody>
          <a:bodyPr/>
          <a:lstStyle/>
          <a:p>
            <a:fld id="{B80CADA0-E01C-459D-AB8F-6AC03931BC5C}" type="slidenum">
              <a:rPr lang="en-IN" smtClean="0"/>
              <a:t>99</a:t>
            </a:fld>
            <a:endParaRPr lang="en-IN"/>
          </a:p>
        </p:txBody>
      </p:sp>
      <p:sp>
        <p:nvSpPr>
          <p:cNvPr id="6" name="AutoShape 2" descr="multigraph - Wiktio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338" name="Picture 2" descr="https://media.geeksforgeeks.org/wp-content/cdn-uploads/Fig-0-300x1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488" y="2292134"/>
            <a:ext cx="10904824" cy="40997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60375" y="1155934"/>
            <a:ext cx="6096000" cy="646331"/>
          </a:xfrm>
          <a:prstGeom prst="rect">
            <a:avLst/>
          </a:prstGeom>
        </p:spPr>
        <p:txBody>
          <a:bodyPr>
            <a:spAutoFit/>
          </a:bodyPr>
          <a:lstStyle/>
          <a:p>
            <a:r>
              <a:rPr lang="en-US" dirty="0">
                <a:solidFill>
                  <a:srgbClr val="40424E"/>
                </a:solidFill>
                <a:latin typeface="urw-din"/>
              </a:rPr>
              <a:t>Let us understand it with an example: Consider the below input graph.</a:t>
            </a:r>
            <a:endParaRPr lang="en-IN" dirty="0"/>
          </a:p>
        </p:txBody>
      </p:sp>
      <p:pic>
        <p:nvPicPr>
          <p:cNvPr id="9" name="Picture 8"/>
          <p:cNvPicPr>
            <a:picLocks noChangeAspect="1"/>
          </p:cNvPicPr>
          <p:nvPr/>
        </p:nvPicPr>
        <p:blipFill rotWithShape="1">
          <a:blip r:embed="rId3"/>
          <a:srcRect l="5621" t="30496" r="75701" b="24631"/>
          <a:stretch/>
        </p:blipFill>
        <p:spPr>
          <a:xfrm>
            <a:off x="2038932" y="1802265"/>
            <a:ext cx="8631936" cy="5055735"/>
          </a:xfrm>
          <a:prstGeom prst="rect">
            <a:avLst/>
          </a:prstGeom>
        </p:spPr>
      </p:pic>
      <p:pic>
        <p:nvPicPr>
          <p:cNvPr id="14340" name="Picture 4" descr="https://media.geeksforgeeks.org/wp-content/cdn-uploads/Fig-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987232"/>
            <a:ext cx="25146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media.geeksforgeeks.org/wp-content/cdn-uploads/Fig-2-241x3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137" y="2452470"/>
            <a:ext cx="22955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s://media.geeksforgeeks.org/wp-content/cdn-uploads/Fig-3-300x23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8149" y="2860662"/>
            <a:ext cx="285750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https://media.geeksforgeeks.org/wp-content/cdn-uploads/Fig-4-300x17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0798" y="2699769"/>
            <a:ext cx="4414157" cy="2574925"/>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https://media.geeksforgeeks.org/wp-content/cdn-uploads/Fig-5-300x17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0798" y="2681810"/>
            <a:ext cx="4619662" cy="2694803"/>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https://media.geeksforgeeks.org/wp-content/cdn-uploads/Fig-6-300x17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7502" y="2709331"/>
            <a:ext cx="5126254" cy="2990315"/>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https://media.geeksforgeeks.org/wp-content/cdn-uploads/Fig-7-300x1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8375" y="2709330"/>
            <a:ext cx="4950862" cy="2888003"/>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descr="https://media.geeksforgeeks.org/wp-content/cdn-uploads/fig8new.jpe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5475" y="2699768"/>
            <a:ext cx="6781800" cy="312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53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338"/>
                                        </p:tgtEl>
                                      </p:cBhvr>
                                    </p:animEffect>
                                    <p:set>
                                      <p:cBhvr>
                                        <p:cTn id="12" dur="1" fill="hold">
                                          <p:stCondLst>
                                            <p:cond delay="499"/>
                                          </p:stCondLst>
                                        </p:cTn>
                                        <p:tgtEl>
                                          <p:spTgt spid="143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40"/>
                                        </p:tgtEl>
                                        <p:attrNameLst>
                                          <p:attrName>style.visibility</p:attrName>
                                        </p:attrNameLst>
                                      </p:cBhvr>
                                      <p:to>
                                        <p:strVal val="visible"/>
                                      </p:to>
                                    </p:set>
                                    <p:animEffect transition="in" filter="fade">
                                      <p:cBhvr>
                                        <p:cTn id="27" dur="500"/>
                                        <p:tgtEl>
                                          <p:spTgt spid="143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4340"/>
                                        </p:tgtEl>
                                      </p:cBhvr>
                                    </p:animEffect>
                                    <p:set>
                                      <p:cBhvr>
                                        <p:cTn id="32" dur="1" fill="hold">
                                          <p:stCondLst>
                                            <p:cond delay="499"/>
                                          </p:stCondLst>
                                        </p:cTn>
                                        <p:tgtEl>
                                          <p:spTgt spid="1434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42"/>
                                        </p:tgtEl>
                                        <p:attrNameLst>
                                          <p:attrName>style.visibility</p:attrName>
                                        </p:attrNameLst>
                                      </p:cBhvr>
                                      <p:to>
                                        <p:strVal val="visible"/>
                                      </p:to>
                                    </p:set>
                                    <p:animEffect transition="in" filter="fade">
                                      <p:cBhvr>
                                        <p:cTn id="37" dur="500"/>
                                        <p:tgtEl>
                                          <p:spTgt spid="143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4342"/>
                                        </p:tgtEl>
                                      </p:cBhvr>
                                    </p:animEffect>
                                    <p:set>
                                      <p:cBhvr>
                                        <p:cTn id="42" dur="1" fill="hold">
                                          <p:stCondLst>
                                            <p:cond delay="499"/>
                                          </p:stCondLst>
                                        </p:cTn>
                                        <p:tgtEl>
                                          <p:spTgt spid="143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344"/>
                                        </p:tgtEl>
                                        <p:attrNameLst>
                                          <p:attrName>style.visibility</p:attrName>
                                        </p:attrNameLst>
                                      </p:cBhvr>
                                      <p:to>
                                        <p:strVal val="visible"/>
                                      </p:to>
                                    </p:set>
                                    <p:animEffect transition="in" filter="fade">
                                      <p:cBhvr>
                                        <p:cTn id="47" dur="500"/>
                                        <p:tgtEl>
                                          <p:spTgt spid="143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4344"/>
                                        </p:tgtEl>
                                      </p:cBhvr>
                                    </p:animEffect>
                                    <p:set>
                                      <p:cBhvr>
                                        <p:cTn id="52" dur="1" fill="hold">
                                          <p:stCondLst>
                                            <p:cond delay="499"/>
                                          </p:stCondLst>
                                        </p:cTn>
                                        <p:tgtEl>
                                          <p:spTgt spid="143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348"/>
                                        </p:tgtEl>
                                        <p:attrNameLst>
                                          <p:attrName>style.visibility</p:attrName>
                                        </p:attrNameLst>
                                      </p:cBhvr>
                                      <p:to>
                                        <p:strVal val="visible"/>
                                      </p:to>
                                    </p:set>
                                    <p:animEffect transition="in" filter="fade">
                                      <p:cBhvr>
                                        <p:cTn id="57" dur="500"/>
                                        <p:tgtEl>
                                          <p:spTgt spid="1434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4348"/>
                                        </p:tgtEl>
                                      </p:cBhvr>
                                    </p:animEffect>
                                    <p:set>
                                      <p:cBhvr>
                                        <p:cTn id="62" dur="1" fill="hold">
                                          <p:stCondLst>
                                            <p:cond delay="499"/>
                                          </p:stCondLst>
                                        </p:cTn>
                                        <p:tgtEl>
                                          <p:spTgt spid="143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350"/>
                                        </p:tgtEl>
                                        <p:attrNameLst>
                                          <p:attrName>style.visibility</p:attrName>
                                        </p:attrNameLst>
                                      </p:cBhvr>
                                      <p:to>
                                        <p:strVal val="visible"/>
                                      </p:to>
                                    </p:set>
                                    <p:animEffect transition="in" filter="fade">
                                      <p:cBhvr>
                                        <p:cTn id="67" dur="500"/>
                                        <p:tgtEl>
                                          <p:spTgt spid="1435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4350"/>
                                        </p:tgtEl>
                                      </p:cBhvr>
                                    </p:animEffect>
                                    <p:set>
                                      <p:cBhvr>
                                        <p:cTn id="72" dur="1" fill="hold">
                                          <p:stCondLst>
                                            <p:cond delay="499"/>
                                          </p:stCondLst>
                                        </p:cTn>
                                        <p:tgtEl>
                                          <p:spTgt spid="1435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352"/>
                                        </p:tgtEl>
                                        <p:attrNameLst>
                                          <p:attrName>style.visibility</p:attrName>
                                        </p:attrNameLst>
                                      </p:cBhvr>
                                      <p:to>
                                        <p:strVal val="visible"/>
                                      </p:to>
                                    </p:set>
                                    <p:animEffect transition="in" filter="fade">
                                      <p:cBhvr>
                                        <p:cTn id="77" dur="500"/>
                                        <p:tgtEl>
                                          <p:spTgt spid="143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14352"/>
                                        </p:tgtEl>
                                      </p:cBhvr>
                                    </p:animEffect>
                                    <p:set>
                                      <p:cBhvr>
                                        <p:cTn id="82" dur="1" fill="hold">
                                          <p:stCondLst>
                                            <p:cond delay="499"/>
                                          </p:stCondLst>
                                        </p:cTn>
                                        <p:tgtEl>
                                          <p:spTgt spid="1435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354"/>
                                        </p:tgtEl>
                                        <p:attrNameLst>
                                          <p:attrName>style.visibility</p:attrName>
                                        </p:attrNameLst>
                                      </p:cBhvr>
                                      <p:to>
                                        <p:strVal val="visible"/>
                                      </p:to>
                                    </p:set>
                                    <p:animEffect transition="in" filter="fade">
                                      <p:cBhvr>
                                        <p:cTn id="87" dur="500"/>
                                        <p:tgtEl>
                                          <p:spTgt spid="1435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4354"/>
                                        </p:tgtEl>
                                      </p:cBhvr>
                                    </p:animEffect>
                                    <p:set>
                                      <p:cBhvr>
                                        <p:cTn id="92" dur="1" fill="hold">
                                          <p:stCondLst>
                                            <p:cond delay="499"/>
                                          </p:stCondLst>
                                        </p:cTn>
                                        <p:tgtEl>
                                          <p:spTgt spid="1435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4356"/>
                                        </p:tgtEl>
                                        <p:attrNameLst>
                                          <p:attrName>style.visibility</p:attrName>
                                        </p:attrNameLst>
                                      </p:cBhvr>
                                      <p:to>
                                        <p:strVal val="visible"/>
                                      </p:to>
                                    </p:set>
                                    <p:animEffect transition="in" filter="fade">
                                      <p:cBhvr>
                                        <p:cTn id="97" dur="500"/>
                                        <p:tgtEl>
                                          <p:spTgt spid="14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8959</TotalTime>
  <Words>6758</Words>
  <Application>Microsoft Office PowerPoint</Application>
  <PresentationFormat>Widescreen</PresentationFormat>
  <Paragraphs>2353</Paragraphs>
  <Slides>105</Slides>
  <Notes>0</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Arial</vt:lpstr>
      <vt:lpstr>Calibri</vt:lpstr>
      <vt:lpstr>Calibri Light</vt:lpstr>
      <vt:lpstr>times new roman</vt:lpstr>
      <vt:lpstr>urw-din</vt:lpstr>
      <vt:lpstr>verdana</vt:lpstr>
      <vt:lpstr>Office Theme</vt:lpstr>
      <vt:lpstr>DATA STRUCTURE AND ALGORITHMS</vt:lpstr>
      <vt:lpstr>Algorithm</vt:lpstr>
      <vt:lpstr>Flowchart</vt:lpstr>
      <vt:lpstr>Symbols used in flowchart</vt:lpstr>
      <vt:lpstr>Symbols used in flowchart</vt:lpstr>
      <vt:lpstr>More Symbols used in flowchart</vt:lpstr>
      <vt:lpstr>PowerPoint Presentation</vt:lpstr>
      <vt:lpstr>Types and usage of Algorithm</vt:lpstr>
      <vt:lpstr>Classification of Algorithm</vt:lpstr>
      <vt:lpstr>Performance of Algorithm</vt:lpstr>
      <vt:lpstr>Asymptotic Notations</vt:lpstr>
      <vt:lpstr>How to calculate?</vt:lpstr>
      <vt:lpstr>PowerPoint Presentation</vt:lpstr>
      <vt:lpstr>PowerPoint Presentation</vt:lpstr>
      <vt:lpstr>What is Data Structure?</vt:lpstr>
      <vt:lpstr>Continue… </vt:lpstr>
      <vt:lpstr>Continue… </vt:lpstr>
      <vt:lpstr>Array</vt:lpstr>
      <vt:lpstr>Array as container (insertion)</vt:lpstr>
      <vt:lpstr>Array as container(insert first)</vt:lpstr>
      <vt:lpstr>Array as container(delete)</vt:lpstr>
      <vt:lpstr>Array as container(delete first)</vt:lpstr>
      <vt:lpstr>Destructor</vt:lpstr>
      <vt:lpstr>Copy Constructor And = Operator.</vt:lpstr>
      <vt:lpstr>More operation on Array</vt:lpstr>
      <vt:lpstr>Some programs frequently asked in coding round</vt:lpstr>
      <vt:lpstr>LinkedList</vt:lpstr>
      <vt:lpstr>PowerPoint Presentation</vt:lpstr>
      <vt:lpstr>How LinkedList is work</vt:lpstr>
      <vt:lpstr>LinkedList (Insert First)</vt:lpstr>
      <vt:lpstr>LinkedList (insert Last)</vt:lpstr>
      <vt:lpstr>LinkedList (Delete First)</vt:lpstr>
      <vt:lpstr>LinkedList (Delete Last)</vt:lpstr>
      <vt:lpstr>Circular LinkedList</vt:lpstr>
      <vt:lpstr>Circular LinkedList</vt:lpstr>
      <vt:lpstr>Doubly LinkedList</vt:lpstr>
      <vt:lpstr>Doubly LinkedList (Insert First)</vt:lpstr>
      <vt:lpstr>Doubly LinkedList (Insert Last)</vt:lpstr>
      <vt:lpstr>Doubly LinkedList (Delete First)</vt:lpstr>
      <vt:lpstr>Doubly LinkedList (Delete Last)</vt:lpstr>
      <vt:lpstr>Selection Sort</vt:lpstr>
      <vt:lpstr>PowerPoint Presentation</vt:lpstr>
      <vt:lpstr>Bubble Sort</vt:lpstr>
      <vt:lpstr>PowerPoint Presentation</vt:lpstr>
      <vt:lpstr>Insertion Sort</vt:lpstr>
      <vt:lpstr>PowerPoint Presentation</vt:lpstr>
      <vt:lpstr>Merge Sort</vt:lpstr>
      <vt:lpstr>PowerPoint Presentation</vt:lpstr>
      <vt:lpstr>Quick Sort</vt:lpstr>
      <vt:lpstr>PowerPoint Presentation</vt:lpstr>
      <vt:lpstr>Stack</vt:lpstr>
      <vt:lpstr>Stack using Array (push)</vt:lpstr>
      <vt:lpstr>Stack using Array(pop)</vt:lpstr>
      <vt:lpstr>What is infix notation?</vt:lpstr>
      <vt:lpstr>What is Postfix notation?</vt:lpstr>
      <vt:lpstr>Conversion of infix to postfix</vt:lpstr>
      <vt:lpstr>Infix to Postfix</vt:lpstr>
      <vt:lpstr>Infix to Prefix</vt:lpstr>
      <vt:lpstr>Queue</vt:lpstr>
      <vt:lpstr>Queue using array(Enqueue)</vt:lpstr>
      <vt:lpstr>Queue using array(Dequeue)</vt:lpstr>
      <vt:lpstr>Problem with Queue…</vt:lpstr>
      <vt:lpstr>Circular queue (Enqueue)</vt:lpstr>
      <vt:lpstr>Circular queue (Dequeue)</vt:lpstr>
      <vt:lpstr>Tree</vt:lpstr>
      <vt:lpstr>Tree Terminologies</vt:lpstr>
      <vt:lpstr>Tree Terminologies</vt:lpstr>
      <vt:lpstr>Tree Terminologies</vt:lpstr>
      <vt:lpstr>Types of Tree </vt:lpstr>
      <vt:lpstr>General Tree</vt:lpstr>
      <vt:lpstr>Binary Tree</vt:lpstr>
      <vt:lpstr>Types Of Binary Tree</vt:lpstr>
      <vt:lpstr>Types Of Binary Tree</vt:lpstr>
      <vt:lpstr>Types Of Binary Tree</vt:lpstr>
      <vt:lpstr>Types Of Binary Tree</vt:lpstr>
      <vt:lpstr>Types Of Binary Tree</vt:lpstr>
      <vt:lpstr>Binary Search Tree</vt:lpstr>
      <vt:lpstr>AVL Tree</vt:lpstr>
      <vt:lpstr>Red-Black Tree</vt:lpstr>
      <vt:lpstr>Heap Tree</vt:lpstr>
      <vt:lpstr>B Tree</vt:lpstr>
      <vt:lpstr>Graph</vt:lpstr>
      <vt:lpstr>Graph Terminologies</vt:lpstr>
      <vt:lpstr>Undirected graph</vt:lpstr>
      <vt:lpstr>Directed graph</vt:lpstr>
      <vt:lpstr>Directed Acyclic graph</vt:lpstr>
      <vt:lpstr>Multigraph</vt:lpstr>
      <vt:lpstr>Simple graph</vt:lpstr>
      <vt:lpstr>Weighted and Unweighted graph</vt:lpstr>
      <vt:lpstr>Complete graph</vt:lpstr>
      <vt:lpstr>Complete graph</vt:lpstr>
      <vt:lpstr>Graph Traversal</vt:lpstr>
      <vt:lpstr>DFS (Depth First Search)</vt:lpstr>
      <vt:lpstr>DFS (Depth First Search)</vt:lpstr>
      <vt:lpstr>BFS (Breath first Search)</vt:lpstr>
      <vt:lpstr>BFS (Breath first Search)</vt:lpstr>
      <vt:lpstr>Minimum Spanning Tree (MST)</vt:lpstr>
      <vt:lpstr>Kruskal's Spanning Tree Algorithm</vt:lpstr>
      <vt:lpstr>Kruskal's Spanning Tree Algorithm</vt:lpstr>
      <vt:lpstr>Prim's Spanning Tree Algorithm</vt:lpstr>
      <vt:lpstr>Prim's Spanning Tree Algorithm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dc:title>
  <dc:creator>Ashutosh</dc:creator>
  <cp:lastModifiedBy>Ashutosh</cp:lastModifiedBy>
  <cp:revision>312</cp:revision>
  <dcterms:created xsi:type="dcterms:W3CDTF">2020-04-14T08:16:25Z</dcterms:created>
  <dcterms:modified xsi:type="dcterms:W3CDTF">2021-06-07T11:15:18Z</dcterms:modified>
</cp:coreProperties>
</file>